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4" r:id="rId7"/>
    <p:sldId id="265" r:id="rId8"/>
    <p:sldId id="268"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VAS, DIWJEN PHILIXON" userId="b272a389-54cf-4d1d-b5d9-427d72201667" providerId="ADAL" clId="{3938542E-7CF6-44F3-8FA3-4672EB1F60A0}"/>
    <pc:docChg chg="undo custSel mod delSld modSld">
      <pc:chgData name="YOVAS, DIWJEN PHILIXON" userId="b272a389-54cf-4d1d-b5d9-427d72201667" providerId="ADAL" clId="{3938542E-7CF6-44F3-8FA3-4672EB1F60A0}" dt="2019-03-08T13:08:28.116" v="433" actId="20577"/>
      <pc:docMkLst>
        <pc:docMk/>
      </pc:docMkLst>
      <pc:sldChg chg="modSp">
        <pc:chgData name="YOVAS, DIWJEN PHILIXON" userId="b272a389-54cf-4d1d-b5d9-427d72201667" providerId="ADAL" clId="{3938542E-7CF6-44F3-8FA3-4672EB1F60A0}" dt="2019-03-08T13:05:09.307" v="400" actId="313"/>
        <pc:sldMkLst>
          <pc:docMk/>
          <pc:sldMk cId="891523975" sldId="256"/>
        </pc:sldMkLst>
        <pc:spChg chg="mod">
          <ac:chgData name="YOVAS, DIWJEN PHILIXON" userId="b272a389-54cf-4d1d-b5d9-427d72201667" providerId="ADAL" clId="{3938542E-7CF6-44F3-8FA3-4672EB1F60A0}" dt="2019-03-08T13:05:09.307" v="400" actId="313"/>
          <ac:spMkLst>
            <pc:docMk/>
            <pc:sldMk cId="891523975" sldId="256"/>
            <ac:spMk id="2" creationId="{00000000-0000-0000-0000-000000000000}"/>
          </ac:spMkLst>
        </pc:spChg>
      </pc:sldChg>
      <pc:sldChg chg="modSp">
        <pc:chgData name="YOVAS, DIWJEN PHILIXON" userId="b272a389-54cf-4d1d-b5d9-427d72201667" providerId="ADAL" clId="{3938542E-7CF6-44F3-8FA3-4672EB1F60A0}" dt="2019-03-08T13:08:28.116" v="433" actId="20577"/>
        <pc:sldMkLst>
          <pc:docMk/>
          <pc:sldMk cId="3227368584" sldId="261"/>
        </pc:sldMkLst>
        <pc:spChg chg="mod">
          <ac:chgData name="YOVAS, DIWJEN PHILIXON" userId="b272a389-54cf-4d1d-b5d9-427d72201667" providerId="ADAL" clId="{3938542E-7CF6-44F3-8FA3-4672EB1F60A0}" dt="2019-03-08T13:08:28.116" v="433" actId="20577"/>
          <ac:spMkLst>
            <pc:docMk/>
            <pc:sldMk cId="3227368584" sldId="261"/>
            <ac:spMk id="3" creationId="{00000000-0000-0000-0000-000000000000}"/>
          </ac:spMkLst>
        </pc:spChg>
      </pc:sldChg>
      <pc:sldChg chg="addSp delSp modSp">
        <pc:chgData name="YOVAS, DIWJEN PHILIXON" userId="b272a389-54cf-4d1d-b5d9-427d72201667" providerId="ADAL" clId="{3938542E-7CF6-44F3-8FA3-4672EB1F60A0}" dt="2019-03-08T12:42:30.426" v="267" actId="20577"/>
        <pc:sldMkLst>
          <pc:docMk/>
          <pc:sldMk cId="2287719382" sldId="262"/>
        </pc:sldMkLst>
        <pc:spChg chg="del mod">
          <ac:chgData name="YOVAS, DIWJEN PHILIXON" userId="b272a389-54cf-4d1d-b5d9-427d72201667" providerId="ADAL" clId="{3938542E-7CF6-44F3-8FA3-4672EB1F60A0}" dt="2019-03-08T12:24:37.472" v="129" actId="478"/>
          <ac:spMkLst>
            <pc:docMk/>
            <pc:sldMk cId="2287719382" sldId="262"/>
            <ac:spMk id="3" creationId="{00000000-0000-0000-0000-000000000000}"/>
          </ac:spMkLst>
        </pc:spChg>
        <pc:spChg chg="add del">
          <ac:chgData name="YOVAS, DIWJEN PHILIXON" userId="b272a389-54cf-4d1d-b5d9-427d72201667" providerId="ADAL" clId="{3938542E-7CF6-44F3-8FA3-4672EB1F60A0}" dt="2019-03-08T12:24:10.468" v="124"/>
          <ac:spMkLst>
            <pc:docMk/>
            <pc:sldMk cId="2287719382" sldId="262"/>
            <ac:spMk id="4" creationId="{7951DC9E-163A-47DA-BE4C-58DFD63D334C}"/>
          </ac:spMkLst>
        </pc:spChg>
        <pc:spChg chg="add del">
          <ac:chgData name="YOVAS, DIWJEN PHILIXON" userId="b272a389-54cf-4d1d-b5d9-427d72201667" providerId="ADAL" clId="{3938542E-7CF6-44F3-8FA3-4672EB1F60A0}" dt="2019-03-08T12:24:10.468" v="124"/>
          <ac:spMkLst>
            <pc:docMk/>
            <pc:sldMk cId="2287719382" sldId="262"/>
            <ac:spMk id="6" creationId="{4528F23C-CED7-4C07-AC43-38F6BC8D3EB2}"/>
          </ac:spMkLst>
        </pc:spChg>
        <pc:spChg chg="add del">
          <ac:chgData name="YOVAS, DIWJEN PHILIXON" userId="b272a389-54cf-4d1d-b5d9-427d72201667" providerId="ADAL" clId="{3938542E-7CF6-44F3-8FA3-4672EB1F60A0}" dt="2019-03-08T12:24:10.468" v="124"/>
          <ac:spMkLst>
            <pc:docMk/>
            <pc:sldMk cId="2287719382" sldId="262"/>
            <ac:spMk id="7" creationId="{02CEB33C-241A-429F-B31A-649B399909E1}"/>
          </ac:spMkLst>
        </pc:spChg>
        <pc:spChg chg="add del">
          <ac:chgData name="YOVAS, DIWJEN PHILIXON" userId="b272a389-54cf-4d1d-b5d9-427d72201667" providerId="ADAL" clId="{3938542E-7CF6-44F3-8FA3-4672EB1F60A0}" dt="2019-03-08T12:24:10.468" v="124"/>
          <ac:spMkLst>
            <pc:docMk/>
            <pc:sldMk cId="2287719382" sldId="262"/>
            <ac:spMk id="8" creationId="{2FF89C44-61DF-4A0A-9CD5-AD6EBF39B268}"/>
          </ac:spMkLst>
        </pc:spChg>
        <pc:spChg chg="add">
          <ac:chgData name="YOVAS, DIWJEN PHILIXON" userId="b272a389-54cf-4d1d-b5d9-427d72201667" providerId="ADAL" clId="{3938542E-7CF6-44F3-8FA3-4672EB1F60A0}" dt="2019-03-08T12:24:14.401" v="125"/>
          <ac:spMkLst>
            <pc:docMk/>
            <pc:sldMk cId="2287719382" sldId="262"/>
            <ac:spMk id="9" creationId="{3F7E7A27-FF52-4776-836C-E252E7B5E895}"/>
          </ac:spMkLst>
        </pc:spChg>
        <pc:spChg chg="add">
          <ac:chgData name="YOVAS, DIWJEN PHILIXON" userId="b272a389-54cf-4d1d-b5d9-427d72201667" providerId="ADAL" clId="{3938542E-7CF6-44F3-8FA3-4672EB1F60A0}" dt="2019-03-08T12:24:14.401" v="125"/>
          <ac:spMkLst>
            <pc:docMk/>
            <pc:sldMk cId="2287719382" sldId="262"/>
            <ac:spMk id="11" creationId="{B2816055-CB37-4604-85F5-D7F2E9C2E0BF}"/>
          </ac:spMkLst>
        </pc:spChg>
        <pc:spChg chg="add del mod">
          <ac:chgData name="YOVAS, DIWJEN PHILIXON" userId="b272a389-54cf-4d1d-b5d9-427d72201667" providerId="ADAL" clId="{3938542E-7CF6-44F3-8FA3-4672EB1F60A0}" dt="2019-03-08T12:25:22.198" v="190"/>
          <ac:spMkLst>
            <pc:docMk/>
            <pc:sldMk cId="2287719382" sldId="262"/>
            <ac:spMk id="12" creationId="{B956AC48-5F58-41BF-BC6E-2D7B53A2412C}"/>
          </ac:spMkLst>
        </pc:spChg>
        <pc:spChg chg="add mod">
          <ac:chgData name="YOVAS, DIWJEN PHILIXON" userId="b272a389-54cf-4d1d-b5d9-427d72201667" providerId="ADAL" clId="{3938542E-7CF6-44F3-8FA3-4672EB1F60A0}" dt="2019-03-08T12:42:30.426" v="267" actId="20577"/>
          <ac:spMkLst>
            <pc:docMk/>
            <pc:sldMk cId="2287719382" sldId="262"/>
            <ac:spMk id="13" creationId="{FC37433C-08B6-4C2E-A4C6-33321A555576}"/>
          </ac:spMkLst>
        </pc:spChg>
        <pc:spChg chg="add del mod">
          <ac:chgData name="YOVAS, DIWJEN PHILIXON" userId="b272a389-54cf-4d1d-b5d9-427d72201667" providerId="ADAL" clId="{3938542E-7CF6-44F3-8FA3-4672EB1F60A0}" dt="2019-03-08T12:24:43.538" v="130" actId="478"/>
          <ac:spMkLst>
            <pc:docMk/>
            <pc:sldMk cId="2287719382" sldId="262"/>
            <ac:spMk id="15" creationId="{18947B5B-D6D6-40E1-8495-7488219C68E4}"/>
          </ac:spMkLst>
        </pc:spChg>
        <pc:graphicFrameChg chg="add del mod">
          <ac:chgData name="YOVAS, DIWJEN PHILIXON" userId="b272a389-54cf-4d1d-b5d9-427d72201667" providerId="ADAL" clId="{3938542E-7CF6-44F3-8FA3-4672EB1F60A0}" dt="2019-03-08T12:24:10.468" v="124"/>
          <ac:graphicFrameMkLst>
            <pc:docMk/>
            <pc:sldMk cId="2287719382" sldId="262"/>
            <ac:graphicFrameMk id="5" creationId="{8580E8C1-DF5F-4040-A1BA-5E642CB5FBB4}"/>
          </ac:graphicFrameMkLst>
        </pc:graphicFrameChg>
        <pc:graphicFrameChg chg="add del mod">
          <ac:chgData name="YOVAS, DIWJEN PHILIXON" userId="b272a389-54cf-4d1d-b5d9-427d72201667" providerId="ADAL" clId="{3938542E-7CF6-44F3-8FA3-4672EB1F60A0}" dt="2019-03-08T12:25:07.725" v="189"/>
          <ac:graphicFrameMkLst>
            <pc:docMk/>
            <pc:sldMk cId="2287719382" sldId="262"/>
            <ac:graphicFrameMk id="10" creationId="{75C6CC8E-78AD-4BBE-9434-A46758E9CD16}"/>
          </ac:graphicFrameMkLst>
        </pc:graphicFrameChg>
      </pc:sldChg>
      <pc:sldChg chg="addSp delSp modSp">
        <pc:chgData name="YOVAS, DIWJEN PHILIXON" userId="b272a389-54cf-4d1d-b5d9-427d72201667" providerId="ADAL" clId="{3938542E-7CF6-44F3-8FA3-4672EB1F60A0}" dt="2019-03-08T13:01:04.669" v="300" actId="26606"/>
        <pc:sldMkLst>
          <pc:docMk/>
          <pc:sldMk cId="4263330131" sldId="264"/>
        </pc:sldMkLst>
        <pc:spChg chg="mod">
          <ac:chgData name="YOVAS, DIWJEN PHILIXON" userId="b272a389-54cf-4d1d-b5d9-427d72201667" providerId="ADAL" clId="{3938542E-7CF6-44F3-8FA3-4672EB1F60A0}" dt="2019-03-08T13:01:04.669" v="300" actId="26606"/>
          <ac:spMkLst>
            <pc:docMk/>
            <pc:sldMk cId="4263330131" sldId="264"/>
            <ac:spMk id="2" creationId="{00000000-0000-0000-0000-000000000000}"/>
          </ac:spMkLst>
        </pc:spChg>
        <pc:spChg chg="add del mod">
          <ac:chgData name="YOVAS, DIWJEN PHILIXON" userId="b272a389-54cf-4d1d-b5d9-427d72201667" providerId="ADAL" clId="{3938542E-7CF6-44F3-8FA3-4672EB1F60A0}" dt="2019-03-08T12:17:39.737" v="60" actId="478"/>
          <ac:spMkLst>
            <pc:docMk/>
            <pc:sldMk cId="4263330131" sldId="264"/>
            <ac:spMk id="6" creationId="{7B005711-41CC-4B05-AA25-B1546BF6793A}"/>
          </ac:spMkLst>
        </pc:spChg>
        <pc:spChg chg="add del">
          <ac:chgData name="YOVAS, DIWJEN PHILIXON" userId="b272a389-54cf-4d1d-b5d9-427d72201667" providerId="ADAL" clId="{3938542E-7CF6-44F3-8FA3-4672EB1F60A0}" dt="2019-03-08T13:01:04.669" v="300" actId="26606"/>
          <ac:spMkLst>
            <pc:docMk/>
            <pc:sldMk cId="4263330131" sldId="264"/>
            <ac:spMk id="19" creationId="{5669AB50-4CAD-4D10-A09A-A0C01AF9E6F6}"/>
          </ac:spMkLst>
        </pc:spChg>
        <pc:spChg chg="add del">
          <ac:chgData name="YOVAS, DIWJEN PHILIXON" userId="b272a389-54cf-4d1d-b5d9-427d72201667" providerId="ADAL" clId="{3938542E-7CF6-44F3-8FA3-4672EB1F60A0}" dt="2019-03-08T13:01:02.456" v="295" actId="26606"/>
          <ac:spMkLst>
            <pc:docMk/>
            <pc:sldMk cId="4263330131" sldId="264"/>
            <ac:spMk id="33" creationId="{5669AB50-4CAD-4D10-A09A-A0C01AF9E6F6}"/>
          </ac:spMkLst>
        </pc:spChg>
        <pc:spChg chg="add del">
          <ac:chgData name="YOVAS, DIWJEN PHILIXON" userId="b272a389-54cf-4d1d-b5d9-427d72201667" providerId="ADAL" clId="{3938542E-7CF6-44F3-8FA3-4672EB1F60A0}" dt="2019-03-08T13:01:03.855" v="297" actId="26606"/>
          <ac:spMkLst>
            <pc:docMk/>
            <pc:sldMk cId="4263330131" sldId="264"/>
            <ac:spMk id="36" creationId="{5669AB50-4CAD-4D10-A09A-A0C01AF9E6F6}"/>
          </ac:spMkLst>
        </pc:spChg>
        <pc:spChg chg="add del">
          <ac:chgData name="YOVAS, DIWJEN PHILIXON" userId="b272a389-54cf-4d1d-b5d9-427d72201667" providerId="ADAL" clId="{3938542E-7CF6-44F3-8FA3-4672EB1F60A0}" dt="2019-03-08T13:01:04.605" v="299" actId="26606"/>
          <ac:spMkLst>
            <pc:docMk/>
            <pc:sldMk cId="4263330131" sldId="264"/>
            <ac:spMk id="39" creationId="{5669AB50-4CAD-4D10-A09A-A0C01AF9E6F6}"/>
          </ac:spMkLst>
        </pc:spChg>
        <pc:spChg chg="add">
          <ac:chgData name="YOVAS, DIWJEN PHILIXON" userId="b272a389-54cf-4d1d-b5d9-427d72201667" providerId="ADAL" clId="{3938542E-7CF6-44F3-8FA3-4672EB1F60A0}" dt="2019-03-08T13:01:04.669" v="300" actId="26606"/>
          <ac:spMkLst>
            <pc:docMk/>
            <pc:sldMk cId="4263330131" sldId="264"/>
            <ac:spMk id="42" creationId="{5669AB50-4CAD-4D10-A09A-A0C01AF9E6F6}"/>
          </ac:spMkLst>
        </pc:spChg>
        <pc:grpChg chg="add del">
          <ac:chgData name="YOVAS, DIWJEN PHILIXON" userId="b272a389-54cf-4d1d-b5d9-427d72201667" providerId="ADAL" clId="{3938542E-7CF6-44F3-8FA3-4672EB1F60A0}" dt="2019-03-08T13:01:04.669" v="300" actId="26606"/>
          <ac:grpSpMkLst>
            <pc:docMk/>
            <pc:sldMk cId="4263330131" sldId="264"/>
            <ac:grpSpMk id="10" creationId="{5A992EA8-A2AE-480C-BFF9-7B134643975C}"/>
          </ac:grpSpMkLst>
        </pc:grpChg>
        <pc:grpChg chg="add del">
          <ac:chgData name="YOVAS, DIWJEN PHILIXON" userId="b272a389-54cf-4d1d-b5d9-427d72201667" providerId="ADAL" clId="{3938542E-7CF6-44F3-8FA3-4672EB1F60A0}" dt="2019-03-08T13:01:02.456" v="295" actId="26606"/>
          <ac:grpSpMkLst>
            <pc:docMk/>
            <pc:sldMk cId="4263330131" sldId="264"/>
            <ac:grpSpMk id="24" creationId="{5A992EA8-A2AE-480C-BFF9-7B134643975C}"/>
          </ac:grpSpMkLst>
        </pc:grpChg>
        <pc:grpChg chg="add del">
          <ac:chgData name="YOVAS, DIWJEN PHILIXON" userId="b272a389-54cf-4d1d-b5d9-427d72201667" providerId="ADAL" clId="{3938542E-7CF6-44F3-8FA3-4672EB1F60A0}" dt="2019-03-08T13:01:03.855" v="297" actId="26606"/>
          <ac:grpSpMkLst>
            <pc:docMk/>
            <pc:sldMk cId="4263330131" sldId="264"/>
            <ac:grpSpMk id="35" creationId="{5A992EA8-A2AE-480C-BFF9-7B134643975C}"/>
          </ac:grpSpMkLst>
        </pc:grpChg>
        <pc:grpChg chg="add del">
          <ac:chgData name="YOVAS, DIWJEN PHILIXON" userId="b272a389-54cf-4d1d-b5d9-427d72201667" providerId="ADAL" clId="{3938542E-7CF6-44F3-8FA3-4672EB1F60A0}" dt="2019-03-08T13:01:04.605" v="299" actId="26606"/>
          <ac:grpSpMkLst>
            <pc:docMk/>
            <pc:sldMk cId="4263330131" sldId="264"/>
            <ac:grpSpMk id="38" creationId="{5A992EA8-A2AE-480C-BFF9-7B134643975C}"/>
          </ac:grpSpMkLst>
        </pc:grpChg>
        <pc:grpChg chg="add">
          <ac:chgData name="YOVAS, DIWJEN PHILIXON" userId="b272a389-54cf-4d1d-b5d9-427d72201667" providerId="ADAL" clId="{3938542E-7CF6-44F3-8FA3-4672EB1F60A0}" dt="2019-03-08T13:01:04.669" v="300" actId="26606"/>
          <ac:grpSpMkLst>
            <pc:docMk/>
            <pc:sldMk cId="4263330131" sldId="264"/>
            <ac:grpSpMk id="41" creationId="{5A992EA8-A2AE-480C-BFF9-7B134643975C}"/>
          </ac:grpSpMkLst>
        </pc:grpChg>
        <pc:picChg chg="add mod">
          <ac:chgData name="YOVAS, DIWJEN PHILIXON" userId="b272a389-54cf-4d1d-b5d9-427d72201667" providerId="ADAL" clId="{3938542E-7CF6-44F3-8FA3-4672EB1F60A0}" dt="2019-03-08T13:01:04.669" v="300" actId="26606"/>
          <ac:picMkLst>
            <pc:docMk/>
            <pc:sldMk cId="4263330131" sldId="264"/>
            <ac:picMk id="3" creationId="{7BCC02C4-597F-480E-BBD2-2E5D5AFDB1FB}"/>
          </ac:picMkLst>
        </pc:picChg>
        <pc:picChg chg="del">
          <ac:chgData name="YOVAS, DIWJEN PHILIXON" userId="b272a389-54cf-4d1d-b5d9-427d72201667" providerId="ADAL" clId="{3938542E-7CF6-44F3-8FA3-4672EB1F60A0}" dt="2019-03-08T12:17:36.368" v="59" actId="478"/>
          <ac:picMkLst>
            <pc:docMk/>
            <pc:sldMk cId="4263330131" sldId="264"/>
            <ac:picMk id="5" creationId="{00000000-0000-0000-0000-000000000000}"/>
          </ac:picMkLst>
        </pc:picChg>
      </pc:sldChg>
      <pc:sldChg chg="addSp delSp modSp">
        <pc:chgData name="YOVAS, DIWJEN PHILIXON" userId="b272a389-54cf-4d1d-b5d9-427d72201667" providerId="ADAL" clId="{3938542E-7CF6-44F3-8FA3-4672EB1F60A0}" dt="2019-03-08T13:00:11.529" v="286" actId="26606"/>
        <pc:sldMkLst>
          <pc:docMk/>
          <pc:sldMk cId="2323458647" sldId="265"/>
        </pc:sldMkLst>
        <pc:spChg chg="mod">
          <ac:chgData name="YOVAS, DIWJEN PHILIXON" userId="b272a389-54cf-4d1d-b5d9-427d72201667" providerId="ADAL" clId="{3938542E-7CF6-44F3-8FA3-4672EB1F60A0}" dt="2019-03-08T13:00:11.529" v="286" actId="26606"/>
          <ac:spMkLst>
            <pc:docMk/>
            <pc:sldMk cId="2323458647" sldId="265"/>
            <ac:spMk id="2" creationId="{00000000-0000-0000-0000-000000000000}"/>
          </ac:spMkLst>
        </pc:spChg>
        <pc:spChg chg="add del mod">
          <ac:chgData name="YOVAS, DIWJEN PHILIXON" userId="b272a389-54cf-4d1d-b5d9-427d72201667" providerId="ADAL" clId="{3938542E-7CF6-44F3-8FA3-4672EB1F60A0}" dt="2019-03-08T12:43:23.557" v="269" actId="478"/>
          <ac:spMkLst>
            <pc:docMk/>
            <pc:sldMk cId="2323458647" sldId="265"/>
            <ac:spMk id="4" creationId="{2B94BB64-0063-450C-8942-931A1F15D280}"/>
          </ac:spMkLst>
        </pc:spChg>
        <pc:spChg chg="add del">
          <ac:chgData name="YOVAS, DIWJEN PHILIXON" userId="b272a389-54cf-4d1d-b5d9-427d72201667" providerId="ADAL" clId="{3938542E-7CF6-44F3-8FA3-4672EB1F60A0}" dt="2019-03-08T13:00:11.529" v="286" actId="26606"/>
          <ac:spMkLst>
            <pc:docMk/>
            <pc:sldMk cId="2323458647" sldId="265"/>
            <ac:spMk id="20" creationId="{5669AB50-4CAD-4D10-A09A-A0C01AF9E6F6}"/>
          </ac:spMkLst>
        </pc:spChg>
        <pc:spChg chg="add del">
          <ac:chgData name="YOVAS, DIWJEN PHILIXON" userId="b272a389-54cf-4d1d-b5d9-427d72201667" providerId="ADAL" clId="{3938542E-7CF6-44F3-8FA3-4672EB1F60A0}" dt="2019-03-08T13:00:01.304" v="279" actId="26606"/>
          <ac:spMkLst>
            <pc:docMk/>
            <pc:sldMk cId="2323458647" sldId="265"/>
            <ac:spMk id="34" creationId="{5669AB50-4CAD-4D10-A09A-A0C01AF9E6F6}"/>
          </ac:spMkLst>
        </pc:spChg>
        <pc:spChg chg="add del">
          <ac:chgData name="YOVAS, DIWJEN PHILIXON" userId="b272a389-54cf-4d1d-b5d9-427d72201667" providerId="ADAL" clId="{3938542E-7CF6-44F3-8FA3-4672EB1F60A0}" dt="2019-03-08T13:00:05.467" v="281" actId="26606"/>
          <ac:spMkLst>
            <pc:docMk/>
            <pc:sldMk cId="2323458647" sldId="265"/>
            <ac:spMk id="42" creationId="{5669AB50-4CAD-4D10-A09A-A0C01AF9E6F6}"/>
          </ac:spMkLst>
        </pc:spChg>
        <pc:spChg chg="add del">
          <ac:chgData name="YOVAS, DIWJEN PHILIXON" userId="b272a389-54cf-4d1d-b5d9-427d72201667" providerId="ADAL" clId="{3938542E-7CF6-44F3-8FA3-4672EB1F60A0}" dt="2019-03-08T13:00:08.456" v="283" actId="26606"/>
          <ac:spMkLst>
            <pc:docMk/>
            <pc:sldMk cId="2323458647" sldId="265"/>
            <ac:spMk id="45" creationId="{5669AB50-4CAD-4D10-A09A-A0C01AF9E6F6}"/>
          </ac:spMkLst>
        </pc:spChg>
        <pc:spChg chg="add del">
          <ac:chgData name="YOVAS, DIWJEN PHILIXON" userId="b272a389-54cf-4d1d-b5d9-427d72201667" providerId="ADAL" clId="{3938542E-7CF6-44F3-8FA3-4672EB1F60A0}" dt="2019-03-08T13:00:11.465" v="285" actId="26606"/>
          <ac:spMkLst>
            <pc:docMk/>
            <pc:sldMk cId="2323458647" sldId="265"/>
            <ac:spMk id="48" creationId="{5669AB50-4CAD-4D10-A09A-A0C01AF9E6F6}"/>
          </ac:spMkLst>
        </pc:spChg>
        <pc:spChg chg="add">
          <ac:chgData name="YOVAS, DIWJEN PHILIXON" userId="b272a389-54cf-4d1d-b5d9-427d72201667" providerId="ADAL" clId="{3938542E-7CF6-44F3-8FA3-4672EB1F60A0}" dt="2019-03-08T13:00:11.529" v="286" actId="26606"/>
          <ac:spMkLst>
            <pc:docMk/>
            <pc:sldMk cId="2323458647" sldId="265"/>
            <ac:spMk id="52" creationId="{5669AB50-4CAD-4D10-A09A-A0C01AF9E6F6}"/>
          </ac:spMkLst>
        </pc:spChg>
        <pc:grpChg chg="add del">
          <ac:chgData name="YOVAS, DIWJEN PHILIXON" userId="b272a389-54cf-4d1d-b5d9-427d72201667" providerId="ADAL" clId="{3938542E-7CF6-44F3-8FA3-4672EB1F60A0}" dt="2019-03-08T13:00:11.529" v="286" actId="26606"/>
          <ac:grpSpMkLst>
            <pc:docMk/>
            <pc:sldMk cId="2323458647" sldId="265"/>
            <ac:grpSpMk id="11" creationId="{5A992EA8-A2AE-480C-BFF9-7B134643975C}"/>
          </ac:grpSpMkLst>
        </pc:grpChg>
        <pc:grpChg chg="add del">
          <ac:chgData name="YOVAS, DIWJEN PHILIXON" userId="b272a389-54cf-4d1d-b5d9-427d72201667" providerId="ADAL" clId="{3938542E-7CF6-44F3-8FA3-4672EB1F60A0}" dt="2019-03-08T13:00:01.304" v="279" actId="26606"/>
          <ac:grpSpMkLst>
            <pc:docMk/>
            <pc:sldMk cId="2323458647" sldId="265"/>
            <ac:grpSpMk id="25" creationId="{5A992EA8-A2AE-480C-BFF9-7B134643975C}"/>
          </ac:grpSpMkLst>
        </pc:grpChg>
        <pc:grpChg chg="add del">
          <ac:chgData name="YOVAS, DIWJEN PHILIXON" userId="b272a389-54cf-4d1d-b5d9-427d72201667" providerId="ADAL" clId="{3938542E-7CF6-44F3-8FA3-4672EB1F60A0}" dt="2019-03-08T13:00:01.304" v="279" actId="26606"/>
          <ac:grpSpMkLst>
            <pc:docMk/>
            <pc:sldMk cId="2323458647" sldId="265"/>
            <ac:grpSpMk id="36" creationId="{68B27BBA-AE99-4D00-A26E-0B49DA4B37AC}"/>
          </ac:grpSpMkLst>
        </pc:grpChg>
        <pc:grpChg chg="add del">
          <ac:chgData name="YOVAS, DIWJEN PHILIXON" userId="b272a389-54cf-4d1d-b5d9-427d72201667" providerId="ADAL" clId="{3938542E-7CF6-44F3-8FA3-4672EB1F60A0}" dt="2019-03-08T13:00:05.467" v="281" actId="26606"/>
          <ac:grpSpMkLst>
            <pc:docMk/>
            <pc:sldMk cId="2323458647" sldId="265"/>
            <ac:grpSpMk id="41" creationId="{5A992EA8-A2AE-480C-BFF9-7B134643975C}"/>
          </ac:grpSpMkLst>
        </pc:grpChg>
        <pc:grpChg chg="add del">
          <ac:chgData name="YOVAS, DIWJEN PHILIXON" userId="b272a389-54cf-4d1d-b5d9-427d72201667" providerId="ADAL" clId="{3938542E-7CF6-44F3-8FA3-4672EB1F60A0}" dt="2019-03-08T13:00:08.456" v="283" actId="26606"/>
          <ac:grpSpMkLst>
            <pc:docMk/>
            <pc:sldMk cId="2323458647" sldId="265"/>
            <ac:grpSpMk id="44" creationId="{5A992EA8-A2AE-480C-BFF9-7B134643975C}"/>
          </ac:grpSpMkLst>
        </pc:grpChg>
        <pc:grpChg chg="add del">
          <ac:chgData name="YOVAS, DIWJEN PHILIXON" userId="b272a389-54cf-4d1d-b5d9-427d72201667" providerId="ADAL" clId="{3938542E-7CF6-44F3-8FA3-4672EB1F60A0}" dt="2019-03-08T13:00:11.465" v="285" actId="26606"/>
          <ac:grpSpMkLst>
            <pc:docMk/>
            <pc:sldMk cId="2323458647" sldId="265"/>
            <ac:grpSpMk id="47" creationId="{5A992EA8-A2AE-480C-BFF9-7B134643975C}"/>
          </ac:grpSpMkLst>
        </pc:grpChg>
        <pc:grpChg chg="add del">
          <ac:chgData name="YOVAS, DIWJEN PHILIXON" userId="b272a389-54cf-4d1d-b5d9-427d72201667" providerId="ADAL" clId="{3938542E-7CF6-44F3-8FA3-4672EB1F60A0}" dt="2019-03-08T13:00:11.465" v="285" actId="26606"/>
          <ac:grpSpMkLst>
            <pc:docMk/>
            <pc:sldMk cId="2323458647" sldId="265"/>
            <ac:grpSpMk id="49" creationId="{2169BF4F-FA69-4E06-93B5-C5B81BD76293}"/>
          </ac:grpSpMkLst>
        </pc:grpChg>
        <pc:grpChg chg="add">
          <ac:chgData name="YOVAS, DIWJEN PHILIXON" userId="b272a389-54cf-4d1d-b5d9-427d72201667" providerId="ADAL" clId="{3938542E-7CF6-44F3-8FA3-4672EB1F60A0}" dt="2019-03-08T13:00:11.529" v="286" actId="26606"/>
          <ac:grpSpMkLst>
            <pc:docMk/>
            <pc:sldMk cId="2323458647" sldId="265"/>
            <ac:grpSpMk id="51" creationId="{5A992EA8-A2AE-480C-BFF9-7B134643975C}"/>
          </ac:grpSpMkLst>
        </pc:grpChg>
        <pc:picChg chg="add mod">
          <ac:chgData name="YOVAS, DIWJEN PHILIXON" userId="b272a389-54cf-4d1d-b5d9-427d72201667" providerId="ADAL" clId="{3938542E-7CF6-44F3-8FA3-4672EB1F60A0}" dt="2019-03-08T13:00:11.529" v="286" actId="26606"/>
          <ac:picMkLst>
            <pc:docMk/>
            <pc:sldMk cId="2323458647" sldId="265"/>
            <ac:picMk id="5" creationId="{CBC3F422-636B-49A5-9361-AFE70BA7C2F1}"/>
          </ac:picMkLst>
        </pc:picChg>
        <pc:picChg chg="del">
          <ac:chgData name="YOVAS, DIWJEN PHILIXON" userId="b272a389-54cf-4d1d-b5d9-427d72201667" providerId="ADAL" clId="{3938542E-7CF6-44F3-8FA3-4672EB1F60A0}" dt="2019-03-08T12:43:21.584" v="268" actId="478"/>
          <ac:picMkLst>
            <pc:docMk/>
            <pc:sldMk cId="2323458647" sldId="265"/>
            <ac:picMk id="6" creationId="{00000000-0000-0000-0000-000000000000}"/>
          </ac:picMkLst>
        </pc:picChg>
      </pc:sldChg>
      <pc:sldChg chg="addSp delSp modSp">
        <pc:chgData name="YOVAS, DIWJEN PHILIXON" userId="b272a389-54cf-4d1d-b5d9-427d72201667" providerId="ADAL" clId="{3938542E-7CF6-44F3-8FA3-4672EB1F60A0}" dt="2019-03-08T13:00:49.136" v="293" actId="26606"/>
        <pc:sldMkLst>
          <pc:docMk/>
          <pc:sldMk cId="649695722" sldId="266"/>
        </pc:sldMkLst>
        <pc:spChg chg="mod">
          <ac:chgData name="YOVAS, DIWJEN PHILIXON" userId="b272a389-54cf-4d1d-b5d9-427d72201667" providerId="ADAL" clId="{3938542E-7CF6-44F3-8FA3-4672EB1F60A0}" dt="2019-03-08T13:00:49.136" v="293" actId="26606"/>
          <ac:spMkLst>
            <pc:docMk/>
            <pc:sldMk cId="649695722" sldId="266"/>
            <ac:spMk id="2" creationId="{00000000-0000-0000-0000-000000000000}"/>
          </ac:spMkLst>
        </pc:spChg>
        <pc:spChg chg="add del mod">
          <ac:chgData name="YOVAS, DIWJEN PHILIXON" userId="b272a389-54cf-4d1d-b5d9-427d72201667" providerId="ADAL" clId="{3938542E-7CF6-44F3-8FA3-4672EB1F60A0}" dt="2019-03-08T12:19:21.048" v="120" actId="478"/>
          <ac:spMkLst>
            <pc:docMk/>
            <pc:sldMk cId="649695722" sldId="266"/>
            <ac:spMk id="4" creationId="{162A6854-FF0A-4106-864E-6879FCD8972B}"/>
          </ac:spMkLst>
        </pc:spChg>
        <pc:spChg chg="add del">
          <ac:chgData name="YOVAS, DIWJEN PHILIXON" userId="b272a389-54cf-4d1d-b5d9-427d72201667" providerId="ADAL" clId="{3938542E-7CF6-44F3-8FA3-4672EB1F60A0}" dt="2019-03-08T13:00:49.136" v="293" actId="26606"/>
          <ac:spMkLst>
            <pc:docMk/>
            <pc:sldMk cId="649695722" sldId="266"/>
            <ac:spMk id="22" creationId="{5669AB50-4CAD-4D10-A09A-A0C01AF9E6F6}"/>
          </ac:spMkLst>
        </pc:spChg>
        <pc:spChg chg="add del">
          <ac:chgData name="YOVAS, DIWJEN PHILIXON" userId="b272a389-54cf-4d1d-b5d9-427d72201667" providerId="ADAL" clId="{3938542E-7CF6-44F3-8FA3-4672EB1F60A0}" dt="2019-03-08T13:00:43.440" v="290" actId="26606"/>
          <ac:spMkLst>
            <pc:docMk/>
            <pc:sldMk cId="649695722" sldId="266"/>
            <ac:spMk id="36" creationId="{5669AB50-4CAD-4D10-A09A-A0C01AF9E6F6}"/>
          </ac:spMkLst>
        </pc:spChg>
        <pc:spChg chg="add del">
          <ac:chgData name="YOVAS, DIWJEN PHILIXON" userId="b272a389-54cf-4d1d-b5d9-427d72201667" providerId="ADAL" clId="{3938542E-7CF6-44F3-8FA3-4672EB1F60A0}" dt="2019-03-08T13:00:49.070" v="292" actId="26606"/>
          <ac:spMkLst>
            <pc:docMk/>
            <pc:sldMk cId="649695722" sldId="266"/>
            <ac:spMk id="39" creationId="{5669AB50-4CAD-4D10-A09A-A0C01AF9E6F6}"/>
          </ac:spMkLst>
        </pc:spChg>
        <pc:spChg chg="add">
          <ac:chgData name="YOVAS, DIWJEN PHILIXON" userId="b272a389-54cf-4d1d-b5d9-427d72201667" providerId="ADAL" clId="{3938542E-7CF6-44F3-8FA3-4672EB1F60A0}" dt="2019-03-08T13:00:49.136" v="293" actId="26606"/>
          <ac:spMkLst>
            <pc:docMk/>
            <pc:sldMk cId="649695722" sldId="266"/>
            <ac:spMk id="42" creationId="{5669AB50-4CAD-4D10-A09A-A0C01AF9E6F6}"/>
          </ac:spMkLst>
        </pc:spChg>
        <pc:grpChg chg="add del">
          <ac:chgData name="YOVAS, DIWJEN PHILIXON" userId="b272a389-54cf-4d1d-b5d9-427d72201667" providerId="ADAL" clId="{3938542E-7CF6-44F3-8FA3-4672EB1F60A0}" dt="2019-03-08T13:00:49.136" v="293" actId="26606"/>
          <ac:grpSpMkLst>
            <pc:docMk/>
            <pc:sldMk cId="649695722" sldId="266"/>
            <ac:grpSpMk id="21" creationId="{5A992EA8-A2AE-480C-BFF9-7B134643975C}"/>
          </ac:grpSpMkLst>
        </pc:grpChg>
        <pc:grpChg chg="add del">
          <ac:chgData name="YOVAS, DIWJEN PHILIXON" userId="b272a389-54cf-4d1d-b5d9-427d72201667" providerId="ADAL" clId="{3938542E-7CF6-44F3-8FA3-4672EB1F60A0}" dt="2019-03-08T13:00:43.440" v="290" actId="26606"/>
          <ac:grpSpMkLst>
            <pc:docMk/>
            <pc:sldMk cId="649695722" sldId="266"/>
            <ac:grpSpMk id="27" creationId="{5A992EA8-A2AE-480C-BFF9-7B134643975C}"/>
          </ac:grpSpMkLst>
        </pc:grpChg>
        <pc:grpChg chg="add del">
          <ac:chgData name="YOVAS, DIWJEN PHILIXON" userId="b272a389-54cf-4d1d-b5d9-427d72201667" providerId="ADAL" clId="{3938542E-7CF6-44F3-8FA3-4672EB1F60A0}" dt="2019-03-08T13:00:49.070" v="292" actId="26606"/>
          <ac:grpSpMkLst>
            <pc:docMk/>
            <pc:sldMk cId="649695722" sldId="266"/>
            <ac:grpSpMk id="38" creationId="{5A992EA8-A2AE-480C-BFF9-7B134643975C}"/>
          </ac:grpSpMkLst>
        </pc:grpChg>
        <pc:grpChg chg="add">
          <ac:chgData name="YOVAS, DIWJEN PHILIXON" userId="b272a389-54cf-4d1d-b5d9-427d72201667" providerId="ADAL" clId="{3938542E-7CF6-44F3-8FA3-4672EB1F60A0}" dt="2019-03-08T13:00:49.136" v="293" actId="26606"/>
          <ac:grpSpMkLst>
            <pc:docMk/>
            <pc:sldMk cId="649695722" sldId="266"/>
            <ac:grpSpMk id="41" creationId="{5A992EA8-A2AE-480C-BFF9-7B134643975C}"/>
          </ac:grpSpMkLst>
        </pc:grpChg>
        <pc:picChg chg="del">
          <ac:chgData name="YOVAS, DIWJEN PHILIXON" userId="b272a389-54cf-4d1d-b5d9-427d72201667" providerId="ADAL" clId="{3938542E-7CF6-44F3-8FA3-4672EB1F60A0}" dt="2019-03-08T12:19:18.306" v="119" actId="478"/>
          <ac:picMkLst>
            <pc:docMk/>
            <pc:sldMk cId="649695722" sldId="266"/>
            <ac:picMk id="5" creationId="{00000000-0000-0000-0000-000000000000}"/>
          </ac:picMkLst>
        </pc:picChg>
        <pc:picChg chg="add mod">
          <ac:chgData name="YOVAS, DIWJEN PHILIXON" userId="b272a389-54cf-4d1d-b5d9-427d72201667" providerId="ADAL" clId="{3938542E-7CF6-44F3-8FA3-4672EB1F60A0}" dt="2019-03-08T13:00:49.136" v="293" actId="26606"/>
          <ac:picMkLst>
            <pc:docMk/>
            <pc:sldMk cId="649695722" sldId="266"/>
            <ac:picMk id="6" creationId="{DFA40924-5245-4972-946A-778286647CE3}"/>
          </ac:picMkLst>
        </pc:picChg>
      </pc:sldChg>
      <pc:sldChg chg="del">
        <pc:chgData name="YOVAS, DIWJEN PHILIXON" userId="b272a389-54cf-4d1d-b5d9-427d72201667" providerId="ADAL" clId="{3938542E-7CF6-44F3-8FA3-4672EB1F60A0}" dt="2019-03-08T12:19:24.920" v="121" actId="2696"/>
        <pc:sldMkLst>
          <pc:docMk/>
          <pc:sldMk cId="2702091044" sldId="267"/>
        </pc:sldMkLst>
      </pc:sldChg>
      <pc:sldChg chg="addSp delSp modSp">
        <pc:chgData name="YOVAS, DIWJEN PHILIXON" userId="b272a389-54cf-4d1d-b5d9-427d72201667" providerId="ADAL" clId="{3938542E-7CF6-44F3-8FA3-4672EB1F60A0}" dt="2019-03-08T13:04:53.580" v="399" actId="14100"/>
        <pc:sldMkLst>
          <pc:docMk/>
          <pc:sldMk cId="2793106172" sldId="268"/>
        </pc:sldMkLst>
        <pc:spChg chg="add del mod">
          <ac:chgData name="YOVAS, DIWJEN PHILIXON" userId="b272a389-54cf-4d1d-b5d9-427d72201667" providerId="ADAL" clId="{3938542E-7CF6-44F3-8FA3-4672EB1F60A0}" dt="2019-03-08T13:01:48.825" v="302" actId="478"/>
          <ac:spMkLst>
            <pc:docMk/>
            <pc:sldMk cId="2793106172" sldId="268"/>
            <ac:spMk id="3" creationId="{F2BA53F7-79E9-49C6-BBEF-5521A5B31F19}"/>
          </ac:spMkLst>
        </pc:spChg>
        <pc:spChg chg="add mod">
          <ac:chgData name="YOVAS, DIWJEN PHILIXON" userId="b272a389-54cf-4d1d-b5d9-427d72201667" providerId="ADAL" clId="{3938542E-7CF6-44F3-8FA3-4672EB1F60A0}" dt="2019-03-08T13:04:21.369" v="397" actId="20577"/>
          <ac:spMkLst>
            <pc:docMk/>
            <pc:sldMk cId="2793106172" sldId="268"/>
            <ac:spMk id="9" creationId="{45C82EAD-4FE7-4D28-A800-EBE5462D88A5}"/>
          </ac:spMkLst>
        </pc:spChg>
        <pc:picChg chg="add mod">
          <ac:chgData name="YOVAS, DIWJEN PHILIXON" userId="b272a389-54cf-4d1d-b5d9-427d72201667" providerId="ADAL" clId="{3938542E-7CF6-44F3-8FA3-4672EB1F60A0}" dt="2019-03-08T13:04:49.476" v="398" actId="14100"/>
          <ac:picMkLst>
            <pc:docMk/>
            <pc:sldMk cId="2793106172" sldId="268"/>
            <ac:picMk id="4" creationId="{925E3EA3-C4DC-475B-B5A8-E1F92F5CFACD}"/>
          </ac:picMkLst>
        </pc:picChg>
        <pc:picChg chg="del">
          <ac:chgData name="YOVAS, DIWJEN PHILIXON" userId="b272a389-54cf-4d1d-b5d9-427d72201667" providerId="ADAL" clId="{3938542E-7CF6-44F3-8FA3-4672EB1F60A0}" dt="2019-03-08T13:01:42.502" v="301" actId="478"/>
          <ac:picMkLst>
            <pc:docMk/>
            <pc:sldMk cId="2793106172" sldId="268"/>
            <ac:picMk id="5" creationId="{00000000-0000-0000-0000-000000000000}"/>
          </ac:picMkLst>
        </pc:picChg>
        <pc:picChg chg="add mod">
          <ac:chgData name="YOVAS, DIWJEN PHILIXON" userId="b272a389-54cf-4d1d-b5d9-427d72201667" providerId="ADAL" clId="{3938542E-7CF6-44F3-8FA3-4672EB1F60A0}" dt="2019-03-08T13:02:24.283" v="307" actId="14100"/>
          <ac:picMkLst>
            <pc:docMk/>
            <pc:sldMk cId="2793106172" sldId="268"/>
            <ac:picMk id="6" creationId="{841F26C6-0C7B-4E4F-BC04-D9D494832D50}"/>
          </ac:picMkLst>
        </pc:picChg>
        <pc:picChg chg="add mod">
          <ac:chgData name="YOVAS, DIWJEN PHILIXON" userId="b272a389-54cf-4d1d-b5d9-427d72201667" providerId="ADAL" clId="{3938542E-7CF6-44F3-8FA3-4672EB1F60A0}" dt="2019-03-08T13:04:53.580" v="399" actId="14100"/>
          <ac:picMkLst>
            <pc:docMk/>
            <pc:sldMk cId="2793106172" sldId="268"/>
            <ac:picMk id="7" creationId="{A70DDE3D-A3DD-4209-B23E-F5D0F306EDB7}"/>
          </ac:picMkLst>
        </pc:picChg>
        <pc:picChg chg="add mod">
          <ac:chgData name="YOVAS, DIWJEN PHILIXON" userId="b272a389-54cf-4d1d-b5d9-427d72201667" providerId="ADAL" clId="{3938542E-7CF6-44F3-8FA3-4672EB1F60A0}" dt="2019-03-08T13:03:05.868" v="311" actId="1076"/>
          <ac:picMkLst>
            <pc:docMk/>
            <pc:sldMk cId="2793106172" sldId="268"/>
            <ac:picMk id="8" creationId="{506A7934-E8C6-4E3A-B927-0229E615D24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10027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142473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1914314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298263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3080020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199053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2783016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4268867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362530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100668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365165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227507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38988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365509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215641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59489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13A988-3068-4381-8BFE-6A00BE4573DA}" type="datetimeFigureOut">
              <a:rPr lang="en-IN" smtClean="0"/>
              <a:pPr/>
              <a:t>09-03-2019</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350969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413A988-3068-4381-8BFE-6A00BE4573DA}" type="datetimeFigureOut">
              <a:rPr lang="en-IN" smtClean="0"/>
              <a:pPr/>
              <a:t>09-03-2019</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0E425E6-3CE0-4FFD-A489-5EB5B672A081}" type="slidenum">
              <a:rPr lang="en-IN" smtClean="0"/>
              <a:pPr/>
              <a:t>‹#›</a:t>
            </a:fld>
            <a:endParaRPr lang="en-IN"/>
          </a:p>
        </p:txBody>
      </p:sp>
    </p:spTree>
    <p:extLst>
      <p:ext uri="{BB962C8B-B14F-4D97-AF65-F5344CB8AC3E}">
        <p14:creationId xmlns:p14="http://schemas.microsoft.com/office/powerpoint/2010/main" xmlns="" val="9750256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677" y="887896"/>
            <a:ext cx="8825658" cy="1782390"/>
          </a:xfrm>
        </p:spPr>
        <p:txBody>
          <a:bodyPr/>
          <a:lstStyle/>
          <a:p>
            <a:r>
              <a:rPr lang="en-IN" dirty="0"/>
              <a:t>Breast Cancer Survival Data Analysis</a:t>
            </a:r>
          </a:p>
        </p:txBody>
      </p:sp>
      <p:sp>
        <p:nvSpPr>
          <p:cNvPr id="3" name="Subtitle 2"/>
          <p:cNvSpPr>
            <a:spLocks noGrp="1"/>
          </p:cNvSpPr>
          <p:nvPr>
            <p:ph type="subTitle" idx="1"/>
          </p:nvPr>
        </p:nvSpPr>
        <p:spPr>
          <a:xfrm>
            <a:off x="1115199" y="2872799"/>
            <a:ext cx="3960385" cy="1013820"/>
          </a:xfrm>
        </p:spPr>
        <p:txBody>
          <a:bodyPr>
            <a:normAutofit lnSpcReduction="10000"/>
          </a:bodyPr>
          <a:lstStyle/>
          <a:p>
            <a:r>
              <a:rPr lang="en-IN" dirty="0"/>
              <a:t>Exploratory Data Analysis</a:t>
            </a:r>
          </a:p>
          <a:p>
            <a:r>
              <a:rPr lang="en-IN" dirty="0"/>
              <a:t>Term 1 – Project</a:t>
            </a:r>
            <a:r>
              <a:rPr lang="en-US" dirty="0"/>
              <a:t>					</a:t>
            </a:r>
            <a:endParaRPr lang="en-IN" i="1" dirty="0"/>
          </a:p>
        </p:txBody>
      </p:sp>
      <p:sp>
        <p:nvSpPr>
          <p:cNvPr id="5" name="Rectangle 4"/>
          <p:cNvSpPr/>
          <p:nvPr/>
        </p:nvSpPr>
        <p:spPr>
          <a:xfrm>
            <a:off x="6043930" y="5606534"/>
            <a:ext cx="5432453" cy="369332"/>
          </a:xfrm>
          <a:prstGeom prst="rect">
            <a:avLst/>
          </a:prstGeom>
        </p:spPr>
        <p:txBody>
          <a:bodyPr wrap="square">
            <a:spAutoFit/>
          </a:bodyPr>
          <a:lstStyle/>
          <a:p>
            <a:r>
              <a:rPr lang="en-US" i="1" dirty="0">
                <a:solidFill>
                  <a:schemeClr val="bg1"/>
                </a:solidFill>
              </a:rPr>
              <a:t>By – </a:t>
            </a:r>
            <a:r>
              <a:rPr lang="en-US" i="1" dirty="0" err="1">
                <a:solidFill>
                  <a:schemeClr val="bg1"/>
                </a:solidFill>
              </a:rPr>
              <a:t>Diwjen</a:t>
            </a:r>
            <a:r>
              <a:rPr lang="en-US" i="1" dirty="0">
                <a:solidFill>
                  <a:schemeClr val="bg1"/>
                </a:solidFill>
              </a:rPr>
              <a:t> </a:t>
            </a:r>
            <a:r>
              <a:rPr lang="en-US" i="1" dirty="0" err="1">
                <a:solidFill>
                  <a:schemeClr val="bg1"/>
                </a:solidFill>
              </a:rPr>
              <a:t>Philixon</a:t>
            </a:r>
            <a:r>
              <a:rPr lang="en-US" i="1" dirty="0">
                <a:solidFill>
                  <a:schemeClr val="bg1"/>
                </a:solidFill>
              </a:rPr>
              <a:t>(diwjenp@gmail.com</a:t>
            </a:r>
            <a:endParaRPr lang="en-IN" i="1" dirty="0">
              <a:solidFill>
                <a:schemeClr val="bg1"/>
              </a:solidFill>
            </a:endParaRPr>
          </a:p>
        </p:txBody>
      </p:sp>
      <p:pic>
        <p:nvPicPr>
          <p:cNvPr id="6" name="Picture 5">
            <a:extLst>
              <a:ext uri="{FF2B5EF4-FFF2-40B4-BE49-F238E27FC236}">
                <a16:creationId xmlns:a16="http://schemas.microsoft.com/office/drawing/2014/main" xmlns="" id="{7FDC35E7-59E5-4D1B-BBBB-EDBA9E33E21B}"/>
              </a:ext>
            </a:extLst>
          </p:cNvPr>
          <p:cNvPicPr>
            <a:picLocks noChangeAspect="1"/>
          </p:cNvPicPr>
          <p:nvPr/>
        </p:nvPicPr>
        <p:blipFill>
          <a:blip r:embed="rId2"/>
          <a:stretch>
            <a:fillRect/>
          </a:stretch>
        </p:blipFill>
        <p:spPr>
          <a:xfrm>
            <a:off x="6661240" y="1840809"/>
            <a:ext cx="4669250" cy="3748733"/>
          </a:xfrm>
          <a:prstGeom prst="rect">
            <a:avLst/>
          </a:prstGeom>
        </p:spPr>
      </p:pic>
    </p:spTree>
    <p:extLst>
      <p:ext uri="{BB962C8B-B14F-4D97-AF65-F5344CB8AC3E}">
        <p14:creationId xmlns:p14="http://schemas.microsoft.com/office/powerpoint/2010/main" xmlns="" val="89152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Conclusion</a:t>
            </a:r>
          </a:p>
        </p:txBody>
      </p:sp>
      <p:sp>
        <p:nvSpPr>
          <p:cNvPr id="9" name="Rectangle 6">
            <a:extLst>
              <a:ext uri="{FF2B5EF4-FFF2-40B4-BE49-F238E27FC236}">
                <a16:creationId xmlns:a16="http://schemas.microsoft.com/office/drawing/2014/main" xmlns="" id="{3F7E7A27-FF52-4776-836C-E252E7B5E895}"/>
              </a:ext>
            </a:extLst>
          </p:cNvPr>
          <p:cNvSpPr>
            <a:spLocks noChangeArrowheads="1"/>
          </p:cNvSpPr>
          <p:nvPr/>
        </p:nvSpPr>
        <p:spPr bwMode="auto">
          <a:xfrm>
            <a:off x="152400" y="152400"/>
            <a:ext cx="12192000" cy="0"/>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348" tIns="-6348" rIns="-6348" bIns="-6348"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xmlns="" id="{B2816055-CB37-4604-85F5-D7F2E9C2E0BF}"/>
              </a:ext>
            </a:extLst>
          </p:cNvPr>
          <p:cNvSpPr>
            <a:spLocks noChangeArrowheads="1"/>
          </p:cNvSpPr>
          <p:nvPr/>
        </p:nvSpPr>
        <p:spPr bwMode="auto">
          <a:xfrm>
            <a:off x="152400" y="152400"/>
            <a:ext cx="12192000" cy="0"/>
          </a:xfrm>
          <a:prstGeom prst="rect">
            <a:avLst/>
          </a:prstGeom>
          <a:solidFill>
            <a:srgbClr val="77EE7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190440" bIns="-190440" numCol="1" anchor="ctr" anchorCtr="0" compatLnSpc="1">
            <a:prstTxWarp prst="textNoShape">
              <a:avLst/>
            </a:prstTxWarp>
            <a:spAutoFit/>
          </a:bodyPr>
          <a:lstStyle/>
          <a:p>
            <a:endParaRPr lang="en-US"/>
          </a:p>
        </p:txBody>
      </p:sp>
      <p:sp>
        <p:nvSpPr>
          <p:cNvPr id="13" name="Rectangle 10">
            <a:extLst>
              <a:ext uri="{FF2B5EF4-FFF2-40B4-BE49-F238E27FC236}">
                <a16:creationId xmlns:a16="http://schemas.microsoft.com/office/drawing/2014/main" xmlns="" id="{FC37433C-08B6-4C2E-A4C6-33321A555576}"/>
              </a:ext>
            </a:extLst>
          </p:cNvPr>
          <p:cNvSpPr>
            <a:spLocks noChangeArrowheads="1"/>
          </p:cNvSpPr>
          <p:nvPr/>
        </p:nvSpPr>
        <p:spPr bwMode="auto">
          <a:xfrm>
            <a:off x="568427" y="2428657"/>
            <a:ext cx="11228440" cy="369331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dirty="0">
                <a:solidFill>
                  <a:schemeClr val="tx1">
                    <a:lumMod val="75000"/>
                    <a:lumOff val="25000"/>
                  </a:schemeClr>
                </a:solidFill>
              </a:rPr>
              <a:t>Survey was conducted to find the survival rate of the patients suffering from Breast Cancer.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dirty="0" err="1">
                <a:solidFill>
                  <a:schemeClr val="tx1">
                    <a:lumMod val="75000"/>
                    <a:lumOff val="25000"/>
                  </a:schemeClr>
                </a:solidFill>
              </a:rPr>
              <a:t>Pos_axillary_nodes</a:t>
            </a:r>
            <a:r>
              <a:rPr lang="en-US" altLang="en-US" dirty="0">
                <a:solidFill>
                  <a:schemeClr val="tx1">
                    <a:lumMod val="75000"/>
                    <a:lumOff val="25000"/>
                  </a:schemeClr>
                </a:solidFill>
              </a:rPr>
              <a:t> is the most informative feature with respect to the output level we are predicting here, and hence has most </a:t>
            </a:r>
            <a:r>
              <a:rPr lang="en-US" altLang="en-US" dirty="0" smtClean="0">
                <a:solidFill>
                  <a:schemeClr val="tx1">
                    <a:lumMod val="75000"/>
                    <a:lumOff val="25000"/>
                  </a:schemeClr>
                </a:solidFill>
              </a:rPr>
              <a:t>importance </a:t>
            </a:r>
            <a:r>
              <a:rPr lang="en-US" altLang="en-US" dirty="0">
                <a:solidFill>
                  <a:schemeClr val="tx1">
                    <a:lumMod val="75000"/>
                    <a:lumOff val="25000"/>
                  </a:schemeClr>
                </a:solidFill>
              </a:rPr>
              <a:t>(or weightage) than the remaining ones.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dirty="0">
                <a:solidFill>
                  <a:schemeClr val="tx1">
                    <a:lumMod val="75000"/>
                    <a:lumOff val="25000"/>
                  </a:schemeClr>
                </a:solidFill>
              </a:rPr>
              <a:t>Data analysis was done during the period 1958 - 1969 to find the survival rates.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dirty="0">
                <a:solidFill>
                  <a:schemeClr val="tx1">
                    <a:lumMod val="75000"/>
                    <a:lumOff val="25000"/>
                  </a:schemeClr>
                </a:solidFill>
              </a:rPr>
              <a:t>Total number of 306 patient samples were taken out of which 225 survived </a:t>
            </a:r>
            <a:r>
              <a:rPr lang="en-US" altLang="en-US" dirty="0" err="1">
                <a:solidFill>
                  <a:schemeClr val="tx1">
                    <a:lumMod val="75000"/>
                    <a:lumOff val="25000"/>
                  </a:schemeClr>
                </a:solidFill>
              </a:rPr>
              <a:t>i.e</a:t>
            </a:r>
            <a:r>
              <a:rPr lang="en-US" altLang="en-US" dirty="0">
                <a:solidFill>
                  <a:schemeClr val="tx1">
                    <a:lumMod val="75000"/>
                    <a:lumOff val="25000"/>
                  </a:schemeClr>
                </a:solidFill>
              </a:rPr>
              <a:t> 75% of the data </a:t>
            </a:r>
            <a:r>
              <a:rPr lang="en-US" altLang="en-US" dirty="0" smtClean="0">
                <a:solidFill>
                  <a:schemeClr val="tx1">
                    <a:lumMod val="75000"/>
                    <a:lumOff val="25000"/>
                  </a:schemeClr>
                </a:solidFill>
              </a:rPr>
              <a:t>samples.</a:t>
            </a:r>
            <a:endParaRPr lang="en-US" altLang="en-US" dirty="0">
              <a:solidFill>
                <a:schemeClr val="tx1">
                  <a:lumMod val="75000"/>
                  <a:lumOff val="25000"/>
                </a:schemeClr>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dirty="0">
                <a:solidFill>
                  <a:schemeClr val="tx1">
                    <a:lumMod val="75000"/>
                    <a:lumOff val="25000"/>
                  </a:schemeClr>
                </a:solidFill>
              </a:rPr>
              <a:t>While 81 </a:t>
            </a:r>
            <a:r>
              <a:rPr lang="en-US" altLang="en-US" dirty="0" smtClean="0">
                <a:solidFill>
                  <a:schemeClr val="tx1">
                    <a:lumMod val="75000"/>
                    <a:lumOff val="25000"/>
                  </a:schemeClr>
                </a:solidFill>
              </a:rPr>
              <a:t>patients i.e. 25% </a:t>
            </a:r>
            <a:r>
              <a:rPr lang="en-US" altLang="en-US" dirty="0">
                <a:solidFill>
                  <a:schemeClr val="tx1">
                    <a:lumMod val="75000"/>
                    <a:lumOff val="25000"/>
                  </a:schemeClr>
                </a:solidFill>
              </a:rPr>
              <a:t>did not survived from the total samples </a:t>
            </a:r>
            <a:r>
              <a:rPr lang="en-US" altLang="en-US" dirty="0" smtClean="0">
                <a:solidFill>
                  <a:schemeClr val="tx1">
                    <a:lumMod val="75000"/>
                    <a:lumOff val="25000"/>
                  </a:schemeClr>
                </a:solidFill>
              </a:rPr>
              <a:t>taken.</a:t>
            </a:r>
            <a:endParaRPr lang="en-US" altLang="en-US" dirty="0">
              <a:solidFill>
                <a:schemeClr val="tx1">
                  <a:lumMod val="75000"/>
                  <a:lumOff val="25000"/>
                </a:schemeClr>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dirty="0">
                <a:solidFill>
                  <a:schemeClr val="tx1">
                    <a:lumMod val="75000"/>
                    <a:lumOff val="25000"/>
                  </a:schemeClr>
                </a:solidFill>
              </a:rPr>
              <a:t>75% of the patients have less than or equal to 5 Pos_axillary_ </a:t>
            </a:r>
            <a:r>
              <a:rPr lang="en-US" altLang="en-US" dirty="0" smtClean="0">
                <a:solidFill>
                  <a:schemeClr val="tx1">
                    <a:lumMod val="75000"/>
                    <a:lumOff val="25000"/>
                  </a:schemeClr>
                </a:solidFill>
              </a:rPr>
              <a:t>nodes.</a:t>
            </a:r>
            <a:endParaRPr lang="en-US" altLang="en-US" dirty="0">
              <a:solidFill>
                <a:schemeClr val="tx1">
                  <a:lumMod val="75000"/>
                  <a:lumOff val="25000"/>
                </a:schemeClr>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dirty="0">
                <a:solidFill>
                  <a:schemeClr val="tx1">
                    <a:lumMod val="75000"/>
                    <a:lumOff val="25000"/>
                  </a:schemeClr>
                </a:solidFill>
              </a:rPr>
              <a:t>From the analysis we can conclude the patients treated after 1966 have </a:t>
            </a:r>
            <a:r>
              <a:rPr lang="en-US" altLang="en-US" dirty="0" smtClean="0">
                <a:solidFill>
                  <a:schemeClr val="tx1">
                    <a:lumMod val="75000"/>
                    <a:lumOff val="25000"/>
                  </a:schemeClr>
                </a:solidFill>
              </a:rPr>
              <a:t>slightly </a:t>
            </a:r>
            <a:r>
              <a:rPr lang="en-US" altLang="en-US" dirty="0">
                <a:solidFill>
                  <a:schemeClr val="tx1">
                    <a:lumMod val="75000"/>
                    <a:lumOff val="25000"/>
                  </a:schemeClr>
                </a:solidFill>
              </a:rPr>
              <a:t>higher chance to survive than the rest. The patients treated before 1959 have the slightly lower chance to survive that the rest. </a:t>
            </a:r>
          </a:p>
          <a:p>
            <a:pPr marL="285750" lvl="0" indent="-285750" defTabSz="914400" eaLnBrk="0" fontAlgn="base" hangingPunct="0">
              <a:spcBef>
                <a:spcPct val="0"/>
              </a:spcBef>
              <a:spcAft>
                <a:spcPct val="0"/>
              </a:spcAft>
              <a:buFont typeface="Wingdings" panose="05000000000000000000" pitchFamily="2" charset="2"/>
              <a:buChar char="ü"/>
            </a:pPr>
            <a:r>
              <a:rPr lang="en-US" altLang="en-US" dirty="0">
                <a:solidFill>
                  <a:schemeClr val="tx1">
                    <a:lumMod val="75000"/>
                    <a:lumOff val="25000"/>
                  </a:schemeClr>
                </a:solidFill>
              </a:rPr>
              <a:t>If number of axillary node is less, than survival of patients is more.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87719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392" y="3690364"/>
            <a:ext cx="4028660" cy="706964"/>
          </a:xfrm>
        </p:spPr>
        <p:txBody>
          <a:bodyPr/>
          <a:lstStyle/>
          <a:p>
            <a:r>
              <a:rPr lang="en-IN" sz="6000" dirty="0">
                <a:solidFill>
                  <a:schemeClr val="tx1"/>
                </a:solidFill>
              </a:rPr>
              <a:t>Thank You</a:t>
            </a:r>
          </a:p>
        </p:txBody>
      </p:sp>
    </p:spTree>
    <p:extLst>
      <p:ext uri="{BB962C8B-B14F-4D97-AF65-F5344CB8AC3E}">
        <p14:creationId xmlns:p14="http://schemas.microsoft.com/office/powerpoint/2010/main" xmlns="" val="206648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984408" y="2833434"/>
            <a:ext cx="3935898" cy="923330"/>
          </a:xfrm>
          <a:prstGeom prst="rect">
            <a:avLst/>
          </a:prstGeom>
        </p:spPr>
        <p:txBody>
          <a:bodyPr wrap="square">
            <a:spAutoFit/>
          </a:bodyPr>
          <a:lstStyle/>
          <a:p>
            <a:r>
              <a:rPr lang="en-US" sz="5400" b="1" dirty="0">
                <a:solidFill>
                  <a:schemeClr val="bg1">
                    <a:lumMod val="65000"/>
                  </a:schemeClr>
                </a:solidFill>
                <a:latin typeface="Calibri" panose="020F0502020204030204" pitchFamily="34" charset="0"/>
              </a:rPr>
              <a:t>AGENDA</a:t>
            </a:r>
            <a:endParaRPr lang="en-US" sz="5400" b="1" dirty="0">
              <a:latin typeface="Calibri" panose="020F0502020204030204" pitchFamily="34" charset="0"/>
            </a:endParaRPr>
          </a:p>
        </p:txBody>
      </p:sp>
      <p:sp>
        <p:nvSpPr>
          <p:cNvPr id="5" name="Rectangle 4"/>
          <p:cNvSpPr/>
          <p:nvPr/>
        </p:nvSpPr>
        <p:spPr>
          <a:xfrm>
            <a:off x="1881808" y="2585392"/>
            <a:ext cx="8085151" cy="1815882"/>
          </a:xfrm>
          <a:prstGeom prst="rect">
            <a:avLst/>
          </a:prstGeom>
        </p:spPr>
        <p:txBody>
          <a:bodyPr wrap="square">
            <a:spAutoFit/>
          </a:bodyPr>
          <a:lstStyle/>
          <a:p>
            <a:r>
              <a:rPr lang="en-IN" sz="2800" dirty="0"/>
              <a:t>1. </a:t>
            </a:r>
            <a:r>
              <a:rPr lang="en-IN" sz="2800" dirty="0" smtClean="0"/>
              <a:t>Introduction.</a:t>
            </a:r>
            <a:endParaRPr lang="en-IN" sz="2800" dirty="0"/>
          </a:p>
          <a:p>
            <a:r>
              <a:rPr lang="en-IN" sz="2800" dirty="0"/>
              <a:t>2. Problem </a:t>
            </a:r>
            <a:r>
              <a:rPr lang="en-IN" sz="2800" dirty="0" smtClean="0"/>
              <a:t>Statement.</a:t>
            </a:r>
            <a:endParaRPr lang="en-IN" sz="2800" dirty="0"/>
          </a:p>
          <a:p>
            <a:r>
              <a:rPr lang="en-IN" sz="2800" dirty="0"/>
              <a:t>3</a:t>
            </a:r>
            <a:r>
              <a:rPr lang="en-IN" sz="2800" dirty="0" smtClean="0"/>
              <a:t>. Data Profiling &amp; Analysis through questions</a:t>
            </a:r>
            <a:endParaRPr lang="en-IN" sz="2800" dirty="0"/>
          </a:p>
          <a:p>
            <a:r>
              <a:rPr lang="en-IN" sz="2800" dirty="0"/>
              <a:t>5. Conclusion</a:t>
            </a:r>
          </a:p>
        </p:txBody>
      </p:sp>
    </p:spTree>
    <p:extLst>
      <p:ext uri="{BB962C8B-B14F-4D97-AF65-F5344CB8AC3E}">
        <p14:creationId xmlns:p14="http://schemas.microsoft.com/office/powerpoint/2010/main" xmlns="" val="1379381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Introduction</a:t>
            </a:r>
          </a:p>
        </p:txBody>
      </p:sp>
      <p:sp>
        <p:nvSpPr>
          <p:cNvPr id="3" name="Content Placeholder 2"/>
          <p:cNvSpPr>
            <a:spLocks noGrp="1"/>
          </p:cNvSpPr>
          <p:nvPr>
            <p:ph idx="1"/>
          </p:nvPr>
        </p:nvSpPr>
        <p:spPr/>
        <p:txBody>
          <a:bodyPr/>
          <a:lstStyle/>
          <a:p>
            <a:r>
              <a:rPr lang="en-US" dirty="0"/>
              <a:t>In the Exploratory Data Analysis we are using Python skills on a structured data set including loading, inspecting, wrangling, exploring, and drawing conclusions from data. </a:t>
            </a:r>
          </a:p>
          <a:p>
            <a:r>
              <a:rPr lang="en-US" dirty="0"/>
              <a:t>The notebook has observations with each step in order to explain thoroughly how to approach the data set. Based on the observation some questions also are answered in the notebook for the reference though not all of them are explored in the analysis.</a:t>
            </a:r>
            <a:endParaRPr lang="en-IN" dirty="0"/>
          </a:p>
        </p:txBody>
      </p:sp>
    </p:spTree>
    <p:extLst>
      <p:ext uri="{BB962C8B-B14F-4D97-AF65-F5344CB8AC3E}">
        <p14:creationId xmlns:p14="http://schemas.microsoft.com/office/powerpoint/2010/main" xmlns="" val="1165088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Problem Statement</a:t>
            </a:r>
          </a:p>
        </p:txBody>
      </p:sp>
      <p:sp>
        <p:nvSpPr>
          <p:cNvPr id="3" name="Content Placeholder 2"/>
          <p:cNvSpPr>
            <a:spLocks noGrp="1"/>
          </p:cNvSpPr>
          <p:nvPr>
            <p:ph idx="1"/>
          </p:nvPr>
        </p:nvSpPr>
        <p:spPr/>
        <p:txBody>
          <a:bodyPr/>
          <a:lstStyle/>
          <a:p>
            <a:r>
              <a:rPr lang="en-US" dirty="0"/>
              <a:t>Aim is to study </a:t>
            </a:r>
            <a:r>
              <a:rPr lang="en-US" dirty="0" smtClean="0"/>
              <a:t>survival </a:t>
            </a:r>
            <a:r>
              <a:rPr lang="en-US" dirty="0"/>
              <a:t>rate of patients who had undergone surgery for breast cancer during the period 1958- 1969 .</a:t>
            </a:r>
          </a:p>
        </p:txBody>
      </p:sp>
    </p:spTree>
    <p:extLst>
      <p:ext uri="{BB962C8B-B14F-4D97-AF65-F5344CB8AC3E}">
        <p14:creationId xmlns:p14="http://schemas.microsoft.com/office/powerpoint/2010/main" xmlns="" val="2635784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243081" cy="706964"/>
          </a:xfrm>
        </p:spPr>
        <p:txBody>
          <a:bodyPr/>
          <a:lstStyle/>
          <a:p>
            <a:r>
              <a:rPr lang="en-IN" dirty="0"/>
              <a:t>3</a:t>
            </a:r>
            <a:r>
              <a:rPr lang="en-IN" dirty="0" smtClean="0"/>
              <a:t>. Data Profiling &amp; Analysis through </a:t>
            </a:r>
            <a:r>
              <a:rPr lang="en-IN" dirty="0" smtClean="0"/>
              <a:t>       	questions</a:t>
            </a:r>
            <a:endParaRPr lang="en-IN" dirty="0"/>
          </a:p>
        </p:txBody>
      </p:sp>
      <p:sp>
        <p:nvSpPr>
          <p:cNvPr id="3" name="Content Placeholder 2"/>
          <p:cNvSpPr>
            <a:spLocks noGrp="1"/>
          </p:cNvSpPr>
          <p:nvPr>
            <p:ph idx="1"/>
          </p:nvPr>
        </p:nvSpPr>
        <p:spPr>
          <a:xfrm>
            <a:off x="1154954" y="2603500"/>
            <a:ext cx="9513045" cy="3416300"/>
          </a:xfrm>
        </p:spPr>
        <p:txBody>
          <a:bodyPr/>
          <a:lstStyle/>
          <a:p>
            <a:r>
              <a:rPr lang="en-US" dirty="0"/>
              <a:t>How balanced is the dataset ?</a:t>
            </a:r>
          </a:p>
          <a:p>
            <a:r>
              <a:rPr lang="en-US" dirty="0"/>
              <a:t>Finding the best feature for the classification of the survival status?</a:t>
            </a:r>
          </a:p>
          <a:p>
            <a:r>
              <a:rPr lang="en-US" dirty="0"/>
              <a:t>Finding the co-relationship between the columns?</a:t>
            </a:r>
          </a:p>
          <a:p>
            <a:r>
              <a:rPr lang="en-US" dirty="0"/>
              <a:t>How many patients survived.</a:t>
            </a:r>
          </a:p>
          <a:p>
            <a:endParaRPr lang="en-IN" dirty="0"/>
          </a:p>
        </p:txBody>
      </p:sp>
    </p:spTree>
    <p:extLst>
      <p:ext uri="{BB962C8B-B14F-4D97-AF65-F5344CB8AC3E}">
        <p14:creationId xmlns:p14="http://schemas.microsoft.com/office/powerpoint/2010/main" xmlns="" val="3227368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23">
            <a:extLst>
              <a:ext uri="{FF2B5EF4-FFF2-40B4-BE49-F238E27FC236}">
                <a16:creationId xmlns:a16="http://schemas.microsoft.com/office/drawing/2014/main" xmlns=""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2373"/>
            <a:ext cx="12192000" cy="6867027"/>
            <a:chOff x="0" y="-2373"/>
            <a:chExt cx="12192000" cy="6867027"/>
          </a:xfrm>
        </p:grpSpPr>
        <p:sp>
          <p:nvSpPr>
            <p:cNvPr id="25" name="Rectangle 24">
              <a:extLst>
                <a:ext uri="{FF2B5EF4-FFF2-40B4-BE49-F238E27FC236}">
                  <a16:creationId xmlns:a16="http://schemas.microsoft.com/office/drawing/2014/main" xmlns=""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xmlns=""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xmlns=""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xmlns=""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xmlns=""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xmlns=""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xmlns=""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32">
            <a:extLst>
              <a:ext uri="{FF2B5EF4-FFF2-40B4-BE49-F238E27FC236}">
                <a16:creationId xmlns:a16="http://schemas.microsoft.com/office/drawing/2014/main" xmlns=""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dirty="0">
                <a:solidFill>
                  <a:schemeClr val="bg2"/>
                </a:solidFill>
                <a:latin typeface="+mj-lt"/>
                <a:ea typeface="+mj-ea"/>
                <a:cs typeface="+mj-cs"/>
              </a:rPr>
              <a:t>4.1. How balanced is the dataset ?</a:t>
            </a:r>
            <a:br>
              <a:rPr lang="en-US" sz="4600" b="0" i="0" kern="1200" dirty="0">
                <a:solidFill>
                  <a:schemeClr val="bg2"/>
                </a:solidFill>
                <a:latin typeface="+mj-lt"/>
                <a:ea typeface="+mj-ea"/>
                <a:cs typeface="+mj-cs"/>
              </a:rPr>
            </a:br>
            <a:endParaRPr lang="en-US" sz="4600" b="0" i="0" kern="1200" dirty="0">
              <a:solidFill>
                <a:schemeClr val="bg2"/>
              </a:solidFill>
              <a:latin typeface="+mj-lt"/>
              <a:ea typeface="+mj-ea"/>
              <a:cs typeface="+mj-cs"/>
            </a:endParaRPr>
          </a:p>
        </p:txBody>
      </p:sp>
      <p:pic>
        <p:nvPicPr>
          <p:cNvPr id="3" name="Picture 2">
            <a:extLst>
              <a:ext uri="{FF2B5EF4-FFF2-40B4-BE49-F238E27FC236}">
                <a16:creationId xmlns:a16="http://schemas.microsoft.com/office/drawing/2014/main" xmlns="" id="{7BCC02C4-597F-480E-BBD2-2E5D5AFDB1FB}"/>
              </a:ext>
            </a:extLst>
          </p:cNvPr>
          <p:cNvPicPr>
            <a:picLocks noChangeAspect="1"/>
          </p:cNvPicPr>
          <p:nvPr/>
        </p:nvPicPr>
        <p:blipFill>
          <a:blip r:embed="rId3"/>
          <a:stretch>
            <a:fillRect/>
          </a:stretch>
        </p:blipFill>
        <p:spPr>
          <a:xfrm>
            <a:off x="1109763" y="1170713"/>
            <a:ext cx="6470907" cy="4513457"/>
          </a:xfrm>
          <a:prstGeom prst="roundRect">
            <a:avLst>
              <a:gd name="adj" fmla="val 1858"/>
            </a:avLst>
          </a:prstGeom>
          <a:effectLst>
            <a:outerShdw blurRad="50800" dist="50800" dir="5400000" algn="tl" rotWithShape="0">
              <a:srgbClr val="000000">
                <a:alpha val="43000"/>
              </a:srgbClr>
            </a:outerShdw>
          </a:effectLst>
        </p:spPr>
      </p:pic>
      <p:sp>
        <p:nvSpPr>
          <p:cNvPr id="13" name="Rectangle 12"/>
          <p:cNvSpPr/>
          <p:nvPr/>
        </p:nvSpPr>
        <p:spPr>
          <a:xfrm>
            <a:off x="992777" y="5697502"/>
            <a:ext cx="9875520" cy="646331"/>
          </a:xfrm>
          <a:prstGeom prst="rect">
            <a:avLst/>
          </a:prstGeom>
        </p:spPr>
        <p:txBody>
          <a:bodyPr wrap="square">
            <a:spAutoFit/>
          </a:bodyPr>
          <a:lstStyle/>
          <a:p>
            <a:r>
              <a:rPr lang="en-IN" dirty="0" smtClean="0">
                <a:solidFill>
                  <a:schemeClr val="bg1"/>
                </a:solidFill>
              </a:rPr>
              <a:t>The dataset is imbalanced with </a:t>
            </a:r>
            <a:r>
              <a:rPr lang="en-IN" dirty="0" smtClean="0">
                <a:solidFill>
                  <a:schemeClr val="bg1"/>
                </a:solidFill>
              </a:rPr>
              <a:t>75% </a:t>
            </a:r>
            <a:r>
              <a:rPr lang="en-IN" dirty="0" smtClean="0">
                <a:solidFill>
                  <a:schemeClr val="bg1"/>
                </a:solidFill>
              </a:rPr>
              <a:t>of </a:t>
            </a:r>
            <a:r>
              <a:rPr lang="en-IN" dirty="0" smtClean="0">
                <a:solidFill>
                  <a:schemeClr val="bg1"/>
                </a:solidFill>
              </a:rPr>
              <a:t>data points </a:t>
            </a:r>
            <a:r>
              <a:rPr lang="en-IN" dirty="0" smtClean="0">
                <a:solidFill>
                  <a:schemeClr val="bg1"/>
                </a:solidFill>
              </a:rPr>
              <a:t>belonging to </a:t>
            </a:r>
            <a:r>
              <a:rPr lang="en-IN" dirty="0" smtClean="0">
                <a:solidFill>
                  <a:schemeClr val="bg1"/>
                </a:solidFill>
              </a:rPr>
              <a:t>survival class </a:t>
            </a:r>
            <a:r>
              <a:rPr lang="en-IN" dirty="0" smtClean="0">
                <a:solidFill>
                  <a:schemeClr val="bg1"/>
                </a:solidFill>
              </a:rPr>
              <a:t>and </a:t>
            </a:r>
            <a:r>
              <a:rPr lang="en-IN" dirty="0" smtClean="0">
                <a:solidFill>
                  <a:schemeClr val="bg1"/>
                </a:solidFill>
              </a:rPr>
              <a:t>25% </a:t>
            </a:r>
            <a:r>
              <a:rPr lang="en-IN" dirty="0" smtClean="0">
                <a:solidFill>
                  <a:schemeClr val="bg1"/>
                </a:solidFill>
              </a:rPr>
              <a:t>belonging to the </a:t>
            </a:r>
            <a:r>
              <a:rPr lang="en-IN" dirty="0" smtClean="0">
                <a:solidFill>
                  <a:schemeClr val="bg1"/>
                </a:solidFill>
              </a:rPr>
              <a:t>dead class.</a:t>
            </a:r>
            <a:endParaRPr lang="en-IN" dirty="0">
              <a:solidFill>
                <a:schemeClr val="bg1"/>
              </a:solidFill>
            </a:endParaRPr>
          </a:p>
        </p:txBody>
      </p:sp>
    </p:spTree>
    <p:extLst>
      <p:ext uri="{BB962C8B-B14F-4D97-AF65-F5344CB8AC3E}">
        <p14:creationId xmlns:p14="http://schemas.microsoft.com/office/powerpoint/2010/main" xmlns="" val="426333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24">
            <a:extLst>
              <a:ext uri="{FF2B5EF4-FFF2-40B4-BE49-F238E27FC236}">
                <a16:creationId xmlns:a16="http://schemas.microsoft.com/office/drawing/2014/main" xmlns=""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2373"/>
            <a:ext cx="12192000" cy="6886499"/>
            <a:chOff x="0" y="-2373"/>
            <a:chExt cx="12192000" cy="6886499"/>
          </a:xfrm>
        </p:grpSpPr>
        <p:sp>
          <p:nvSpPr>
            <p:cNvPr id="26" name="Rectangle 25">
              <a:extLst>
                <a:ext uri="{FF2B5EF4-FFF2-40B4-BE49-F238E27FC236}">
                  <a16:creationId xmlns:a16="http://schemas.microsoft.com/office/drawing/2014/main" xmlns=""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6126"/>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xmlns=""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xmlns=""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xmlns=""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xmlns=""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xmlns=""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xmlns=""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Rectangle 33">
            <a:extLst>
              <a:ext uri="{FF2B5EF4-FFF2-40B4-BE49-F238E27FC236}">
                <a16:creationId xmlns:a16="http://schemas.microsoft.com/office/drawing/2014/main" xmlns=""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44929" y="19795"/>
            <a:ext cx="4798142" cy="3421626"/>
          </a:xfrm>
        </p:spPr>
        <p:txBody>
          <a:bodyPr vert="horz" lIns="91440" tIns="45720" rIns="91440" bIns="45720" rtlCol="0" anchor="b">
            <a:normAutofit/>
          </a:bodyPr>
          <a:lstStyle/>
          <a:p>
            <a:pPr>
              <a:lnSpc>
                <a:spcPct val="90000"/>
              </a:lnSpc>
            </a:pPr>
            <a:r>
              <a:rPr lang="en-US" sz="3800" b="0" i="0" kern="1200" dirty="0">
                <a:solidFill>
                  <a:schemeClr val="bg2"/>
                </a:solidFill>
                <a:latin typeface="+mj-lt"/>
                <a:ea typeface="+mj-ea"/>
                <a:cs typeface="+mj-cs"/>
              </a:rPr>
              <a:t>4.2. Finding the best feature for the classification of the survival status?</a:t>
            </a:r>
            <a:br>
              <a:rPr lang="en-US" sz="3800" b="0" i="0" kern="1200" dirty="0">
                <a:solidFill>
                  <a:schemeClr val="bg2"/>
                </a:solidFill>
                <a:latin typeface="+mj-lt"/>
                <a:ea typeface="+mj-ea"/>
                <a:cs typeface="+mj-cs"/>
              </a:rPr>
            </a:br>
            <a:endParaRPr lang="en-US" sz="3800" b="0" i="0" kern="1200" dirty="0">
              <a:solidFill>
                <a:schemeClr val="bg2"/>
              </a:solidFill>
              <a:latin typeface="+mj-lt"/>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725801" y="721723"/>
            <a:ext cx="5619750" cy="5257800"/>
          </a:xfrm>
          <a:prstGeom prst="rect">
            <a:avLst/>
          </a:prstGeom>
          <a:noFill/>
          <a:ln w="9525">
            <a:noFill/>
            <a:miter lim="800000"/>
            <a:headEnd/>
            <a:tailEnd/>
          </a:ln>
          <a:effectLst/>
        </p:spPr>
      </p:pic>
      <p:sp>
        <p:nvSpPr>
          <p:cNvPr id="15" name="Rectangle 14"/>
          <p:cNvSpPr/>
          <p:nvPr/>
        </p:nvSpPr>
        <p:spPr>
          <a:xfrm>
            <a:off x="6675120" y="3981056"/>
            <a:ext cx="5055354" cy="1754326"/>
          </a:xfrm>
          <a:prstGeom prst="rect">
            <a:avLst/>
          </a:prstGeom>
        </p:spPr>
        <p:txBody>
          <a:bodyPr wrap="square">
            <a:spAutoFit/>
          </a:bodyPr>
          <a:lstStyle/>
          <a:p>
            <a:r>
              <a:rPr lang="en-IN" dirty="0" smtClean="0">
                <a:solidFill>
                  <a:schemeClr val="bg1"/>
                </a:solidFill>
              </a:rPr>
              <a:t> </a:t>
            </a:r>
            <a:r>
              <a:rPr lang="en-IN" dirty="0" smtClean="0">
                <a:solidFill>
                  <a:schemeClr val="bg1"/>
                </a:solidFill>
              </a:rPr>
              <a:t>From the graph we can observe, large </a:t>
            </a:r>
            <a:r>
              <a:rPr lang="en-IN" dirty="0" smtClean="0">
                <a:solidFill>
                  <a:schemeClr val="bg1"/>
                </a:solidFill>
              </a:rPr>
              <a:t>number of operation were done in span of 7 years between 1960 and </a:t>
            </a:r>
            <a:r>
              <a:rPr lang="en-IN" dirty="0" smtClean="0">
                <a:solidFill>
                  <a:schemeClr val="bg1"/>
                </a:solidFill>
              </a:rPr>
              <a:t>1966.</a:t>
            </a:r>
          </a:p>
          <a:p>
            <a:endParaRPr lang="en-IN" dirty="0" smtClean="0">
              <a:solidFill>
                <a:schemeClr val="bg1"/>
              </a:solidFill>
            </a:endParaRPr>
          </a:p>
          <a:p>
            <a:r>
              <a:rPr lang="en-IN" dirty="0" smtClean="0">
                <a:solidFill>
                  <a:schemeClr val="bg1"/>
                </a:solidFill>
              </a:rPr>
              <a:t>Irrespective of the Age patients with 0 nodes have survived.</a:t>
            </a:r>
            <a:endParaRPr lang="en-IN" dirty="0">
              <a:solidFill>
                <a:schemeClr val="bg1"/>
              </a:solidFill>
            </a:endParaRPr>
          </a:p>
        </p:txBody>
      </p:sp>
    </p:spTree>
    <p:extLst>
      <p:ext uri="{BB962C8B-B14F-4D97-AF65-F5344CB8AC3E}">
        <p14:creationId xmlns:p14="http://schemas.microsoft.com/office/powerpoint/2010/main" xmlns="" val="232345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64654"/>
            <a:chOff x="0" y="0"/>
            <a:chExt cx="12192000" cy="6864654"/>
          </a:xfrm>
        </p:grpSpPr>
        <p:sp>
          <p:nvSpPr>
            <p:cNvPr id="11" name="Rectangle 10">
              <a:extLst>
                <a:ext uri="{FF2B5EF4-FFF2-40B4-BE49-F238E27FC236}">
                  <a16:creationId xmlns:a16="http://schemas.microsoft.com/office/drawing/2014/main" xmlns=""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xmlns=""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xmlns=""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xmlns=""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xmlns=""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xmlns=""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xmlns=""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45C82EAD-4FE7-4D28-A800-EBE5462D88A5}"/>
              </a:ext>
            </a:extLst>
          </p:cNvPr>
          <p:cNvSpPr/>
          <p:nvPr/>
        </p:nvSpPr>
        <p:spPr>
          <a:xfrm>
            <a:off x="4963886" y="751464"/>
            <a:ext cx="5499463" cy="430887"/>
          </a:xfrm>
          <a:prstGeom prst="rect">
            <a:avLst/>
          </a:prstGeom>
        </p:spPr>
        <p:txBody>
          <a:bodyPr wrap="square">
            <a:spAutoFit/>
          </a:bodyPr>
          <a:lstStyle/>
          <a:p>
            <a:r>
              <a:rPr lang="en-US" sz="2200" dirty="0" smtClean="0">
                <a:solidFill>
                  <a:schemeClr val="bg2"/>
                </a:solidFill>
                <a:latin typeface="+mj-lt"/>
                <a:ea typeface="+mj-ea"/>
                <a:cs typeface="+mj-cs"/>
              </a:rPr>
              <a:t>4.3 </a:t>
            </a:r>
            <a:r>
              <a:rPr lang="en-US" sz="2200" dirty="0">
                <a:solidFill>
                  <a:schemeClr val="bg2"/>
                </a:solidFill>
                <a:latin typeface="+mj-lt"/>
                <a:ea typeface="+mj-ea"/>
                <a:cs typeface="+mj-cs"/>
              </a:rPr>
              <a:t>How many patient </a:t>
            </a:r>
            <a:r>
              <a:rPr lang="en-US" sz="2200" dirty="0" smtClean="0">
                <a:solidFill>
                  <a:schemeClr val="bg2"/>
                </a:solidFill>
                <a:latin typeface="+mj-lt"/>
                <a:ea typeface="+mj-ea"/>
                <a:cs typeface="+mj-cs"/>
              </a:rPr>
              <a:t>survived/ Dead?</a:t>
            </a:r>
            <a:endParaRPr lang="en-US" sz="2200" dirty="0">
              <a:solidFill>
                <a:schemeClr val="bg2"/>
              </a:solidFill>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538026" y="517609"/>
            <a:ext cx="4295231" cy="28003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36394" y="3592283"/>
            <a:ext cx="4349115" cy="260794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4988665" y="1297849"/>
            <a:ext cx="3280123" cy="2464254"/>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a:srcRect/>
          <a:stretch>
            <a:fillRect/>
          </a:stretch>
        </p:blipFill>
        <p:spPr bwMode="auto">
          <a:xfrm>
            <a:off x="4976949" y="3839118"/>
            <a:ext cx="3304901" cy="2466567"/>
          </a:xfrm>
          <a:prstGeom prst="rect">
            <a:avLst/>
          </a:prstGeom>
          <a:noFill/>
          <a:ln w="9525">
            <a:noFill/>
            <a:miter lim="800000"/>
            <a:headEnd/>
            <a:tailEnd/>
          </a:ln>
          <a:effectLst/>
        </p:spPr>
      </p:pic>
      <p:pic>
        <p:nvPicPr>
          <p:cNvPr id="2054" name="Picture 6"/>
          <p:cNvPicPr>
            <a:picLocks noChangeAspect="1" noChangeArrowheads="1"/>
          </p:cNvPicPr>
          <p:nvPr/>
        </p:nvPicPr>
        <p:blipFill>
          <a:blip r:embed="rId7"/>
          <a:srcRect/>
          <a:stretch>
            <a:fillRect/>
          </a:stretch>
        </p:blipFill>
        <p:spPr bwMode="auto">
          <a:xfrm>
            <a:off x="8386354" y="1245598"/>
            <a:ext cx="3226799" cy="2555694"/>
          </a:xfrm>
          <a:prstGeom prst="rect">
            <a:avLst/>
          </a:prstGeom>
          <a:noFill/>
          <a:ln w="9525">
            <a:noFill/>
            <a:miter lim="800000"/>
            <a:headEnd/>
            <a:tailEnd/>
          </a:ln>
          <a:effectLst/>
        </p:spPr>
      </p:pic>
      <p:sp>
        <p:nvSpPr>
          <p:cNvPr id="21" name="Rectangle 20"/>
          <p:cNvSpPr/>
          <p:nvPr/>
        </p:nvSpPr>
        <p:spPr>
          <a:xfrm>
            <a:off x="8490859" y="3889615"/>
            <a:ext cx="2573402" cy="2308324"/>
          </a:xfrm>
          <a:prstGeom prst="rect">
            <a:avLst/>
          </a:prstGeom>
        </p:spPr>
        <p:txBody>
          <a:bodyPr wrap="square">
            <a:spAutoFit/>
          </a:bodyPr>
          <a:lstStyle/>
          <a:p>
            <a:r>
              <a:rPr lang="en-IN" dirty="0" smtClean="0">
                <a:solidFill>
                  <a:schemeClr val="bg1"/>
                </a:solidFill>
              </a:rPr>
              <a:t>Large number of patients died </a:t>
            </a:r>
            <a:r>
              <a:rPr lang="en-IN" dirty="0" smtClean="0">
                <a:solidFill>
                  <a:schemeClr val="bg1"/>
                </a:solidFill>
              </a:rPr>
              <a:t>whose </a:t>
            </a:r>
            <a:r>
              <a:rPr lang="en-IN" dirty="0" smtClean="0">
                <a:solidFill>
                  <a:schemeClr val="bg1"/>
                </a:solidFill>
              </a:rPr>
              <a:t>operation was done in year 60 and </a:t>
            </a:r>
            <a:r>
              <a:rPr lang="en-IN" dirty="0" smtClean="0">
                <a:solidFill>
                  <a:schemeClr val="bg1"/>
                </a:solidFill>
              </a:rPr>
              <a:t>65.</a:t>
            </a:r>
          </a:p>
          <a:p>
            <a:endParaRPr lang="en-IN" dirty="0" smtClean="0">
              <a:solidFill>
                <a:schemeClr val="bg1"/>
              </a:solidFill>
            </a:endParaRPr>
          </a:p>
          <a:p>
            <a:r>
              <a:rPr lang="en-IN" dirty="0" smtClean="0">
                <a:solidFill>
                  <a:schemeClr val="bg1"/>
                </a:solidFill>
              </a:rPr>
              <a:t>Overlapping age from 40-60 are more likely to die.</a:t>
            </a:r>
            <a:endParaRPr lang="en-IN" dirty="0">
              <a:solidFill>
                <a:schemeClr val="bg1"/>
              </a:solidFill>
            </a:endParaRPr>
          </a:p>
        </p:txBody>
      </p:sp>
    </p:spTree>
    <p:extLst>
      <p:ext uri="{BB962C8B-B14F-4D97-AF65-F5344CB8AC3E}">
        <p14:creationId xmlns:p14="http://schemas.microsoft.com/office/powerpoint/2010/main" xmlns="" val="2793106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26">
            <a:extLst>
              <a:ext uri="{FF2B5EF4-FFF2-40B4-BE49-F238E27FC236}">
                <a16:creationId xmlns:a16="http://schemas.microsoft.com/office/drawing/2014/main" xmlns="" id="{5A992EA8-A2AE-480C-BFF9-7B134643975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2373"/>
            <a:ext cx="12192000" cy="6867027"/>
            <a:chOff x="0" y="-2373"/>
            <a:chExt cx="12192000" cy="6867027"/>
          </a:xfrm>
        </p:grpSpPr>
        <p:sp>
          <p:nvSpPr>
            <p:cNvPr id="28" name="Rectangle 27">
              <a:extLst>
                <a:ext uri="{FF2B5EF4-FFF2-40B4-BE49-F238E27FC236}">
                  <a16:creationId xmlns:a16="http://schemas.microsoft.com/office/drawing/2014/main" xmlns="" id="{0F6F97DA-7406-453D-9AB4-28B0891BB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28">
              <a:extLst>
                <a:ext uri="{FF2B5EF4-FFF2-40B4-BE49-F238E27FC236}">
                  <a16:creationId xmlns:a16="http://schemas.microsoft.com/office/drawing/2014/main" xmlns="" id="{31D171A9-30C8-4156-8EAF-50888EBE77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xmlns="" id="{C52A6C74-8DC4-4902-962C-0DAFD7F9B5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xmlns="" id="{D34C65DE-5132-426E-9E92-81CB9EFF8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xmlns="" id="{463FE9C4-150E-4C97-A21E-53B7CD261A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xmlns="" id="{F4DD7FA2-5B3A-4DD2-BA1A-735CC86BAA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xmlns="" id="{B11D6824-D097-439B-9956-5436E5111A9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35">
            <a:extLst>
              <a:ext uri="{FF2B5EF4-FFF2-40B4-BE49-F238E27FC236}">
                <a16:creationId xmlns:a16="http://schemas.microsoft.com/office/drawing/2014/main" xmlns="" id="{5669AB50-4CAD-4D10-A09A-A0C01AF9E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60773" y="731502"/>
            <a:ext cx="3382297" cy="2030642"/>
          </a:xfrm>
        </p:spPr>
        <p:txBody>
          <a:bodyPr vert="horz" lIns="91440" tIns="45720" rIns="91440" bIns="45720" rtlCol="0" anchor="b">
            <a:normAutofit fontScale="90000"/>
          </a:bodyPr>
          <a:lstStyle/>
          <a:p>
            <a:pPr>
              <a:lnSpc>
                <a:spcPct val="90000"/>
              </a:lnSpc>
            </a:pPr>
            <a:r>
              <a:rPr lang="en-US" sz="2200" b="0" i="0" kern="1200" dirty="0">
                <a:solidFill>
                  <a:schemeClr val="bg2"/>
                </a:solidFill>
                <a:latin typeface="+mj-lt"/>
                <a:ea typeface="+mj-ea"/>
                <a:cs typeface="+mj-cs"/>
              </a:rPr>
              <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        </a:t>
            </a:r>
            <a:r>
              <a:rPr lang="en-US" sz="2200" b="0" i="0" kern="1200" dirty="0" smtClean="0">
                <a:solidFill>
                  <a:schemeClr val="bg2"/>
                </a:solidFill>
                <a:latin typeface="+mj-lt"/>
                <a:ea typeface="+mj-ea"/>
                <a:cs typeface="+mj-cs"/>
              </a:rPr>
              <a:t>4.4.Finding </a:t>
            </a:r>
            <a:r>
              <a:rPr lang="en-US" sz="2200" b="0" i="0" kern="1200" dirty="0">
                <a:solidFill>
                  <a:schemeClr val="bg2"/>
                </a:solidFill>
                <a:latin typeface="+mj-lt"/>
                <a:ea typeface="+mj-ea"/>
                <a:cs typeface="+mj-cs"/>
              </a:rPr>
              <a:t>the co-relationship between the columns?</a:t>
            </a:r>
            <a:br>
              <a:rPr lang="en-US" sz="2200" b="0" i="0" kern="1200" dirty="0">
                <a:solidFill>
                  <a:schemeClr val="bg2"/>
                </a:solidFill>
                <a:latin typeface="+mj-lt"/>
                <a:ea typeface="+mj-ea"/>
                <a:cs typeface="+mj-cs"/>
              </a:rPr>
            </a:br>
            <a:endParaRPr lang="en-US" sz="2200" b="0" i="0" kern="1200" dirty="0">
              <a:solidFill>
                <a:schemeClr val="bg2"/>
              </a:solidFill>
              <a:latin typeface="+mj-lt"/>
              <a:ea typeface="+mj-ea"/>
              <a:cs typeface="+mj-cs"/>
            </a:endParaRPr>
          </a:p>
        </p:txBody>
      </p:sp>
      <p:pic>
        <p:nvPicPr>
          <p:cNvPr id="6" name="Picture 5">
            <a:extLst>
              <a:ext uri="{FF2B5EF4-FFF2-40B4-BE49-F238E27FC236}">
                <a16:creationId xmlns:a16="http://schemas.microsoft.com/office/drawing/2014/main" xmlns="" id="{DFA40924-5245-4972-946A-778286647CE3}"/>
              </a:ext>
            </a:extLst>
          </p:cNvPr>
          <p:cNvPicPr>
            <a:picLocks noChangeAspect="1"/>
          </p:cNvPicPr>
          <p:nvPr/>
        </p:nvPicPr>
        <p:blipFill>
          <a:blip r:embed="rId3"/>
          <a:stretch>
            <a:fillRect/>
          </a:stretch>
        </p:blipFill>
        <p:spPr>
          <a:xfrm>
            <a:off x="1310058" y="1113063"/>
            <a:ext cx="6070317" cy="4628758"/>
          </a:xfrm>
          <a:prstGeom prst="roundRect">
            <a:avLst>
              <a:gd name="adj" fmla="val 1858"/>
            </a:avLst>
          </a:prstGeom>
          <a:effectLst>
            <a:outerShdw blurRad="50800" dist="50800" dir="5400000" algn="tl" rotWithShape="0">
              <a:srgbClr val="000000">
                <a:alpha val="43000"/>
              </a:srgbClr>
            </a:outerShdw>
          </a:effectLst>
        </p:spPr>
      </p:pic>
      <p:sp>
        <p:nvSpPr>
          <p:cNvPr id="13" name="Rectangle 12"/>
          <p:cNvSpPr/>
          <p:nvPr/>
        </p:nvSpPr>
        <p:spPr>
          <a:xfrm>
            <a:off x="7550330" y="3568227"/>
            <a:ext cx="3722915" cy="2031325"/>
          </a:xfrm>
          <a:prstGeom prst="rect">
            <a:avLst/>
          </a:prstGeom>
        </p:spPr>
        <p:txBody>
          <a:bodyPr wrap="square">
            <a:spAutoFit/>
          </a:bodyPr>
          <a:lstStyle/>
          <a:p>
            <a:r>
              <a:rPr lang="en-IN" dirty="0" smtClean="0">
                <a:solidFill>
                  <a:schemeClr val="bg1"/>
                </a:solidFill>
              </a:rPr>
              <a:t>Correlation between Age &amp; Pos_axillary node is </a:t>
            </a:r>
            <a:r>
              <a:rPr lang="en-IN" dirty="0" smtClean="0">
                <a:solidFill>
                  <a:schemeClr val="bg1"/>
                </a:solidFill>
              </a:rPr>
              <a:t>below 0 and </a:t>
            </a:r>
            <a:r>
              <a:rPr lang="en-IN" dirty="0" smtClean="0">
                <a:solidFill>
                  <a:schemeClr val="bg1"/>
                </a:solidFill>
              </a:rPr>
              <a:t>more trending towards </a:t>
            </a:r>
            <a:r>
              <a:rPr lang="en-IN" dirty="0" smtClean="0">
                <a:solidFill>
                  <a:schemeClr val="bg1"/>
                </a:solidFill>
              </a:rPr>
              <a:t>negative due to the fact that more number of positive auxiliary nodes refer that the patient has not survived.</a:t>
            </a:r>
            <a:endParaRPr lang="en-IN" dirty="0">
              <a:solidFill>
                <a:schemeClr val="bg1"/>
              </a:solidFill>
            </a:endParaRPr>
          </a:p>
        </p:txBody>
      </p:sp>
    </p:spTree>
    <p:extLst>
      <p:ext uri="{BB962C8B-B14F-4D97-AF65-F5344CB8AC3E}">
        <p14:creationId xmlns:p14="http://schemas.microsoft.com/office/powerpoint/2010/main" xmlns="" val="649695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202</TotalTime>
  <Words>461</Words>
  <Application>Microsoft Office PowerPoint</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Breast Cancer Survival Data Analysis</vt:lpstr>
      <vt:lpstr>Slide 2</vt:lpstr>
      <vt:lpstr>1. Introduction</vt:lpstr>
      <vt:lpstr>2. Problem Statement</vt:lpstr>
      <vt:lpstr>3. Data Profiling &amp; Analysis through         questions</vt:lpstr>
      <vt:lpstr>4.1. How balanced is the dataset ? </vt:lpstr>
      <vt:lpstr>4.2. Finding the best feature for the classification of the survival status? </vt:lpstr>
      <vt:lpstr>Slide 8</vt:lpstr>
      <vt:lpstr>            4.4.Finding the co-relationship between the columns? </vt:lpstr>
      <vt:lpstr>5.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Survival DataAnalysis</dc:title>
  <dc:creator>YOVAS, DIWJEN PHILIXON</dc:creator>
  <cp:lastModifiedBy>Diwjen</cp:lastModifiedBy>
  <cp:revision>14</cp:revision>
  <dcterms:created xsi:type="dcterms:W3CDTF">2019-03-08T13:01:04Z</dcterms:created>
  <dcterms:modified xsi:type="dcterms:W3CDTF">2019-03-09T14:48:55Z</dcterms:modified>
</cp:coreProperties>
</file>