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79116"/>
              </p:ext>
            </p:extLst>
          </p:nvPr>
        </p:nvGraphicFramePr>
        <p:xfrm>
          <a:off x="457198" y="3200400"/>
          <a:ext cx="830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W2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W3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W4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W5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W6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Recess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W7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W8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W9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W10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W11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W12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W13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Reading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>
            <a:spLocks noChangeAspect="1"/>
          </p:cNvSpPr>
          <p:nvPr/>
        </p:nvSpPr>
        <p:spPr>
          <a:xfrm>
            <a:off x="4884131" y="4027950"/>
            <a:ext cx="426108" cy="340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v1.1</a:t>
            </a:r>
            <a:endParaRPr lang="en-SG" sz="900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349514" y="4018503"/>
            <a:ext cx="468719" cy="374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v1.2</a:t>
            </a:r>
            <a:endParaRPr lang="en-SG" sz="1000" dirty="0"/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5857508" y="4008112"/>
            <a:ext cx="515590" cy="4114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v1.3</a:t>
            </a:r>
            <a:endParaRPr lang="en-SG" sz="1050" dirty="0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412373" y="3996681"/>
            <a:ext cx="567149" cy="4526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v1.4</a:t>
            </a:r>
            <a:endParaRPr lang="en-SG" sz="1100" dirty="0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018798" y="3984108"/>
            <a:ext cx="623863" cy="497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v1.5rc</a:t>
            </a:r>
            <a:endParaRPr lang="en-SG" sz="1200" dirty="0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7681937" y="3984107"/>
            <a:ext cx="623863" cy="521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v1.5</a:t>
            </a:r>
            <a:endParaRPr lang="en-SG" sz="1400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4457484" y="4036536"/>
            <a:ext cx="387371" cy="3091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SG" sz="900" dirty="0" smtClean="0"/>
              <a:t>V1.0</a:t>
            </a:r>
            <a:endParaRPr lang="en-SG" sz="900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458071" y="4066275"/>
            <a:ext cx="303929" cy="207818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AB1</a:t>
            </a:r>
            <a:endParaRPr lang="en-SG" sz="900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1852463" y="4044454"/>
            <a:ext cx="357338" cy="25146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AB2</a:t>
            </a:r>
            <a:endParaRPr lang="en-SG" sz="900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2908082" y="4044454"/>
            <a:ext cx="414871" cy="251460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AB3</a:t>
            </a:r>
            <a:endParaRPr lang="en-SG" sz="105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3619861" y="4018051"/>
            <a:ext cx="418739" cy="277863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AB4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3567031"/>
            <a:ext cx="2819400" cy="237882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A</a:t>
            </a:r>
            <a:endParaRPr lang="en-SG" sz="900" dirty="0"/>
          </a:p>
        </p:txBody>
      </p:sp>
      <p:sp>
        <p:nvSpPr>
          <p:cNvPr id="20" name="Rectangle 45"/>
          <p:cNvSpPr/>
          <p:nvPr/>
        </p:nvSpPr>
        <p:spPr>
          <a:xfrm>
            <a:off x="3276600" y="3567030"/>
            <a:ext cx="5486400" cy="2378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Phase </a:t>
            </a:r>
            <a:r>
              <a:rPr lang="en-US" sz="900" dirty="0" smtClean="0"/>
              <a:t>B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63043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ReviewerX</cp:lastModifiedBy>
  <cp:revision>5</cp:revision>
  <dcterms:created xsi:type="dcterms:W3CDTF">2006-08-16T00:00:00Z</dcterms:created>
  <dcterms:modified xsi:type="dcterms:W3CDTF">2017-12-31T04:12:13Z</dcterms:modified>
</cp:coreProperties>
</file>