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8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2644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c4b9e4d4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c4b9e4d4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7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93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5b44ad38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5b44ad38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99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bc4b9e4d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bc4b9e4d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31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c4b9e4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c4b9e4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548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c4b9e4d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bc4b9e4d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73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c4b9e4d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bc4b9e4d4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3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50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1009443" y="1807361"/>
            <a:ext cx="7125000" cy="4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556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48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48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4800" algn="l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dt" idx="10"/>
          </p:nvPr>
        </p:nvSpPr>
        <p:spPr>
          <a:xfrm>
            <a:off x="6437344" y="595181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1180945" y="5951810"/>
            <a:ext cx="525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572658" y="5951810"/>
            <a:ext cx="60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5000" cy="9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009443" y="1807361"/>
            <a:ext cx="7125000" cy="405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83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899592" y="692696"/>
            <a:ext cx="7344816" cy="561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24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24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24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s-PE" sz="2400" b="1">
                <a:solidFill>
                  <a:srgbClr val="000000"/>
                </a:solidFill>
              </a:rPr>
              <a:t>Es un conjunto de programas libres para generar inteligencia empresarial(Business Intelligence) incluye herramientas integradas para generar informes, minería de datos, ETL, etc</a:t>
            </a:r>
            <a:endParaRPr sz="24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3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680425" y="519275"/>
            <a:ext cx="7454100" cy="589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s-PE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plataforma ha sido desarrollada bajo el lenguaje de programación Java y tiene un ambiente de implementación también basado en Java, haciendo así que Pentaho para una solución muy flexible al cubrir una alta gama de necesidades empresariales.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body" idx="1"/>
          </p:nvPr>
        </p:nvSpPr>
        <p:spPr>
          <a:xfrm>
            <a:off x="1009450" y="1694875"/>
            <a:ext cx="7125000" cy="479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-355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P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acceder a los datos y suministrar información a toda la empresa.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P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explorar y analizar los datos interactivamente y de forma muy rápida.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P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Sintetizar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conseguir inmediata visibilidad con medidas y ratios a través de cuadros de mando.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P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pule e integra datos estén donde estén y desde múltiples fuentes.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P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Investigar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 hacer minería de datos para descubrir patrones ocultos o tendencias futuras.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5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5000" cy="9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rgbClr val="FF0000"/>
                </a:solidFill>
              </a:rPr>
              <a:t>¿Que nos permite?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655825" y="675725"/>
            <a:ext cx="7682400" cy="107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rgbClr val="FF0000"/>
                </a:solidFill>
              </a:rPr>
              <a:t>Pero, ¿Cuáles son sus ventajas 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363550" y="1753025"/>
            <a:ext cx="8237100" cy="479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-Multiplataforma: Funciona tanto en linux, como en windows,etc.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-Usa tecnología estándar como java, xml o javascript.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-Fácil de instalar y configurar.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-Enfocado big data.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-Empaqueta todo en uno para trabajar en datos.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926817" y="642674"/>
            <a:ext cx="7125000" cy="9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rgbClr val="FF0000"/>
                </a:solidFill>
              </a:rPr>
              <a:t>¿Y sus desventajas?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548850" y="1669050"/>
            <a:ext cx="8046300" cy="428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-Los desarrolladores usan diferentes metodologías para poder hacer las mismas acciones pero con distintas herramientas.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s-P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-pobre apoyo de la comunidad, Si no funciona un componente, debe de esperar hasta que lance la próxima version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1009442" y="675724"/>
            <a:ext cx="7125000" cy="9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rgbClr val="FF0000"/>
                </a:solidFill>
              </a:rPr>
              <a:t>Otra desventaja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1009443" y="1807361"/>
            <a:ext cx="7125000" cy="405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s-PE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que no hay demasiada documentación fiable. Pentaho dispone un manual de usuario básico, en la que no se detallan muchos de los conceptos, lo que dificulta el desarrollo y el despliegue de la solución.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Componentes y herramientas de la suite 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Pentaho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 CE</a:t>
            </a:r>
            <a:endParaRPr lang="es-P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60070" y="1807361"/>
            <a:ext cx="7806689" cy="4051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Pentaho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 server                                  </a:t>
            </a:r>
            <a:r>
              <a:rPr lang="es-PE" dirty="0" smtClean="0">
                <a:solidFill>
                  <a:schemeClr val="bg2">
                    <a:lumMod val="50000"/>
                  </a:schemeClr>
                </a:solidFill>
              </a:rPr>
              <a:t>Core de </a:t>
            </a:r>
            <a:r>
              <a:rPr lang="es-PE" dirty="0" err="1" smtClean="0">
                <a:solidFill>
                  <a:schemeClr val="bg2">
                    <a:lumMod val="50000"/>
                  </a:schemeClr>
                </a:solidFill>
              </a:rPr>
              <a:t>Pentaho</a:t>
            </a:r>
            <a:endParaRPr lang="es-PE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Pentaho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PE" b="1" dirty="0" err="1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eport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Designer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                 </a:t>
            </a:r>
            <a:r>
              <a:rPr lang="es-PE" dirty="0" smtClean="0">
                <a:solidFill>
                  <a:schemeClr val="bg2">
                    <a:lumMod val="50000"/>
                  </a:schemeClr>
                </a:solidFill>
              </a:rPr>
              <a:t>Informes</a:t>
            </a:r>
            <a:endParaRPr lang="es-PE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Pentaho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Schema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Workbench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es-PE" dirty="0" smtClean="0">
                <a:solidFill>
                  <a:schemeClr val="bg2">
                    <a:lumMod val="50000"/>
                  </a:schemeClr>
                </a:solidFill>
              </a:rPr>
              <a:t>Cubos OLAP</a:t>
            </a:r>
            <a:endParaRPr lang="es-PE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Pentaho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PE" b="1" dirty="0" err="1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etadata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 Editor                  </a:t>
            </a:r>
            <a:r>
              <a:rPr lang="es-PE" dirty="0" err="1" smtClean="0">
                <a:solidFill>
                  <a:schemeClr val="bg2">
                    <a:lumMod val="50000"/>
                  </a:schemeClr>
                </a:solidFill>
              </a:rPr>
              <a:t>Metadata</a:t>
            </a:r>
            <a:r>
              <a:rPr lang="es-PE" dirty="0" smtClean="0">
                <a:solidFill>
                  <a:schemeClr val="bg2">
                    <a:lumMod val="50000"/>
                  </a:schemeClr>
                </a:solidFill>
              </a:rPr>
              <a:t> avanzada</a:t>
            </a:r>
            <a:endParaRPr lang="es-PE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Pentaho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 Data </a:t>
            </a: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Integration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s-PE" b="1" dirty="0" err="1" smtClean="0">
                <a:solidFill>
                  <a:schemeClr val="bg2">
                    <a:lumMod val="50000"/>
                  </a:schemeClr>
                </a:solidFill>
              </a:rPr>
              <a:t>Kettle</a:t>
            </a:r>
            <a:r>
              <a:rPr lang="es-PE" b="1" dirty="0" smtClean="0">
                <a:solidFill>
                  <a:schemeClr val="bg2">
                    <a:lumMod val="50000"/>
                  </a:schemeClr>
                </a:solidFill>
              </a:rPr>
              <a:t>)    </a:t>
            </a:r>
            <a:r>
              <a:rPr lang="es-PE" dirty="0" smtClean="0">
                <a:solidFill>
                  <a:schemeClr val="bg2">
                    <a:lumMod val="50000"/>
                  </a:schemeClr>
                </a:solidFill>
              </a:rPr>
              <a:t>Procesos ETL</a:t>
            </a:r>
            <a:endParaRPr lang="es-P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550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315</Words>
  <Application>Microsoft Office PowerPoint</Application>
  <PresentationFormat>Presentación en pantalla (4:3)</PresentationFormat>
  <Paragraphs>29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Maven Pro</vt:lpstr>
      <vt:lpstr>Noto Sans Symbols</vt:lpstr>
      <vt:lpstr>Nunito</vt:lpstr>
      <vt:lpstr>Verdana</vt:lpstr>
      <vt:lpstr>Momentum</vt:lpstr>
      <vt:lpstr>Presentación de PowerPoint</vt:lpstr>
      <vt:lpstr>Presentación de PowerPoint</vt:lpstr>
      <vt:lpstr>Presentación de PowerPoint</vt:lpstr>
      <vt:lpstr>¿Que nos permite?</vt:lpstr>
      <vt:lpstr>Pero, ¿Cuáles son sus ventajas ?</vt:lpstr>
      <vt:lpstr>¿Y sus desventajas?</vt:lpstr>
      <vt:lpstr>Otra desventaja</vt:lpstr>
      <vt:lpstr>Componentes y herramientas de la suite Pentaho 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Full name</cp:lastModifiedBy>
  <cp:revision>2</cp:revision>
  <dcterms:modified xsi:type="dcterms:W3CDTF">2019-12-01T00:43:27Z</dcterms:modified>
</cp:coreProperties>
</file>