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sldIdLst>
    <p:sldId id="256" r:id="rId5"/>
    <p:sldId id="270" r:id="rId6"/>
    <p:sldId id="271" r:id="rId7"/>
    <p:sldId id="272" r:id="rId8"/>
    <p:sldId id="275" r:id="rId9"/>
    <p:sldId id="274" r:id="rId10"/>
    <p:sldId id="262" r:id="rId11"/>
    <p:sldId id="263" r:id="rId12"/>
    <p:sldId id="278" r:id="rId13"/>
    <p:sldId id="279" r:id="rId14"/>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34"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a:endParaRPr>
          </a:p>
        </p:txBody>
      </p:sp>
      <p:sp>
        <p:nvSpPr>
          <p:cNvPr id="35"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37"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38"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39"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a:endParaRPr>
          </a:p>
        </p:txBody>
      </p:sp>
      <p:sp>
        <p:nvSpPr>
          <p:cNvPr id="40"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42"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a:endParaRPr>
          </a:p>
        </p:txBody>
      </p:sp>
      <p:sp>
        <p:nvSpPr>
          <p:cNvPr id="43"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a:endParaRPr>
          </a:p>
        </p:txBody>
      </p:sp>
      <p:sp>
        <p:nvSpPr>
          <p:cNvPr id="44"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a:endParaRPr>
          </a:p>
        </p:txBody>
      </p:sp>
      <p:sp>
        <p:nvSpPr>
          <p:cNvPr id="45"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a:endParaRPr>
          </a:p>
        </p:txBody>
      </p:sp>
      <p:sp>
        <p:nvSpPr>
          <p:cNvPr id="46"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a:endParaRPr>
          </a:p>
        </p:txBody>
      </p:sp>
      <p:sp>
        <p:nvSpPr>
          <p:cNvPr id="47"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60"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62"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a:endParaRPr>
          </a:p>
        </p:txBody>
      </p:sp>
      <p:sp>
        <p:nvSpPr>
          <p:cNvPr id="65"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70"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3"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73"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75"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79"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81"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a:endParaRPr>
          </a:p>
        </p:txBody>
      </p:sp>
      <p:sp>
        <p:nvSpPr>
          <p:cNvPr id="82"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85"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86"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a:endParaRPr>
          </a:p>
        </p:txBody>
      </p:sp>
      <p:sp>
        <p:nvSpPr>
          <p:cNvPr id="87"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89"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a:endParaRPr>
          </a:p>
        </p:txBody>
      </p:sp>
      <p:sp>
        <p:nvSpPr>
          <p:cNvPr id="90"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a:endParaRPr>
          </a:p>
        </p:txBody>
      </p:sp>
      <p:sp>
        <p:nvSpPr>
          <p:cNvPr id="91"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a:endParaRPr>
          </a:p>
        </p:txBody>
      </p:sp>
      <p:sp>
        <p:nvSpPr>
          <p:cNvPr id="92"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a:endParaRPr>
          </a:p>
        </p:txBody>
      </p:sp>
      <p:sp>
        <p:nvSpPr>
          <p:cNvPr id="93"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a:endParaRPr>
          </a:p>
        </p:txBody>
      </p:sp>
      <p:sp>
        <p:nvSpPr>
          <p:cNvPr id="94"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60" name="PlaceHolder 2"/>
          <p:cNvSpPr>
            <a:spLocks noGrp="1"/>
          </p:cNvSpPr>
          <p:nvPr>
            <p:ph type="subTitle"/>
          </p:nvPr>
        </p:nvSpPr>
        <p:spPr>
          <a:xfrm>
            <a:off x="609480" y="1604520"/>
            <a:ext cx="10972440" cy="397728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62"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a:endParaRPr>
          </a:p>
        </p:txBody>
      </p:sp>
      <p:sp>
        <p:nvSpPr>
          <p:cNvPr id="65"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5" name="PlaceHolder 2"/>
          <p:cNvSpPr>
            <a:spLocks noGrp="1"/>
          </p:cNvSpPr>
          <p:nvPr>
            <p:ph type="body"/>
          </p:nvPr>
        </p:nvSpPr>
        <p:spPr>
          <a:xfrm>
            <a:off x="609480" y="1604520"/>
            <a:ext cx="10972440" cy="397728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70"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73"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75"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79"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81" name="PlaceHolder 2"/>
          <p:cNvSpPr>
            <a:spLocks noGrp="1"/>
          </p:cNvSpPr>
          <p:nvPr>
            <p:ph type="body"/>
          </p:nvPr>
        </p:nvSpPr>
        <p:spPr>
          <a:xfrm>
            <a:off x="609480" y="1604520"/>
            <a:ext cx="10972440" cy="1896840"/>
          </a:xfrm>
          <a:prstGeom prst="rect">
            <a:avLst/>
          </a:prstGeom>
        </p:spPr>
        <p:txBody>
          <a:bodyPr lIns="0" tIns="0" rIns="0" bIns="0">
            <a:normAutofit/>
          </a:bodyPr>
          <a:p>
            <a:endParaRPr lang="en-US" sz="3200" b="0" strike="noStrike" spc="-1">
              <a:latin typeface="Arial"/>
            </a:endParaRPr>
          </a:p>
        </p:txBody>
      </p:sp>
      <p:sp>
        <p:nvSpPr>
          <p:cNvPr id="82" name="PlaceHolder 3"/>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85"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86"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a:endParaRPr>
          </a:p>
        </p:txBody>
      </p:sp>
      <p:sp>
        <p:nvSpPr>
          <p:cNvPr id="87" name="PlaceHolder 5"/>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89" name="PlaceHolder 2"/>
          <p:cNvSpPr>
            <a:spLocks noGrp="1"/>
          </p:cNvSpPr>
          <p:nvPr>
            <p:ph type="body"/>
          </p:nvPr>
        </p:nvSpPr>
        <p:spPr>
          <a:xfrm>
            <a:off x="609480" y="1604520"/>
            <a:ext cx="3533040" cy="1896840"/>
          </a:xfrm>
          <a:prstGeom prst="rect">
            <a:avLst/>
          </a:prstGeom>
        </p:spPr>
        <p:txBody>
          <a:bodyPr lIns="0" tIns="0" rIns="0" bIns="0">
            <a:normAutofit/>
          </a:bodyPr>
          <a:p>
            <a:endParaRPr lang="en-US" sz="3200" b="0" strike="noStrike" spc="-1">
              <a:latin typeface="Arial"/>
            </a:endParaRPr>
          </a:p>
        </p:txBody>
      </p:sp>
      <p:sp>
        <p:nvSpPr>
          <p:cNvPr id="90" name="PlaceHolder 3"/>
          <p:cNvSpPr>
            <a:spLocks noGrp="1"/>
          </p:cNvSpPr>
          <p:nvPr>
            <p:ph type="body"/>
          </p:nvPr>
        </p:nvSpPr>
        <p:spPr>
          <a:xfrm>
            <a:off x="4319640" y="1604520"/>
            <a:ext cx="3533040" cy="1896840"/>
          </a:xfrm>
          <a:prstGeom prst="rect">
            <a:avLst/>
          </a:prstGeom>
        </p:spPr>
        <p:txBody>
          <a:bodyPr lIns="0" tIns="0" rIns="0" bIns="0">
            <a:normAutofit/>
          </a:bodyPr>
          <a:p>
            <a:endParaRPr lang="en-US" sz="3200" b="0" strike="noStrike" spc="-1">
              <a:latin typeface="Arial"/>
            </a:endParaRPr>
          </a:p>
        </p:txBody>
      </p:sp>
      <p:sp>
        <p:nvSpPr>
          <p:cNvPr id="91" name="PlaceHolder 4"/>
          <p:cNvSpPr>
            <a:spLocks noGrp="1"/>
          </p:cNvSpPr>
          <p:nvPr>
            <p:ph type="body"/>
          </p:nvPr>
        </p:nvSpPr>
        <p:spPr>
          <a:xfrm>
            <a:off x="8029800" y="1604520"/>
            <a:ext cx="3533040" cy="1896840"/>
          </a:xfrm>
          <a:prstGeom prst="rect">
            <a:avLst/>
          </a:prstGeom>
        </p:spPr>
        <p:txBody>
          <a:bodyPr lIns="0" tIns="0" rIns="0" bIns="0">
            <a:normAutofit/>
          </a:bodyPr>
          <a:p>
            <a:endParaRPr lang="en-US" sz="3200" b="0" strike="noStrike" spc="-1">
              <a:latin typeface="Arial"/>
            </a:endParaRPr>
          </a:p>
        </p:txBody>
      </p:sp>
      <p:sp>
        <p:nvSpPr>
          <p:cNvPr id="92" name="PlaceHolder 5"/>
          <p:cNvSpPr>
            <a:spLocks noGrp="1"/>
          </p:cNvSpPr>
          <p:nvPr>
            <p:ph type="body"/>
          </p:nvPr>
        </p:nvSpPr>
        <p:spPr>
          <a:xfrm>
            <a:off x="609480" y="3682080"/>
            <a:ext cx="3533040" cy="1896840"/>
          </a:xfrm>
          <a:prstGeom prst="rect">
            <a:avLst/>
          </a:prstGeom>
        </p:spPr>
        <p:txBody>
          <a:bodyPr lIns="0" tIns="0" rIns="0" bIns="0">
            <a:normAutofit/>
          </a:bodyPr>
          <a:p>
            <a:endParaRPr lang="en-US" sz="3200" b="0" strike="noStrike" spc="-1">
              <a:latin typeface="Arial"/>
            </a:endParaRPr>
          </a:p>
        </p:txBody>
      </p:sp>
      <p:sp>
        <p:nvSpPr>
          <p:cNvPr id="93" name="PlaceHolder 6"/>
          <p:cNvSpPr>
            <a:spLocks noGrp="1"/>
          </p:cNvSpPr>
          <p:nvPr>
            <p:ph type="body"/>
          </p:nvPr>
        </p:nvSpPr>
        <p:spPr>
          <a:xfrm>
            <a:off x="4319640" y="3682080"/>
            <a:ext cx="3533040" cy="1896840"/>
          </a:xfrm>
          <a:prstGeom prst="rect">
            <a:avLst/>
          </a:prstGeom>
        </p:spPr>
        <p:txBody>
          <a:bodyPr lIns="0" tIns="0" rIns="0" bIns="0">
            <a:normAutofit/>
          </a:bodyPr>
          <a:p>
            <a:endParaRPr lang="en-US" sz="3200" b="0" strike="noStrike" spc="-1">
              <a:latin typeface="Arial"/>
            </a:endParaRPr>
          </a:p>
        </p:txBody>
      </p:sp>
      <p:sp>
        <p:nvSpPr>
          <p:cNvPr id="94" name="PlaceHolder 7"/>
          <p:cNvSpPr>
            <a:spLocks noGrp="1"/>
          </p:cNvSpPr>
          <p:nvPr>
            <p:ph type="body"/>
          </p:nvPr>
        </p:nvSpPr>
        <p:spPr>
          <a:xfrm>
            <a:off x="8029800" y="3682080"/>
            <a:ext cx="35330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609480" y="273600"/>
            <a:ext cx="10972440" cy="5307840"/>
          </a:xfrm>
          <a:prstGeom prst="rect">
            <a:avLst/>
          </a:prstGeom>
        </p:spPr>
        <p:txBody>
          <a:bodyPr lIns="0" tIns="0" rIns="0" bIns="0" anchor="ctr"/>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23" name="PlaceHolder 3"/>
          <p:cNvSpPr>
            <a:spLocks noGrp="1"/>
          </p:cNvSpPr>
          <p:nvPr>
            <p:ph type="body"/>
          </p:nvPr>
        </p:nvSpPr>
        <p:spPr>
          <a:xfrm>
            <a:off x="6231960" y="1604520"/>
            <a:ext cx="5354280" cy="3977280"/>
          </a:xfrm>
          <a:prstGeom prst="rect">
            <a:avLst/>
          </a:prstGeom>
        </p:spPr>
        <p:txBody>
          <a:bodyPr lIns="0" tIns="0" rIns="0" bIns="0">
            <a:normAutofit/>
          </a:bodyPr>
          <a:p>
            <a:endParaRPr lang="en-US" sz="3200" b="0" strike="noStrike" spc="-1">
              <a:latin typeface="Arial"/>
            </a:endParaRPr>
          </a:p>
        </p:txBody>
      </p:sp>
      <p:sp>
        <p:nvSpPr>
          <p:cNvPr id="24" name="PlaceHolder 4"/>
          <p:cNvSpPr>
            <a:spLocks noGrp="1"/>
          </p:cNvSpPr>
          <p:nvPr>
            <p:ph type="body"/>
          </p:nvPr>
        </p:nvSpPr>
        <p:spPr>
          <a:xfrm>
            <a:off x="60948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26" name="PlaceHolder 2"/>
          <p:cNvSpPr>
            <a:spLocks noGrp="1"/>
          </p:cNvSpPr>
          <p:nvPr>
            <p:ph type="body"/>
          </p:nvPr>
        </p:nvSpPr>
        <p:spPr>
          <a:xfrm>
            <a:off x="609480" y="1604520"/>
            <a:ext cx="5354280" cy="3977280"/>
          </a:xfrm>
          <a:prstGeom prst="rect">
            <a:avLst/>
          </a:prstGeom>
        </p:spPr>
        <p:txBody>
          <a:bodyPr lIns="0" tIns="0" rIns="0" bIns="0">
            <a:normAutofit/>
          </a:bodyPr>
          <a:p>
            <a:endParaRPr lang="en-US" sz="3200" b="0" strike="noStrike" spc="-1">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28" name="PlaceHolder 4"/>
          <p:cNvSpPr>
            <a:spLocks noGrp="1"/>
          </p:cNvSpPr>
          <p:nvPr>
            <p:ph type="body"/>
          </p:nvPr>
        </p:nvSpPr>
        <p:spPr>
          <a:xfrm>
            <a:off x="6231960" y="3682080"/>
            <a:ext cx="535428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p>
            <a:pPr algn="ctr"/>
            <a:endParaRPr lang="en-US" sz="4400" b="0" strike="noStrike" spc="-1">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p>
            <a:endParaRPr lang="en-US" sz="3200" b="0" strike="noStrike" spc="-1">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p>
            <a:endParaRPr lang="en-US" sz="3200" b="0" strike="noStrike" spc="-1">
              <a:latin typeface="Arial"/>
            </a:endParaRPr>
          </a:p>
        </p:txBody>
      </p:sp>
      <p:sp>
        <p:nvSpPr>
          <p:cNvPr id="32" name="PlaceHolder 4"/>
          <p:cNvSpPr>
            <a:spLocks noGrp="1"/>
          </p:cNvSpPr>
          <p:nvPr>
            <p:ph type="body"/>
          </p:nvPr>
        </p:nvSpPr>
        <p:spPr>
          <a:xfrm>
            <a:off x="609480" y="3682080"/>
            <a:ext cx="10972440" cy="1896840"/>
          </a:xfrm>
          <a:prstGeom prst="rect">
            <a:avLst/>
          </a:prstGeom>
        </p:spPr>
        <p:txBody>
          <a:bodyPr lIns="0" tIns="0" rIns="0" bIns="0">
            <a:normAutofit/>
          </a:bodyPr>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0" name="CustomShape 1"/>
          <p:cNvSpPr/>
          <p:nvPr/>
        </p:nvSpPr>
        <p:spPr>
          <a:xfrm>
            <a:off x="0" y="0"/>
            <a:ext cx="12191400" cy="6857280"/>
          </a:xfrm>
          <a:prstGeom prst="rect">
            <a:avLst/>
          </a:prstGeom>
          <a:gradFill rotWithShape="0">
            <a:gsLst>
              <a:gs pos="0">
                <a:srgbClr val="FBFBFB"/>
              </a:gs>
              <a:gs pos="79000">
                <a:schemeClr val="bg1">
                  <a:lumMod val="95000"/>
                </a:schemeClr>
              </a:gs>
              <a:gs pos="100000">
                <a:schemeClr val="bg1">
                  <a:lumMod val="85000"/>
                </a:schemeClr>
              </a:gs>
            </a:gsLst>
            <a:lin ang="0"/>
          </a:gradFill>
          <a:ln>
            <a:noFill/>
          </a:ln>
        </p:spPr>
        <p:style>
          <a:lnRef idx="2">
            <a:schemeClr val="accent1">
              <a:shade val="50000"/>
            </a:schemeClr>
          </a:lnRef>
          <a:fillRef idx="1">
            <a:schemeClr val="accent1"/>
          </a:fillRef>
          <a:effectRef idx="0">
            <a:schemeClr val="accent1"/>
          </a:effectRef>
          <a:fontRef idx="minor"/>
        </p:style>
      </p:sp>
      <p:sp>
        <p:nvSpPr>
          <p:cNvPr id="2" name="Line 2"/>
          <p:cNvSpPr/>
          <p:nvPr/>
        </p:nvSpPr>
        <p:spPr>
          <a:xfrm>
            <a:off x="609120" y="6209280"/>
            <a:ext cx="10878120" cy="47520"/>
          </a:xfrm>
          <a:prstGeom prst="line">
            <a:avLst/>
          </a:prstGeom>
          <a:ln w="28440">
            <a:solidFill>
              <a:srgbClr val="C00000"/>
            </a:solidFill>
            <a:round/>
          </a:ln>
        </p:spPr>
        <p:style>
          <a:lnRef idx="0">
            <a:srgbClr val="FFFFFF"/>
          </a:lnRef>
          <a:fillRef idx="0">
            <a:srgbClr val="FFFFFF"/>
          </a:fillRef>
          <a:effectRef idx="0">
            <a:srgbClr val="FFFFFF"/>
          </a:effectRef>
          <a:fontRef idx="minor"/>
        </p:style>
      </p:sp>
      <p:sp>
        <p:nvSpPr>
          <p:cNvPr id="3" name="CustomShape 3"/>
          <p:cNvSpPr/>
          <p:nvPr/>
        </p:nvSpPr>
        <p:spPr>
          <a:xfrm>
            <a:off x="0" y="731880"/>
            <a:ext cx="285120" cy="532800"/>
          </a:xfrm>
          <a:prstGeom prst="rect">
            <a:avLst/>
          </a:prstGeom>
          <a:gradFill rotWithShape="0">
            <a:gsLst>
              <a:gs pos="0">
                <a:srgbClr val="E98E8E"/>
              </a:gs>
              <a:gs pos="50000">
                <a:srgbClr val="EFBBBB"/>
              </a:gs>
              <a:gs pos="100000">
                <a:srgbClr val="F7DDDD"/>
              </a:gs>
            </a:gsLst>
            <a:lin ang="0"/>
          </a:gradFill>
          <a:ln w="9360">
            <a:noFill/>
          </a:ln>
        </p:spPr>
        <p:style>
          <a:lnRef idx="0">
            <a:srgbClr val="FFFFFF"/>
          </a:lnRef>
          <a:fillRef idx="0">
            <a:srgbClr val="FFFFFF"/>
          </a:fillRef>
          <a:effectRef idx="0">
            <a:srgbClr val="FFFFFF"/>
          </a:effectRef>
          <a:fontRef idx="minor"/>
        </p:style>
      </p:sp>
      <p:sp>
        <p:nvSpPr>
          <p:cNvPr id="4" name="CustomShape 4"/>
          <p:cNvSpPr/>
          <p:nvPr/>
        </p:nvSpPr>
        <p:spPr>
          <a:xfrm>
            <a:off x="412920" y="822240"/>
            <a:ext cx="11778480" cy="318240"/>
          </a:xfrm>
          <a:prstGeom prst="rect">
            <a:avLst/>
          </a:prstGeom>
          <a:gradFill rotWithShape="0">
            <a:gsLst>
              <a:gs pos="0">
                <a:srgbClr val="E98E8E"/>
              </a:gs>
              <a:gs pos="50000">
                <a:srgbClr val="EFBBBB"/>
              </a:gs>
              <a:gs pos="100000">
                <a:srgbClr val="F7DDDD"/>
              </a:gs>
            </a:gsLst>
            <a:lin ang="0"/>
          </a:gradFill>
          <a:ln w="9360">
            <a:noFill/>
          </a:ln>
        </p:spPr>
        <p:style>
          <a:lnRef idx="0">
            <a:srgbClr val="FFFFFF"/>
          </a:lnRef>
          <a:fillRef idx="0">
            <a:srgbClr val="FFFFFF"/>
          </a:fillRef>
          <a:effectRef idx="0">
            <a:srgbClr val="FFFFFF"/>
          </a:effectRef>
          <a:fontRef idx="minor"/>
        </p:style>
      </p:sp>
      <p:sp>
        <p:nvSpPr>
          <p:cNvPr id="5" name="CustomShape 5"/>
          <p:cNvSpPr/>
          <p:nvPr/>
        </p:nvSpPr>
        <p:spPr>
          <a:xfrm>
            <a:off x="409680" y="866880"/>
            <a:ext cx="137520" cy="140400"/>
          </a:xfrm>
          <a:prstGeom prst="rect">
            <a:avLst/>
          </a:prstGeom>
          <a:solidFill>
            <a:srgbClr val="C00000"/>
          </a:solidFill>
          <a:ln w="9360">
            <a:noFill/>
          </a:ln>
        </p:spPr>
        <p:style>
          <a:lnRef idx="0">
            <a:srgbClr val="FFFFFF"/>
          </a:lnRef>
          <a:fillRef idx="0">
            <a:srgbClr val="FFFFFF"/>
          </a:fillRef>
          <a:effectRef idx="0">
            <a:srgbClr val="FFFFFF"/>
          </a:effectRef>
          <a:fontRef idx="minor"/>
        </p:style>
      </p:sp>
      <p:sp>
        <p:nvSpPr>
          <p:cNvPr id="6" name="CustomShape 6"/>
          <p:cNvSpPr/>
          <p:nvPr/>
        </p:nvSpPr>
        <p:spPr>
          <a:xfrm>
            <a:off x="547560" y="866880"/>
            <a:ext cx="138960" cy="140400"/>
          </a:xfrm>
          <a:prstGeom prst="rect">
            <a:avLst/>
          </a:prstGeom>
          <a:solidFill>
            <a:srgbClr val="F8AAB0"/>
          </a:solidFill>
          <a:ln w="9360">
            <a:noFill/>
          </a:ln>
        </p:spPr>
        <p:style>
          <a:lnRef idx="0">
            <a:srgbClr val="FFFFFF"/>
          </a:lnRef>
          <a:fillRef idx="0">
            <a:srgbClr val="FFFFFF"/>
          </a:fillRef>
          <a:effectRef idx="0">
            <a:srgbClr val="FFFFFF"/>
          </a:effectRef>
          <a:fontRef idx="minor"/>
        </p:style>
      </p:sp>
      <p:sp>
        <p:nvSpPr>
          <p:cNvPr id="7" name="CustomShape 7"/>
          <p:cNvSpPr/>
          <p:nvPr/>
        </p:nvSpPr>
        <p:spPr>
          <a:xfrm>
            <a:off x="274680" y="1006560"/>
            <a:ext cx="135720" cy="137520"/>
          </a:xfrm>
          <a:prstGeom prst="rect">
            <a:avLst/>
          </a:prstGeom>
          <a:solidFill>
            <a:srgbClr val="F7CDCD"/>
          </a:solidFill>
          <a:ln w="9360">
            <a:noFill/>
          </a:ln>
        </p:spPr>
        <p:style>
          <a:lnRef idx="0">
            <a:srgbClr val="FFFFFF"/>
          </a:lnRef>
          <a:fillRef idx="0">
            <a:srgbClr val="FFFFFF"/>
          </a:fillRef>
          <a:effectRef idx="0">
            <a:srgbClr val="FFFFFF"/>
          </a:effectRef>
          <a:fontRef idx="minor"/>
        </p:style>
      </p:sp>
      <p:sp>
        <p:nvSpPr>
          <p:cNvPr id="8" name="CustomShape 8"/>
          <p:cNvSpPr/>
          <p:nvPr/>
        </p:nvSpPr>
        <p:spPr>
          <a:xfrm>
            <a:off x="131760" y="868320"/>
            <a:ext cx="140400" cy="137520"/>
          </a:xfrm>
          <a:prstGeom prst="rect">
            <a:avLst/>
          </a:prstGeom>
          <a:solidFill>
            <a:srgbClr val="C00000"/>
          </a:solidFill>
          <a:ln w="9360">
            <a:noFill/>
          </a:ln>
        </p:spPr>
        <p:style>
          <a:lnRef idx="0">
            <a:srgbClr val="FFFFFF"/>
          </a:lnRef>
          <a:fillRef idx="0">
            <a:srgbClr val="FFFFFF"/>
          </a:fillRef>
          <a:effectRef idx="0">
            <a:srgbClr val="FFFFFF"/>
          </a:effectRef>
          <a:fontRef idx="minor"/>
        </p:style>
      </p:sp>
      <p:sp>
        <p:nvSpPr>
          <p:cNvPr id="9" name="CustomShape 9"/>
          <p:cNvSpPr/>
          <p:nvPr/>
        </p:nvSpPr>
        <p:spPr>
          <a:xfrm>
            <a:off x="409680" y="1003320"/>
            <a:ext cx="137520" cy="137520"/>
          </a:xfrm>
          <a:prstGeom prst="rect">
            <a:avLst/>
          </a:prstGeom>
          <a:solidFill>
            <a:srgbClr val="F8AAB0"/>
          </a:solidFill>
          <a:ln w="9360">
            <a:noFill/>
          </a:ln>
        </p:spPr>
        <p:style>
          <a:lnRef idx="0">
            <a:srgbClr val="FFFFFF"/>
          </a:lnRef>
          <a:fillRef idx="0">
            <a:srgbClr val="FFFFFF"/>
          </a:fillRef>
          <a:effectRef idx="0">
            <a:srgbClr val="FFFFFF"/>
          </a:effectRef>
          <a:fontRef idx="minor"/>
        </p:style>
      </p:sp>
      <p:sp>
        <p:nvSpPr>
          <p:cNvPr id="10" name="CustomShape 10"/>
          <p:cNvSpPr/>
          <p:nvPr/>
        </p:nvSpPr>
        <p:spPr>
          <a:xfrm>
            <a:off x="-10440" y="6414840"/>
            <a:ext cx="12201480" cy="434520"/>
          </a:xfrm>
          <a:custGeom>
            <a:avLst/>
            <a:gdLst/>
            <a:ahLst/>
            <a:cxnLst/>
            <a:rect l="l" t="t" r="r" b="b"/>
            <a:pathLst>
              <a:path w="12885696" h="677930">
                <a:moveTo>
                  <a:pt x="6442848" y="0"/>
                </a:moveTo>
                <a:cubicBezTo>
                  <a:pt x="9144779" y="0"/>
                  <a:pt x="11510983" y="262931"/>
                  <a:pt x="12818477" y="656546"/>
                </a:cubicBezTo>
                <a:lnTo>
                  <a:pt x="12885696" y="677930"/>
                </a:lnTo>
                <a:lnTo>
                  <a:pt x="0" y="677930"/>
                </a:lnTo>
                <a:lnTo>
                  <a:pt x="67219" y="656546"/>
                </a:lnTo>
                <a:cubicBezTo>
                  <a:pt x="1374713" y="262931"/>
                  <a:pt x="3740917" y="0"/>
                  <a:pt x="6442848" y="0"/>
                </a:cubicBezTo>
                <a:close/>
              </a:path>
            </a:pathLst>
          </a:custGeom>
          <a:solidFill>
            <a:schemeClr val="bg1">
              <a:lumMod val="85000"/>
            </a:schemeClr>
          </a:solidFill>
          <a:ln>
            <a:solidFill>
              <a:schemeClr val="bg1">
                <a:lumMod val="85000"/>
              </a:schemeClr>
            </a:solidFill>
            <a:round/>
          </a:ln>
        </p:spPr>
        <p:style>
          <a:lnRef idx="2">
            <a:schemeClr val="accent1">
              <a:shade val="50000"/>
            </a:schemeClr>
          </a:lnRef>
          <a:fillRef idx="1">
            <a:schemeClr val="accent1"/>
          </a:fillRef>
          <a:effectRef idx="0">
            <a:schemeClr val="accent1"/>
          </a:effectRef>
          <a:fontRef idx="minor"/>
        </p:style>
      </p:sp>
      <p:sp>
        <p:nvSpPr>
          <p:cNvPr id="11" name="PlaceHolder 11"/>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a:rPr>
              <a:t>Click to edit the title text format</a:t>
            </a:r>
            <a:endParaRPr lang="en-US" sz="4400" b="0" strike="noStrike" spc="-1">
              <a:latin typeface="Arial"/>
            </a:endParaRPr>
          </a:p>
        </p:txBody>
      </p:sp>
      <p:sp>
        <p:nvSpPr>
          <p:cNvPr id="12" name="PlaceHolder 12"/>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a:rPr>
              <a:t>Click to edit the outline text format</a:t>
            </a:r>
            <a:endParaRPr lang="en-US" sz="3200" b="0" strike="noStrike" spc="-1">
              <a:latin typeface="Arial"/>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a:rPr>
              <a:t>Second Outline Level</a:t>
            </a:r>
            <a:endParaRPr lang="en-US"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a:rPr>
              <a:t>Third Outline Level</a:t>
            </a:r>
            <a:endParaRPr lang="en-US" sz="2400" b="0" strike="noStrike" spc="-1">
              <a:latin typeface="Arial"/>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a:rPr>
              <a:t>Fourth Outline Level</a:t>
            </a:r>
            <a:endParaRPr lang="en-US"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a:rPr>
              <a:t>Fifth Outline Level</a:t>
            </a:r>
            <a:endParaRPr lang="en-US"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a:rPr>
              <a:t>Sixth Outline Level</a:t>
            </a:r>
            <a:endParaRPr lang="en-US"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a:rPr>
              <a:t>Seventh Outline Level</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 name="CustomShape 1"/>
          <p:cNvSpPr/>
          <p:nvPr/>
        </p:nvSpPr>
        <p:spPr>
          <a:xfrm>
            <a:off x="0" y="0"/>
            <a:ext cx="12191400" cy="6857280"/>
          </a:xfrm>
          <a:prstGeom prst="rect">
            <a:avLst/>
          </a:prstGeom>
          <a:gradFill rotWithShape="0">
            <a:gsLst>
              <a:gs pos="0">
                <a:srgbClr val="FBFBFB"/>
              </a:gs>
              <a:gs pos="79000">
                <a:schemeClr val="bg1">
                  <a:lumMod val="95000"/>
                </a:schemeClr>
              </a:gs>
              <a:gs pos="100000">
                <a:schemeClr val="bg1">
                  <a:lumMod val="85000"/>
                </a:schemeClr>
              </a:gs>
            </a:gsLst>
            <a:lin ang="0"/>
          </a:gradFill>
          <a:ln>
            <a:noFill/>
          </a:ln>
        </p:spPr>
        <p:style>
          <a:lnRef idx="2">
            <a:schemeClr val="accent1">
              <a:shade val="50000"/>
            </a:schemeClr>
          </a:lnRef>
          <a:fillRef idx="1">
            <a:schemeClr val="accent1"/>
          </a:fillRef>
          <a:effectRef idx="0">
            <a:schemeClr val="accent1"/>
          </a:effectRef>
          <a:fontRef idx="minor"/>
        </p:style>
      </p:sp>
      <p:sp>
        <p:nvSpPr>
          <p:cNvPr id="49" name="Line 2"/>
          <p:cNvSpPr/>
          <p:nvPr/>
        </p:nvSpPr>
        <p:spPr>
          <a:xfrm>
            <a:off x="609120" y="6209280"/>
            <a:ext cx="10878120" cy="47520"/>
          </a:xfrm>
          <a:prstGeom prst="line">
            <a:avLst/>
          </a:prstGeom>
          <a:ln w="28440">
            <a:solidFill>
              <a:srgbClr val="C00000"/>
            </a:solidFill>
            <a:round/>
          </a:ln>
        </p:spPr>
        <p:style>
          <a:lnRef idx="0">
            <a:srgbClr val="FFFFFF"/>
          </a:lnRef>
          <a:fillRef idx="0">
            <a:srgbClr val="FFFFFF"/>
          </a:fillRef>
          <a:effectRef idx="0">
            <a:srgbClr val="FFFFFF"/>
          </a:effectRef>
          <a:fontRef idx="minor"/>
        </p:style>
      </p:sp>
      <p:sp>
        <p:nvSpPr>
          <p:cNvPr id="50" name="CustomShape 3"/>
          <p:cNvSpPr/>
          <p:nvPr/>
        </p:nvSpPr>
        <p:spPr>
          <a:xfrm>
            <a:off x="0" y="731880"/>
            <a:ext cx="285120" cy="532800"/>
          </a:xfrm>
          <a:prstGeom prst="rect">
            <a:avLst/>
          </a:prstGeom>
          <a:gradFill rotWithShape="0">
            <a:gsLst>
              <a:gs pos="0">
                <a:srgbClr val="E98E8E"/>
              </a:gs>
              <a:gs pos="50000">
                <a:srgbClr val="EFBBBB"/>
              </a:gs>
              <a:gs pos="100000">
                <a:srgbClr val="F7DDDD"/>
              </a:gs>
            </a:gsLst>
            <a:lin ang="0"/>
          </a:gradFill>
          <a:ln w="9360">
            <a:noFill/>
          </a:ln>
        </p:spPr>
        <p:style>
          <a:lnRef idx="0">
            <a:srgbClr val="FFFFFF"/>
          </a:lnRef>
          <a:fillRef idx="0">
            <a:srgbClr val="FFFFFF"/>
          </a:fillRef>
          <a:effectRef idx="0">
            <a:srgbClr val="FFFFFF"/>
          </a:effectRef>
          <a:fontRef idx="minor"/>
        </p:style>
      </p:sp>
      <p:sp>
        <p:nvSpPr>
          <p:cNvPr id="51" name="CustomShape 4"/>
          <p:cNvSpPr/>
          <p:nvPr/>
        </p:nvSpPr>
        <p:spPr>
          <a:xfrm>
            <a:off x="412920" y="822240"/>
            <a:ext cx="11778480" cy="318240"/>
          </a:xfrm>
          <a:prstGeom prst="rect">
            <a:avLst/>
          </a:prstGeom>
          <a:gradFill rotWithShape="0">
            <a:gsLst>
              <a:gs pos="0">
                <a:srgbClr val="E98E8E"/>
              </a:gs>
              <a:gs pos="50000">
                <a:srgbClr val="EFBBBB"/>
              </a:gs>
              <a:gs pos="100000">
                <a:srgbClr val="F7DDDD"/>
              </a:gs>
            </a:gsLst>
            <a:lin ang="0"/>
          </a:gradFill>
          <a:ln w="9360">
            <a:noFill/>
          </a:ln>
        </p:spPr>
        <p:style>
          <a:lnRef idx="0">
            <a:srgbClr val="FFFFFF"/>
          </a:lnRef>
          <a:fillRef idx="0">
            <a:srgbClr val="FFFFFF"/>
          </a:fillRef>
          <a:effectRef idx="0">
            <a:srgbClr val="FFFFFF"/>
          </a:effectRef>
          <a:fontRef idx="minor"/>
        </p:style>
      </p:sp>
      <p:sp>
        <p:nvSpPr>
          <p:cNvPr id="52" name="CustomShape 5"/>
          <p:cNvSpPr/>
          <p:nvPr/>
        </p:nvSpPr>
        <p:spPr>
          <a:xfrm>
            <a:off x="409680" y="866880"/>
            <a:ext cx="137520" cy="140400"/>
          </a:xfrm>
          <a:prstGeom prst="rect">
            <a:avLst/>
          </a:prstGeom>
          <a:solidFill>
            <a:srgbClr val="C00000"/>
          </a:solidFill>
          <a:ln w="9360">
            <a:noFill/>
          </a:ln>
        </p:spPr>
        <p:style>
          <a:lnRef idx="0">
            <a:srgbClr val="FFFFFF"/>
          </a:lnRef>
          <a:fillRef idx="0">
            <a:srgbClr val="FFFFFF"/>
          </a:fillRef>
          <a:effectRef idx="0">
            <a:srgbClr val="FFFFFF"/>
          </a:effectRef>
          <a:fontRef idx="minor"/>
        </p:style>
      </p:sp>
      <p:sp>
        <p:nvSpPr>
          <p:cNvPr id="53" name="CustomShape 6"/>
          <p:cNvSpPr/>
          <p:nvPr/>
        </p:nvSpPr>
        <p:spPr>
          <a:xfrm>
            <a:off x="547560" y="866880"/>
            <a:ext cx="138960" cy="140400"/>
          </a:xfrm>
          <a:prstGeom prst="rect">
            <a:avLst/>
          </a:prstGeom>
          <a:solidFill>
            <a:srgbClr val="F8AAB0"/>
          </a:solidFill>
          <a:ln w="9360">
            <a:noFill/>
          </a:ln>
        </p:spPr>
        <p:style>
          <a:lnRef idx="0">
            <a:srgbClr val="FFFFFF"/>
          </a:lnRef>
          <a:fillRef idx="0">
            <a:srgbClr val="FFFFFF"/>
          </a:fillRef>
          <a:effectRef idx="0">
            <a:srgbClr val="FFFFFF"/>
          </a:effectRef>
          <a:fontRef idx="minor"/>
        </p:style>
      </p:sp>
      <p:sp>
        <p:nvSpPr>
          <p:cNvPr id="54" name="CustomShape 7"/>
          <p:cNvSpPr/>
          <p:nvPr/>
        </p:nvSpPr>
        <p:spPr>
          <a:xfrm>
            <a:off x="274680" y="1006560"/>
            <a:ext cx="135720" cy="137520"/>
          </a:xfrm>
          <a:prstGeom prst="rect">
            <a:avLst/>
          </a:prstGeom>
          <a:solidFill>
            <a:srgbClr val="F7CDCD"/>
          </a:solidFill>
          <a:ln w="9360">
            <a:noFill/>
          </a:ln>
        </p:spPr>
        <p:style>
          <a:lnRef idx="0">
            <a:srgbClr val="FFFFFF"/>
          </a:lnRef>
          <a:fillRef idx="0">
            <a:srgbClr val="FFFFFF"/>
          </a:fillRef>
          <a:effectRef idx="0">
            <a:srgbClr val="FFFFFF"/>
          </a:effectRef>
          <a:fontRef idx="minor"/>
        </p:style>
      </p:sp>
      <p:sp>
        <p:nvSpPr>
          <p:cNvPr id="55" name="CustomShape 8"/>
          <p:cNvSpPr/>
          <p:nvPr/>
        </p:nvSpPr>
        <p:spPr>
          <a:xfrm>
            <a:off x="131760" y="868320"/>
            <a:ext cx="140400" cy="137520"/>
          </a:xfrm>
          <a:prstGeom prst="rect">
            <a:avLst/>
          </a:prstGeom>
          <a:solidFill>
            <a:srgbClr val="C00000"/>
          </a:solidFill>
          <a:ln w="9360">
            <a:noFill/>
          </a:ln>
        </p:spPr>
        <p:style>
          <a:lnRef idx="0">
            <a:srgbClr val="FFFFFF"/>
          </a:lnRef>
          <a:fillRef idx="0">
            <a:srgbClr val="FFFFFF"/>
          </a:fillRef>
          <a:effectRef idx="0">
            <a:srgbClr val="FFFFFF"/>
          </a:effectRef>
          <a:fontRef idx="minor"/>
        </p:style>
      </p:sp>
      <p:sp>
        <p:nvSpPr>
          <p:cNvPr id="56" name="CustomShape 9"/>
          <p:cNvSpPr/>
          <p:nvPr/>
        </p:nvSpPr>
        <p:spPr>
          <a:xfrm>
            <a:off x="409680" y="1003320"/>
            <a:ext cx="137520" cy="137520"/>
          </a:xfrm>
          <a:prstGeom prst="rect">
            <a:avLst/>
          </a:prstGeom>
          <a:solidFill>
            <a:srgbClr val="F8AAB0"/>
          </a:solidFill>
          <a:ln w="9360">
            <a:noFill/>
          </a:ln>
        </p:spPr>
        <p:style>
          <a:lnRef idx="0">
            <a:srgbClr val="FFFFFF"/>
          </a:lnRef>
          <a:fillRef idx="0">
            <a:srgbClr val="FFFFFF"/>
          </a:fillRef>
          <a:effectRef idx="0">
            <a:srgbClr val="FFFFFF"/>
          </a:effectRef>
          <a:fontRef idx="minor"/>
        </p:style>
      </p:sp>
      <p:sp>
        <p:nvSpPr>
          <p:cNvPr id="57" name="PlaceHolder 10"/>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a:rPr>
              <a:t>Click to edit the title text format</a:t>
            </a:r>
            <a:endParaRPr lang="en-US" sz="4400" b="0" strike="noStrike" spc="-1">
              <a:latin typeface="Arial"/>
            </a:endParaRPr>
          </a:p>
        </p:txBody>
      </p:sp>
      <p:sp>
        <p:nvSpPr>
          <p:cNvPr id="58" name="PlaceHolder 11"/>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a:rPr>
              <a:t>Click to edit the outline text format</a:t>
            </a:r>
            <a:endParaRPr lang="en-US" sz="3200" b="0" strike="noStrike" spc="-1">
              <a:latin typeface="Arial"/>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a:rPr>
              <a:t>Second Outline Level</a:t>
            </a:r>
            <a:endParaRPr lang="en-US"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a:rPr>
              <a:t>Third Outline Level</a:t>
            </a:r>
            <a:endParaRPr lang="en-US" sz="2400" b="0" strike="noStrike" spc="-1">
              <a:latin typeface="Arial"/>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a:rPr>
              <a:t>Fourth Outline Level</a:t>
            </a:r>
            <a:endParaRPr lang="en-US"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a:rPr>
              <a:t>Fifth Outline Level</a:t>
            </a:r>
            <a:endParaRPr lang="en-US"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a:rPr>
              <a:t>Sixth Outline Level</a:t>
            </a:r>
            <a:endParaRPr lang="en-US"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a:rPr>
              <a:t>Seventh Outline Level</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 name="CustomShape 1"/>
          <p:cNvSpPr/>
          <p:nvPr/>
        </p:nvSpPr>
        <p:spPr>
          <a:xfrm>
            <a:off x="0" y="0"/>
            <a:ext cx="12191400" cy="6857280"/>
          </a:xfrm>
          <a:prstGeom prst="rect">
            <a:avLst/>
          </a:prstGeom>
          <a:gradFill rotWithShape="0">
            <a:gsLst>
              <a:gs pos="0">
                <a:srgbClr val="FBFBFB"/>
              </a:gs>
              <a:gs pos="79000">
                <a:schemeClr val="bg1">
                  <a:lumMod val="95000"/>
                </a:schemeClr>
              </a:gs>
              <a:gs pos="100000">
                <a:schemeClr val="bg1">
                  <a:lumMod val="85000"/>
                </a:schemeClr>
              </a:gs>
            </a:gsLst>
            <a:lin ang="0"/>
          </a:gradFill>
          <a:ln>
            <a:noFill/>
          </a:ln>
        </p:spPr>
        <p:style>
          <a:lnRef idx="2">
            <a:schemeClr val="accent1">
              <a:shade val="50000"/>
            </a:schemeClr>
          </a:lnRef>
          <a:fillRef idx="1">
            <a:schemeClr val="accent1"/>
          </a:fillRef>
          <a:effectRef idx="0">
            <a:schemeClr val="accent1"/>
          </a:effectRef>
          <a:fontRef idx="minor"/>
        </p:style>
      </p:sp>
      <p:sp>
        <p:nvSpPr>
          <p:cNvPr id="49" name="Line 2"/>
          <p:cNvSpPr/>
          <p:nvPr/>
        </p:nvSpPr>
        <p:spPr>
          <a:xfrm>
            <a:off x="609120" y="6209280"/>
            <a:ext cx="10878120" cy="47520"/>
          </a:xfrm>
          <a:prstGeom prst="line">
            <a:avLst/>
          </a:prstGeom>
          <a:ln w="28440">
            <a:solidFill>
              <a:srgbClr val="C00000"/>
            </a:solidFill>
            <a:round/>
          </a:ln>
        </p:spPr>
        <p:style>
          <a:lnRef idx="0">
            <a:srgbClr val="FFFFFF"/>
          </a:lnRef>
          <a:fillRef idx="0">
            <a:srgbClr val="FFFFFF"/>
          </a:fillRef>
          <a:effectRef idx="0">
            <a:srgbClr val="FFFFFF"/>
          </a:effectRef>
          <a:fontRef idx="minor"/>
        </p:style>
      </p:sp>
      <p:sp>
        <p:nvSpPr>
          <p:cNvPr id="50" name="CustomShape 3"/>
          <p:cNvSpPr/>
          <p:nvPr/>
        </p:nvSpPr>
        <p:spPr>
          <a:xfrm>
            <a:off x="0" y="731880"/>
            <a:ext cx="285120" cy="532800"/>
          </a:xfrm>
          <a:prstGeom prst="rect">
            <a:avLst/>
          </a:prstGeom>
          <a:gradFill rotWithShape="0">
            <a:gsLst>
              <a:gs pos="0">
                <a:srgbClr val="E98E8E"/>
              </a:gs>
              <a:gs pos="50000">
                <a:srgbClr val="EFBBBB"/>
              </a:gs>
              <a:gs pos="100000">
                <a:srgbClr val="F7DDDD"/>
              </a:gs>
            </a:gsLst>
            <a:lin ang="0"/>
          </a:gradFill>
          <a:ln w="9360">
            <a:noFill/>
          </a:ln>
        </p:spPr>
        <p:style>
          <a:lnRef idx="0">
            <a:srgbClr val="FFFFFF"/>
          </a:lnRef>
          <a:fillRef idx="0">
            <a:srgbClr val="FFFFFF"/>
          </a:fillRef>
          <a:effectRef idx="0">
            <a:srgbClr val="FFFFFF"/>
          </a:effectRef>
          <a:fontRef idx="minor"/>
        </p:style>
      </p:sp>
      <p:sp>
        <p:nvSpPr>
          <p:cNvPr id="51" name="CustomShape 4"/>
          <p:cNvSpPr/>
          <p:nvPr/>
        </p:nvSpPr>
        <p:spPr>
          <a:xfrm>
            <a:off x="412920" y="822240"/>
            <a:ext cx="11778480" cy="318240"/>
          </a:xfrm>
          <a:prstGeom prst="rect">
            <a:avLst/>
          </a:prstGeom>
          <a:gradFill rotWithShape="0">
            <a:gsLst>
              <a:gs pos="0">
                <a:srgbClr val="E98E8E"/>
              </a:gs>
              <a:gs pos="50000">
                <a:srgbClr val="EFBBBB"/>
              </a:gs>
              <a:gs pos="100000">
                <a:srgbClr val="F7DDDD"/>
              </a:gs>
            </a:gsLst>
            <a:lin ang="0"/>
          </a:gradFill>
          <a:ln w="9360">
            <a:noFill/>
          </a:ln>
        </p:spPr>
        <p:style>
          <a:lnRef idx="0">
            <a:srgbClr val="FFFFFF"/>
          </a:lnRef>
          <a:fillRef idx="0">
            <a:srgbClr val="FFFFFF"/>
          </a:fillRef>
          <a:effectRef idx="0">
            <a:srgbClr val="FFFFFF"/>
          </a:effectRef>
          <a:fontRef idx="minor"/>
        </p:style>
      </p:sp>
      <p:sp>
        <p:nvSpPr>
          <p:cNvPr id="52" name="CustomShape 5"/>
          <p:cNvSpPr/>
          <p:nvPr/>
        </p:nvSpPr>
        <p:spPr>
          <a:xfrm>
            <a:off x="409680" y="866880"/>
            <a:ext cx="137520" cy="140400"/>
          </a:xfrm>
          <a:prstGeom prst="rect">
            <a:avLst/>
          </a:prstGeom>
          <a:solidFill>
            <a:srgbClr val="C00000"/>
          </a:solidFill>
          <a:ln w="9360">
            <a:noFill/>
          </a:ln>
        </p:spPr>
        <p:style>
          <a:lnRef idx="0">
            <a:srgbClr val="FFFFFF"/>
          </a:lnRef>
          <a:fillRef idx="0">
            <a:srgbClr val="FFFFFF"/>
          </a:fillRef>
          <a:effectRef idx="0">
            <a:srgbClr val="FFFFFF"/>
          </a:effectRef>
          <a:fontRef idx="minor"/>
        </p:style>
      </p:sp>
      <p:sp>
        <p:nvSpPr>
          <p:cNvPr id="53" name="CustomShape 6"/>
          <p:cNvSpPr/>
          <p:nvPr/>
        </p:nvSpPr>
        <p:spPr>
          <a:xfrm>
            <a:off x="547560" y="866880"/>
            <a:ext cx="138960" cy="140400"/>
          </a:xfrm>
          <a:prstGeom prst="rect">
            <a:avLst/>
          </a:prstGeom>
          <a:solidFill>
            <a:srgbClr val="F8AAB0"/>
          </a:solidFill>
          <a:ln w="9360">
            <a:noFill/>
          </a:ln>
        </p:spPr>
        <p:style>
          <a:lnRef idx="0">
            <a:srgbClr val="FFFFFF"/>
          </a:lnRef>
          <a:fillRef idx="0">
            <a:srgbClr val="FFFFFF"/>
          </a:fillRef>
          <a:effectRef idx="0">
            <a:srgbClr val="FFFFFF"/>
          </a:effectRef>
          <a:fontRef idx="minor"/>
        </p:style>
      </p:sp>
      <p:sp>
        <p:nvSpPr>
          <p:cNvPr id="54" name="CustomShape 7"/>
          <p:cNvSpPr/>
          <p:nvPr/>
        </p:nvSpPr>
        <p:spPr>
          <a:xfrm>
            <a:off x="274680" y="1006560"/>
            <a:ext cx="135720" cy="137520"/>
          </a:xfrm>
          <a:prstGeom prst="rect">
            <a:avLst/>
          </a:prstGeom>
          <a:solidFill>
            <a:srgbClr val="F7CDCD"/>
          </a:solidFill>
          <a:ln w="9360">
            <a:noFill/>
          </a:ln>
        </p:spPr>
        <p:style>
          <a:lnRef idx="0">
            <a:srgbClr val="FFFFFF"/>
          </a:lnRef>
          <a:fillRef idx="0">
            <a:srgbClr val="FFFFFF"/>
          </a:fillRef>
          <a:effectRef idx="0">
            <a:srgbClr val="FFFFFF"/>
          </a:effectRef>
          <a:fontRef idx="minor"/>
        </p:style>
      </p:sp>
      <p:sp>
        <p:nvSpPr>
          <p:cNvPr id="55" name="CustomShape 8"/>
          <p:cNvSpPr/>
          <p:nvPr/>
        </p:nvSpPr>
        <p:spPr>
          <a:xfrm>
            <a:off x="131760" y="868320"/>
            <a:ext cx="140400" cy="137520"/>
          </a:xfrm>
          <a:prstGeom prst="rect">
            <a:avLst/>
          </a:prstGeom>
          <a:solidFill>
            <a:srgbClr val="C00000"/>
          </a:solidFill>
          <a:ln w="9360">
            <a:noFill/>
          </a:ln>
        </p:spPr>
        <p:style>
          <a:lnRef idx="0">
            <a:srgbClr val="FFFFFF"/>
          </a:lnRef>
          <a:fillRef idx="0">
            <a:srgbClr val="FFFFFF"/>
          </a:fillRef>
          <a:effectRef idx="0">
            <a:srgbClr val="FFFFFF"/>
          </a:effectRef>
          <a:fontRef idx="minor"/>
        </p:style>
      </p:sp>
      <p:sp>
        <p:nvSpPr>
          <p:cNvPr id="56" name="CustomShape 9"/>
          <p:cNvSpPr/>
          <p:nvPr/>
        </p:nvSpPr>
        <p:spPr>
          <a:xfrm>
            <a:off x="409680" y="1003320"/>
            <a:ext cx="137520" cy="137520"/>
          </a:xfrm>
          <a:prstGeom prst="rect">
            <a:avLst/>
          </a:prstGeom>
          <a:solidFill>
            <a:srgbClr val="F8AAB0"/>
          </a:solidFill>
          <a:ln w="9360">
            <a:noFill/>
          </a:ln>
        </p:spPr>
        <p:style>
          <a:lnRef idx="0">
            <a:srgbClr val="FFFFFF"/>
          </a:lnRef>
          <a:fillRef idx="0">
            <a:srgbClr val="FFFFFF"/>
          </a:fillRef>
          <a:effectRef idx="0">
            <a:srgbClr val="FFFFFF"/>
          </a:effectRef>
          <a:fontRef idx="minor"/>
        </p:style>
      </p:sp>
      <p:sp>
        <p:nvSpPr>
          <p:cNvPr id="57" name="PlaceHolder 10"/>
          <p:cNvSpPr>
            <a:spLocks noGrp="1"/>
          </p:cNvSpPr>
          <p:nvPr>
            <p:ph type="title"/>
          </p:nvPr>
        </p:nvSpPr>
        <p:spPr>
          <a:xfrm>
            <a:off x="609480" y="273600"/>
            <a:ext cx="10972440" cy="1144800"/>
          </a:xfrm>
          <a:prstGeom prst="rect">
            <a:avLst/>
          </a:prstGeom>
        </p:spPr>
        <p:txBody>
          <a:bodyPr lIns="0" tIns="0" rIns="0" bIns="0" anchor="ctr"/>
          <a:p>
            <a:pPr algn="ctr"/>
            <a:r>
              <a:rPr lang="en-US" sz="4400" b="0" strike="noStrike" spc="-1">
                <a:latin typeface="Arial"/>
              </a:rPr>
              <a:t>Click to edit the title text format</a:t>
            </a:r>
            <a:endParaRPr lang="en-US" sz="4400" b="0" strike="noStrike" spc="-1">
              <a:latin typeface="Arial"/>
            </a:endParaRPr>
          </a:p>
        </p:txBody>
      </p:sp>
      <p:sp>
        <p:nvSpPr>
          <p:cNvPr id="58" name="PlaceHolder 11"/>
          <p:cNvSpPr>
            <a:spLocks noGrp="1"/>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3200" b="0" strike="noStrike" spc="-1">
                <a:latin typeface="Arial"/>
              </a:rPr>
              <a:t>Click to edit the outline text format</a:t>
            </a:r>
            <a:endParaRPr lang="en-US" sz="3200" b="0" strike="noStrike" spc="-1">
              <a:latin typeface="Arial"/>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a:rPr>
              <a:t>Second Outline Level</a:t>
            </a:r>
            <a:endParaRPr lang="en-US" sz="2800" b="0" strike="noStrike" spc="-1">
              <a:latin typeface="Arial"/>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a:rPr>
              <a:t>Third Outline Level</a:t>
            </a:r>
            <a:endParaRPr lang="en-US" sz="2400" b="0" strike="noStrike" spc="-1">
              <a:latin typeface="Arial"/>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a:rPr>
              <a:t>Fourth Outline Level</a:t>
            </a:r>
            <a:endParaRPr lang="en-US" sz="2000" b="0" strike="noStrike" spc="-1">
              <a:latin typeface="Arial"/>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a:rPr>
              <a:t>Fifth Outline Level</a:t>
            </a:r>
            <a:endParaRPr lang="en-US" sz="2000" b="0" strike="noStrike" spc="-1">
              <a:latin typeface="Arial"/>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a:rPr>
              <a:t>Sixth Outline Level</a:t>
            </a:r>
            <a:endParaRPr lang="en-US" sz="2000" b="0" strike="noStrike" spc="-1">
              <a:latin typeface="Arial"/>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a:rPr>
              <a:t>Seventh Outline Level</a:t>
            </a:r>
            <a:endParaRPr lang="en-US"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4281120" y="2157120"/>
            <a:ext cx="3170880" cy="2068920"/>
          </a:xfrm>
          <a:custGeom>
            <a:avLst/>
            <a:gdLst/>
            <a:ahLst/>
            <a:cxnLst/>
            <a:rect l="l" t="t" r="r" b="b"/>
            <a:pathLst>
              <a:path w="3171687" h="2069635">
                <a:moveTo>
                  <a:pt x="0" y="259565"/>
                </a:moveTo>
                <a:lnTo>
                  <a:pt x="0" y="0"/>
                </a:lnTo>
                <a:lnTo>
                  <a:pt x="3171687" y="0"/>
                </a:lnTo>
                <a:lnTo>
                  <a:pt x="3171687" y="2069635"/>
                </a:lnTo>
                <a:lnTo>
                  <a:pt x="0" y="2069635"/>
                </a:lnTo>
                <a:lnTo>
                  <a:pt x="0" y="1810069"/>
                </a:lnTo>
              </a:path>
            </a:pathLst>
          </a:custGeom>
          <a:noFill/>
          <a:ln w="31680">
            <a:solidFill>
              <a:schemeClr val="bg1">
                <a:lumMod val="50000"/>
              </a:schemeClr>
            </a:solidFill>
            <a:round/>
          </a:ln>
        </p:spPr>
        <p:style>
          <a:lnRef idx="2">
            <a:schemeClr val="accent1">
              <a:shade val="50000"/>
            </a:schemeClr>
          </a:lnRef>
          <a:fillRef idx="1">
            <a:schemeClr val="accent1"/>
          </a:fillRef>
          <a:effectRef idx="0">
            <a:schemeClr val="accent1"/>
          </a:effectRef>
          <a:fontRef idx="minor"/>
        </p:style>
      </p:sp>
      <p:sp>
        <p:nvSpPr>
          <p:cNvPr id="96" name="CustomShape 2"/>
          <p:cNvSpPr/>
          <p:nvPr/>
        </p:nvSpPr>
        <p:spPr>
          <a:xfrm>
            <a:off x="5975640" y="1769760"/>
            <a:ext cx="2253240" cy="1261440"/>
          </a:xfrm>
          <a:custGeom>
            <a:avLst/>
            <a:gdLst/>
            <a:ahLst/>
            <a:cxnLst/>
            <a:rect l="l" t="t" r="r" b="b"/>
            <a:pathLst>
              <a:path w="2253807" h="1262130">
                <a:moveTo>
                  <a:pt x="0" y="700070"/>
                </a:moveTo>
                <a:lnTo>
                  <a:pt x="0" y="0"/>
                </a:lnTo>
                <a:lnTo>
                  <a:pt x="2253807" y="0"/>
                </a:lnTo>
                <a:lnTo>
                  <a:pt x="2253807" y="1262130"/>
                </a:lnTo>
                <a:lnTo>
                  <a:pt x="1013277" y="1262130"/>
                </a:lnTo>
              </a:path>
            </a:pathLst>
          </a:custGeom>
          <a:noFill/>
          <a:ln w="31680">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sp>
      <p:sp>
        <p:nvSpPr>
          <p:cNvPr id="97" name="CustomShape 3"/>
          <p:cNvSpPr/>
          <p:nvPr/>
        </p:nvSpPr>
        <p:spPr>
          <a:xfrm>
            <a:off x="1686600" y="2643480"/>
            <a:ext cx="5929560" cy="10958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6600" b="0" strike="noStrike" spc="-1">
                <a:solidFill>
                  <a:srgbClr val="9B1E11"/>
                </a:solidFill>
                <a:latin typeface="Agency FB"/>
                <a:ea typeface="微软雅黑"/>
              </a:rPr>
              <a:t>论文阅读报告</a:t>
            </a:r>
            <a:endParaRPr lang="en-US" sz="6600" b="0" strike="noStrike" spc="-1">
              <a:latin typeface="Arial"/>
            </a:endParaRPr>
          </a:p>
        </p:txBody>
      </p:sp>
      <p:sp>
        <p:nvSpPr>
          <p:cNvPr id="98" name="CustomShape 4"/>
          <p:cNvSpPr/>
          <p:nvPr/>
        </p:nvSpPr>
        <p:spPr>
          <a:xfrm>
            <a:off x="5070240" y="5621040"/>
            <a:ext cx="2381760" cy="30312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algn="ctr">
              <a:lnSpc>
                <a:spcPct val="100000"/>
              </a:lnSpc>
            </a:pPr>
            <a:r>
              <a:rPr lang="en-US" sz="1400" b="0" strike="noStrike" spc="-1">
                <a:solidFill>
                  <a:srgbClr val="8F8F8F"/>
                </a:solidFill>
                <a:latin typeface="微软雅黑"/>
                <a:ea typeface="微软雅黑"/>
              </a:rPr>
              <a:t>时间：2019年12月15日</a:t>
            </a:r>
            <a:endParaRPr lang="en-US" sz="1400" b="0" strike="noStrike" spc="-1">
              <a:latin typeface="Arial"/>
            </a:endParaRPr>
          </a:p>
        </p:txBody>
      </p:sp>
      <p:sp>
        <p:nvSpPr>
          <p:cNvPr id="99" name="CustomShape 5"/>
          <p:cNvSpPr/>
          <p:nvPr/>
        </p:nvSpPr>
        <p:spPr>
          <a:xfrm>
            <a:off x="1937975" y="4609000"/>
            <a:ext cx="8437320" cy="70020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gn="ctr">
              <a:lnSpc>
                <a:spcPct val="100000"/>
              </a:lnSpc>
            </a:pPr>
            <a:r>
              <a:rPr lang="en-US" sz="2000" b="0" strike="noStrike" spc="-1">
                <a:solidFill>
                  <a:srgbClr val="9B1E11"/>
                </a:solidFill>
                <a:latin typeface="微软雅黑"/>
                <a:ea typeface="微软雅黑"/>
              </a:rPr>
              <a:t>——Deep Progressive Reinforcement Learning </a:t>
            </a:r>
            <a:endParaRPr lang="en-US" sz="2000" b="0" strike="noStrike" spc="-1">
              <a:latin typeface="Arial"/>
            </a:endParaRPr>
          </a:p>
          <a:p>
            <a:pPr algn="ctr">
              <a:lnSpc>
                <a:spcPct val="100000"/>
              </a:lnSpc>
            </a:pPr>
            <a:r>
              <a:rPr lang="en-US" sz="2000" b="0" strike="noStrike" spc="-1">
                <a:solidFill>
                  <a:srgbClr val="9B1E11"/>
                </a:solidFill>
                <a:latin typeface="微软雅黑"/>
                <a:ea typeface="微软雅黑"/>
              </a:rPr>
              <a:t> for Skeleton-based Action Recognition</a:t>
            </a:r>
            <a:endParaRPr lang="en-US" sz="2000" b="0" strike="noStrike" spc="-1">
              <a:latin typeface="Aria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additive="repl">
                                        <p:cTn id="7" dur="350" fill="hold"/>
                                        <p:tgtEl>
                                          <p:spTgt spid="96"/>
                                        </p:tgtEl>
                                        <p:attrNameLst>
                                          <p:attrName>ppt_w</p:attrName>
                                        </p:attrNameLst>
                                      </p:cBhvr>
                                      <p:tavLst>
                                        <p:tav tm="0">
                                          <p:val>
                                            <p:strVal val="4*#ppt_w"/>
                                          </p:val>
                                        </p:tav>
                                        <p:tav tm="100000">
                                          <p:val>
                                            <p:strVal val="#ppt_w"/>
                                          </p:val>
                                        </p:tav>
                                      </p:tavLst>
                                    </p:anim>
                                    <p:anim calcmode="lin" valueType="num">
                                      <p:cBhvr additive="repl">
                                        <p:cTn id="8" dur="350" fill="hold"/>
                                        <p:tgtEl>
                                          <p:spTgt spid="96"/>
                                        </p:tgtEl>
                                        <p:attrNameLst>
                                          <p:attrName>ppt_h</p:attrName>
                                        </p:attrNameLst>
                                      </p:cBhvr>
                                      <p:tavLst>
                                        <p:tav tm="0">
                                          <p:val>
                                            <p:strVal val="4*#ppt_h"/>
                                          </p:val>
                                        </p:tav>
                                        <p:tav tm="100000">
                                          <p:val>
                                            <p:strVal val="#ppt_h"/>
                                          </p:val>
                                        </p:tav>
                                      </p:tavLst>
                                    </p:anim>
                                  </p:childTnLst>
                                </p:cTn>
                              </p:par>
                              <p:par>
                                <p:cTn id="9" presetID="23" presetClass="entr" presetSubtype="32" fill="hold" nodeType="withEffect">
                                  <p:stCondLst>
                                    <p:cond delay="250"/>
                                  </p:stCondLst>
                                  <p:childTnLst>
                                    <p:set>
                                      <p:cBhvr>
                                        <p:cTn id="10" dur="1" fill="hold">
                                          <p:stCondLst>
                                            <p:cond delay="0"/>
                                          </p:stCondLst>
                                        </p:cTn>
                                        <p:tgtEl>
                                          <p:spTgt spid="95"/>
                                        </p:tgtEl>
                                        <p:attrNameLst>
                                          <p:attrName>style.visibility</p:attrName>
                                        </p:attrNameLst>
                                      </p:cBhvr>
                                      <p:to>
                                        <p:strVal val="visible"/>
                                      </p:to>
                                    </p:set>
                                    <p:anim calcmode="lin" valueType="num">
                                      <p:cBhvr additive="repl">
                                        <p:cTn id="11" dur="350" fill="hold"/>
                                        <p:tgtEl>
                                          <p:spTgt spid="95"/>
                                        </p:tgtEl>
                                        <p:attrNameLst>
                                          <p:attrName>ppt_w</p:attrName>
                                        </p:attrNameLst>
                                      </p:cBhvr>
                                      <p:tavLst>
                                        <p:tav tm="0">
                                          <p:val>
                                            <p:strVal val="4*#ppt_w"/>
                                          </p:val>
                                        </p:tav>
                                        <p:tav tm="100000">
                                          <p:val>
                                            <p:strVal val="#ppt_w"/>
                                          </p:val>
                                        </p:tav>
                                      </p:tavLst>
                                    </p:anim>
                                    <p:anim calcmode="lin" valueType="num">
                                      <p:cBhvr additive="repl">
                                        <p:cTn id="12" dur="350" fill="hold"/>
                                        <p:tgtEl>
                                          <p:spTgt spid="95"/>
                                        </p:tgtEl>
                                        <p:attrNameLst>
                                          <p:attrName>ppt_h</p:attrName>
                                        </p:attrNameLst>
                                      </p:cBhvr>
                                      <p:tavLst>
                                        <p:tav tm="0">
                                          <p:val>
                                            <p:strVal val="4*#ppt_h"/>
                                          </p:val>
                                        </p:tav>
                                        <p:tav tm="100000">
                                          <p:val>
                                            <p:strVal val="#ppt_h"/>
                                          </p:val>
                                        </p:tav>
                                      </p:tavLst>
                                    </p:anim>
                                  </p:childTnLst>
                                </p:cTn>
                              </p:par>
                            </p:childTnLst>
                          </p:cTn>
                        </p:par>
                        <p:par>
                          <p:cTn id="13" fill="hold">
                            <p:stCondLst>
                              <p:cond delay="500"/>
                            </p:stCondLst>
                            <p:childTnLst>
                              <p:par>
                                <p:cTn id="14" presetID="41" presetClass="entr" presetSubtype="0" fill="hold" nodeType="afterEffect">
                                  <p:stCondLst>
                                    <p:cond delay="0"/>
                                  </p:stCondLst>
                                  <p:childTnLst>
                                    <p:set>
                                      <p:cBhvr>
                                        <p:cTn id="15" dur="1" fill="hold">
                                          <p:stCondLst>
                                            <p:cond delay="0"/>
                                          </p:stCondLst>
                                        </p:cTn>
                                        <p:tgtEl>
                                          <p:spTgt spid="97"/>
                                        </p:tgtEl>
                                        <p:attrNameLst>
                                          <p:attrName>style.visibility</p:attrName>
                                        </p:attrNameLst>
                                      </p:cBhvr>
                                      <p:to>
                                        <p:strVal val="visible"/>
                                      </p:to>
                                    </p:set>
                                    <p:anim calcmode="lin" valueType="num">
                                      <p:cBhvr additive="repl">
                                        <p:cTn id="16" dur="500" fill="hold"/>
                                        <p:tgtEl>
                                          <p:spTgt spid="97"/>
                                        </p:tgtEl>
                                        <p:attrNameLst>
                                          <p:attrName>ppt_x</p:attrName>
                                        </p:attrNameLst>
                                      </p:cBhvr>
                                      <p:tavLst>
                                        <p:tav tm="0">
                                          <p:val>
                                            <p:strVal val="#ppt_x"/>
                                          </p:val>
                                        </p:tav>
                                        <p:tav tm="50000">
                                          <p:val>
                                            <p:strVal val="#ppt_x+.1"/>
                                          </p:val>
                                        </p:tav>
                                        <p:tav tm="100000">
                                          <p:val>
                                            <p:strVal val="#ppt_x"/>
                                          </p:val>
                                        </p:tav>
                                      </p:tavLst>
                                    </p:anim>
                                    <p:anim calcmode="lin" valueType="num">
                                      <p:cBhvr additive="repl">
                                        <p:cTn id="17" dur="500" fill="hold"/>
                                        <p:tgtEl>
                                          <p:spTgt spid="97"/>
                                        </p:tgtEl>
                                        <p:attrNameLst>
                                          <p:attrName>ppt_y</p:attrName>
                                        </p:attrNameLst>
                                      </p:cBhvr>
                                      <p:tavLst>
                                        <p:tav tm="0">
                                          <p:val>
                                            <p:strVal val="#ppt_y"/>
                                          </p:val>
                                        </p:tav>
                                        <p:tav tm="100000">
                                          <p:val>
                                            <p:strVal val="#ppt_y"/>
                                          </p:val>
                                        </p:tav>
                                      </p:tavLst>
                                    </p:anim>
                                    <p:anim calcmode="lin" valueType="num">
                                      <p:cBhvr additive="repl">
                                        <p:cTn id="18" dur="500" fill="hold"/>
                                        <p:tgtEl>
                                          <p:spTgt spid="97"/>
                                        </p:tgtEl>
                                        <p:attrNameLst>
                                          <p:attrName>ppt_h</p:attrName>
                                        </p:attrNameLst>
                                      </p:cBhvr>
                                      <p:tavLst>
                                        <p:tav tm="0">
                                          <p:val>
                                            <p:strVal val="#ppt_h/10"/>
                                          </p:val>
                                        </p:tav>
                                        <p:tav tm="50000">
                                          <p:val>
                                            <p:strVal val="#ppt_h+.01"/>
                                          </p:val>
                                        </p:tav>
                                        <p:tav tm="100000">
                                          <p:val>
                                            <p:strVal val="#ppt_h"/>
                                          </p:val>
                                        </p:tav>
                                      </p:tavLst>
                                    </p:anim>
                                    <p:anim calcmode="lin" valueType="num">
                                      <p:cBhvr additive="repl">
                                        <p:cTn id="19" dur="500" fill="hold"/>
                                        <p:tgtEl>
                                          <p:spTgt spid="97"/>
                                        </p:tgtEl>
                                        <p:attrNameLst>
                                          <p:attrName>ppt_w</p:attrName>
                                        </p:attrNameLst>
                                      </p:cBhvr>
                                      <p:tavLst>
                                        <p:tav tm="0">
                                          <p:val>
                                            <p:strVal val="#ppt_w/10"/>
                                          </p:val>
                                        </p:tav>
                                        <p:tav tm="50000">
                                          <p:val>
                                            <p:strVal val="#ppt_w+.01"/>
                                          </p:val>
                                        </p:tav>
                                        <p:tav tm="100000">
                                          <p:val>
                                            <p:strVal val="#ppt_w"/>
                                          </p:val>
                                        </p:tav>
                                      </p:tavLst>
                                    </p:anim>
                                    <p:animEffect transition="in" filter="fade">
                                      <p:cBhvr additive="repl">
                                        <p:cTn id="20" dur="500"/>
                                        <p:tgtEl>
                                          <p:spTgt spid="97"/>
                                        </p:tgtEl>
                                      </p:cBhvr>
                                    </p:animEffect>
                                  </p:childTnLst>
                                </p:cTn>
                              </p:par>
                              <p:par>
                                <p:cTn id="21" presetID="37" presetClass="entr" presetSubtype="0" fill="hold" nodeType="withEffect">
                                  <p:stCondLst>
                                    <p:cond delay="500"/>
                                  </p:stCondLst>
                                  <p:childTnLst>
                                    <p:set>
                                      <p:cBhvr>
                                        <p:cTn id="22" dur="1" fill="hold">
                                          <p:stCondLst>
                                            <p:cond delay="0"/>
                                          </p:stCondLst>
                                        </p:cTn>
                                        <p:tgtEl>
                                          <p:spTgt spid="98"/>
                                        </p:tgtEl>
                                        <p:attrNameLst>
                                          <p:attrName>style.visibility</p:attrName>
                                        </p:attrNameLst>
                                      </p:cBhvr>
                                      <p:to>
                                        <p:strVal val="visible"/>
                                      </p:to>
                                    </p:set>
                                    <p:animEffect transition="in" filter="fade">
                                      <p:cBhvr additive="repl">
                                        <p:cTn id="23" dur="700"/>
                                        <p:tgtEl>
                                          <p:spTgt spid="98"/>
                                        </p:tgtEl>
                                      </p:cBhvr>
                                    </p:animEffect>
                                    <p:anim calcmode="lin" valueType="num">
                                      <p:cBhvr additive="repl">
                                        <p:cTn id="24" dur="700" fill="hold"/>
                                        <p:tgtEl>
                                          <p:spTgt spid="98"/>
                                        </p:tgtEl>
                                        <p:attrNameLst>
                                          <p:attrName>ppt_x</p:attrName>
                                        </p:attrNameLst>
                                      </p:cBhvr>
                                      <p:tavLst>
                                        <p:tav tm="0">
                                          <p:val>
                                            <p:strVal val="#ppt_x"/>
                                          </p:val>
                                        </p:tav>
                                        <p:tav tm="100000">
                                          <p:val>
                                            <p:strVal val="#ppt_x"/>
                                          </p:val>
                                        </p:tav>
                                      </p:tavLst>
                                    </p:anim>
                                    <p:anim calcmode="lin" valueType="num">
                                      <p:cBhvr additive="repl">
                                        <p:cTn id="25" dur="630" fill="hold"/>
                                        <p:tgtEl>
                                          <p:spTgt spid="98"/>
                                        </p:tgtEl>
                                        <p:attrNameLst>
                                          <p:attrName>ppt_y</p:attrName>
                                        </p:attrNameLst>
                                      </p:cBhvr>
                                      <p:tavLst>
                                        <p:tav tm="0">
                                          <p:val>
                                            <p:strVal val="#ppt_y+1"/>
                                          </p:val>
                                        </p:tav>
                                        <p:tav tm="100000">
                                          <p:val>
                                            <p:strVal val="#ppt_y-.03"/>
                                          </p:val>
                                        </p:tav>
                                      </p:tavLst>
                                    </p:anim>
                                    <p:anim calcmode="lin" valueType="num">
                                      <p:cBhvr additive="repl">
                                        <p:cTn id="26" dur="70" fill="hold">
                                          <p:stCondLst>
                                            <p:cond delay="630"/>
                                          </p:stCondLst>
                                        </p:cTn>
                                        <p:tgtEl>
                                          <p:spTgt spid="98"/>
                                        </p:tgtEl>
                                        <p:attrNameLst>
                                          <p:attrName>ppt_y</p:attrName>
                                        </p:attrNameLst>
                                      </p:cBhvr>
                                      <p:tavLst>
                                        <p:tav tm="0">
                                          <p:val>
                                            <p:strVal val="#ppt_y-.03"/>
                                          </p:val>
                                        </p:tav>
                                        <p:tav tm="100000">
                                          <p:val>
                                            <p:strVal val="#ppt_y"/>
                                          </p:val>
                                        </p:tav>
                                      </p:tavLst>
                                    </p:anim>
                                  </p:childTnLst>
                                </p:cTn>
                              </p:par>
                            </p:childTnLst>
                          </p:cTn>
                        </p:par>
                        <p:par>
                          <p:cTn id="27" fill="hold">
                            <p:stCondLst>
                              <p:cond delay="1000"/>
                            </p:stCondLst>
                            <p:childTnLst>
                              <p:par>
                                <p:cTn id="28" presetID="41" presetClass="entr" presetSubtype="0" fill="hold" nodeType="afterEffect">
                                  <p:stCondLst>
                                    <p:cond delay="0"/>
                                  </p:stCondLst>
                                  <p:childTnLst>
                                    <p:set>
                                      <p:cBhvr>
                                        <p:cTn id="29" dur="1" fill="hold">
                                          <p:stCondLst>
                                            <p:cond delay="0"/>
                                          </p:stCondLst>
                                        </p:cTn>
                                        <p:tgtEl>
                                          <p:spTgt spid="99"/>
                                        </p:tgtEl>
                                        <p:attrNameLst>
                                          <p:attrName>style.visibility</p:attrName>
                                        </p:attrNameLst>
                                      </p:cBhvr>
                                      <p:to>
                                        <p:strVal val="visible"/>
                                      </p:to>
                                    </p:set>
                                    <p:anim calcmode="lin" valueType="num">
                                      <p:cBhvr additive="repl">
                                        <p:cTn id="30" dur="500" fill="hold"/>
                                        <p:tgtEl>
                                          <p:spTgt spid="99"/>
                                        </p:tgtEl>
                                        <p:attrNameLst>
                                          <p:attrName>ppt_x</p:attrName>
                                        </p:attrNameLst>
                                      </p:cBhvr>
                                      <p:tavLst>
                                        <p:tav tm="0">
                                          <p:val>
                                            <p:strVal val="#ppt_x"/>
                                          </p:val>
                                        </p:tav>
                                        <p:tav tm="50000">
                                          <p:val>
                                            <p:strVal val="#ppt_x+.1"/>
                                          </p:val>
                                        </p:tav>
                                        <p:tav tm="100000">
                                          <p:val>
                                            <p:strVal val="#ppt_x"/>
                                          </p:val>
                                        </p:tav>
                                      </p:tavLst>
                                    </p:anim>
                                    <p:anim calcmode="lin" valueType="num">
                                      <p:cBhvr additive="repl">
                                        <p:cTn id="31" dur="500" fill="hold"/>
                                        <p:tgtEl>
                                          <p:spTgt spid="99"/>
                                        </p:tgtEl>
                                        <p:attrNameLst>
                                          <p:attrName>ppt_y</p:attrName>
                                        </p:attrNameLst>
                                      </p:cBhvr>
                                      <p:tavLst>
                                        <p:tav tm="0">
                                          <p:val>
                                            <p:strVal val="#ppt_y"/>
                                          </p:val>
                                        </p:tav>
                                        <p:tav tm="100000">
                                          <p:val>
                                            <p:strVal val="#ppt_y"/>
                                          </p:val>
                                        </p:tav>
                                      </p:tavLst>
                                    </p:anim>
                                    <p:anim calcmode="lin" valueType="num">
                                      <p:cBhvr additive="repl">
                                        <p:cTn id="32" dur="500" fill="hold"/>
                                        <p:tgtEl>
                                          <p:spTgt spid="99"/>
                                        </p:tgtEl>
                                        <p:attrNameLst>
                                          <p:attrName>ppt_h</p:attrName>
                                        </p:attrNameLst>
                                      </p:cBhvr>
                                      <p:tavLst>
                                        <p:tav tm="0">
                                          <p:val>
                                            <p:strVal val="#ppt_h/10"/>
                                          </p:val>
                                        </p:tav>
                                        <p:tav tm="50000">
                                          <p:val>
                                            <p:strVal val="#ppt_h+.01"/>
                                          </p:val>
                                        </p:tav>
                                        <p:tav tm="100000">
                                          <p:val>
                                            <p:strVal val="#ppt_h"/>
                                          </p:val>
                                        </p:tav>
                                      </p:tavLst>
                                    </p:anim>
                                    <p:anim calcmode="lin" valueType="num">
                                      <p:cBhvr additive="repl">
                                        <p:cTn id="33" dur="500" fill="hold"/>
                                        <p:tgtEl>
                                          <p:spTgt spid="99"/>
                                        </p:tgtEl>
                                        <p:attrNameLst>
                                          <p:attrName>ppt_w</p:attrName>
                                        </p:attrNameLst>
                                      </p:cBhvr>
                                      <p:tavLst>
                                        <p:tav tm="0">
                                          <p:val>
                                            <p:strVal val="#ppt_w/10"/>
                                          </p:val>
                                        </p:tav>
                                        <p:tav tm="50000">
                                          <p:val>
                                            <p:strVal val="#ppt_w+.01"/>
                                          </p:val>
                                        </p:tav>
                                        <p:tav tm="100000">
                                          <p:val>
                                            <p:strVal val="#ppt_w"/>
                                          </p:val>
                                        </p:tav>
                                      </p:tavLst>
                                    </p:anim>
                                    <p:animEffect transition="in" filter="fade">
                                      <p:cBhvr additive="repl">
                                        <p:cTn id="34"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838080" y="78120"/>
            <a:ext cx="10104120" cy="74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altLang="en-US" sz="4000" b="0" strike="noStrike" spc="-1">
                <a:latin typeface="Arial"/>
              </a:rPr>
              <a:t>实验结论</a:t>
            </a:r>
            <a:endParaRPr lang="en-US" altLang="en-US" sz="4000" b="0" strike="noStrike" spc="-1">
              <a:latin typeface="Arial"/>
            </a:endParaRPr>
          </a:p>
        </p:txBody>
      </p:sp>
      <p:sp>
        <p:nvSpPr>
          <p:cNvPr id="5" name="CustomShape 2"/>
          <p:cNvSpPr/>
          <p:nvPr/>
        </p:nvSpPr>
        <p:spPr>
          <a:xfrm>
            <a:off x="5802630" y="1143000"/>
            <a:ext cx="6089650" cy="49593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635" indent="0">
              <a:lnSpc>
                <a:spcPct val="90000"/>
              </a:lnSpc>
              <a:spcBef>
                <a:spcPts val="1000"/>
              </a:spcBef>
              <a:buClr>
                <a:srgbClr val="C00000"/>
              </a:buClr>
              <a:buFont typeface="Wingdings" panose="05000000000000000000" pitchFamily="2" charset="2"/>
              <a:buNone/>
            </a:pPr>
            <a:endParaRPr lang="en-US" sz="2800" b="0" strike="noStrike" spc="-1">
              <a:latin typeface="Arial"/>
            </a:endParaRPr>
          </a:p>
          <a:p>
            <a:pPr marL="685800" lvl="1" indent="-227965">
              <a:lnSpc>
                <a:spcPct val="130000"/>
              </a:lnSpc>
              <a:spcBef>
                <a:spcPts val="500"/>
              </a:spcBef>
              <a:buClr>
                <a:srgbClr val="C00000"/>
              </a:buClr>
              <a:buFont typeface="Wingdings" panose="05000000000000000000" pitchFamily="2" charset="2"/>
              <a:buChar char=""/>
            </a:pPr>
            <a:r>
              <a:rPr lang="en-US" sz="2000" strike="noStrike" spc="-1">
                <a:solidFill>
                  <a:srgbClr val="1F1F1F"/>
                </a:solidFill>
                <a:latin typeface="Arial"/>
                <a:ea typeface="微软雅黑"/>
              </a:rPr>
              <a:t>In this paper, we have proposed a deep progressive reinforcement learning (DPRL) method for action recognitionin skeleton-based videos, which aims to select the most informative frames of the input sequences. </a:t>
            </a:r>
            <a:endParaRPr lang="en-US" sz="2000" strike="noStrike" spc="-1">
              <a:solidFill>
                <a:srgbClr val="1F1F1F"/>
              </a:solidFill>
              <a:latin typeface="Arial"/>
              <a:ea typeface="微软雅黑"/>
            </a:endParaRPr>
          </a:p>
          <a:p>
            <a:pPr marL="685800" lvl="1" indent="-227965">
              <a:lnSpc>
                <a:spcPct val="130000"/>
              </a:lnSpc>
              <a:spcBef>
                <a:spcPts val="500"/>
              </a:spcBef>
              <a:buClr>
                <a:srgbClr val="C00000"/>
              </a:buClr>
              <a:buFont typeface="Wingdings" panose="05000000000000000000" pitchFamily="2" charset="2"/>
              <a:buChar char=""/>
            </a:pPr>
            <a:r>
              <a:rPr lang="en-US" sz="2000" strike="noStrike" spc="-1">
                <a:solidFill>
                  <a:srgbClr val="1F1F1F"/>
                </a:solidFill>
                <a:latin typeface="Arial"/>
                <a:ea typeface="微软雅黑"/>
              </a:rPr>
              <a:t>Our approach achieves very competitive performance on the widely used NTU, SYSU and UT datasets. </a:t>
            </a:r>
            <a:endParaRPr lang="en-US" sz="2000" strike="noStrike" spc="-1">
              <a:solidFill>
                <a:srgbClr val="1F1F1F"/>
              </a:solidFill>
              <a:latin typeface="Arial"/>
              <a:ea typeface="微软雅黑"/>
            </a:endParaRPr>
          </a:p>
        </p:txBody>
      </p:sp>
      <p:pic>
        <p:nvPicPr>
          <p:cNvPr id="7" name="Picture 6"/>
          <p:cNvPicPr>
            <a:picLocks noChangeAspect="1"/>
          </p:cNvPicPr>
          <p:nvPr/>
        </p:nvPicPr>
        <p:blipFill>
          <a:blip r:embed="rId1"/>
          <a:stretch>
            <a:fillRect/>
          </a:stretch>
        </p:blipFill>
        <p:spPr>
          <a:xfrm>
            <a:off x="120650" y="1628775"/>
            <a:ext cx="6191250" cy="36004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838080" y="78120"/>
            <a:ext cx="10104120" cy="74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sz="4000" b="0" strike="noStrike" spc="-1">
                <a:solidFill>
                  <a:srgbClr val="1F1F1F"/>
                </a:solidFill>
                <a:latin typeface="Arial"/>
                <a:ea typeface="微软雅黑"/>
              </a:rPr>
              <a:t>论文介绍</a:t>
            </a:r>
            <a:endParaRPr lang="en-US" sz="4000" b="0" strike="noStrike" spc="-1">
              <a:latin typeface="Arial"/>
            </a:endParaRPr>
          </a:p>
        </p:txBody>
      </p:sp>
      <p:sp>
        <p:nvSpPr>
          <p:cNvPr id="101" name="CustomShape 2"/>
          <p:cNvSpPr/>
          <p:nvPr/>
        </p:nvSpPr>
        <p:spPr>
          <a:xfrm>
            <a:off x="838290" y="1554540"/>
            <a:ext cx="10610280" cy="4220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635" indent="0">
              <a:lnSpc>
                <a:spcPct val="90000"/>
              </a:lnSpc>
              <a:spcBef>
                <a:spcPts val="1000"/>
              </a:spcBef>
              <a:buClr>
                <a:srgbClr val="C00000"/>
              </a:buClr>
              <a:buFont typeface="Wingdings" panose="05000000000000000000" pitchFamily="2" charset="2"/>
              <a:buNone/>
            </a:pPr>
            <a:endParaRPr lang="en-US" sz="2800" b="0" strike="noStrike" spc="-1">
              <a:latin typeface="Arial"/>
            </a:endParaRPr>
          </a:p>
          <a:p>
            <a:pPr marL="685800" lvl="1" indent="-227965">
              <a:lnSpc>
                <a:spcPct val="150000"/>
              </a:lnSpc>
              <a:spcBef>
                <a:spcPts val="500"/>
              </a:spcBef>
              <a:buClr>
                <a:srgbClr val="C00000"/>
              </a:buClr>
              <a:buFont typeface="Wingdings" panose="05000000000000000000" pitchFamily="2" charset="2"/>
              <a:buChar char=""/>
            </a:pPr>
            <a:r>
              <a:rPr lang="en-US" sz="2400" b="0" strike="noStrike" spc="-1">
                <a:solidFill>
                  <a:srgbClr val="1F1F1F"/>
                </a:solidFill>
                <a:latin typeface="微软雅黑"/>
                <a:ea typeface="微软雅黑"/>
              </a:rPr>
              <a:t>文献题目：Deep Progressive Reinforcement Learning </a:t>
            </a:r>
            <a:endParaRPr lang="en-US" sz="2400" b="0" strike="noStrike" spc="-1">
              <a:solidFill>
                <a:srgbClr val="1F1F1F"/>
              </a:solidFill>
              <a:latin typeface="微软雅黑"/>
              <a:ea typeface="微软雅黑"/>
            </a:endParaRPr>
          </a:p>
          <a:p>
            <a:pPr marL="457835" lvl="1" indent="0">
              <a:lnSpc>
                <a:spcPct val="150000"/>
              </a:lnSpc>
              <a:spcBef>
                <a:spcPts val="500"/>
              </a:spcBef>
              <a:buClr>
                <a:srgbClr val="C00000"/>
              </a:buClr>
              <a:buFont typeface="Wingdings" panose="05000000000000000000" pitchFamily="2" charset="2"/>
              <a:buNone/>
            </a:pPr>
            <a:r>
              <a:rPr lang="en-US" altLang="en-US" sz="2400" b="0" strike="noStrike" spc="-1">
                <a:solidFill>
                  <a:srgbClr val="1F1F1F"/>
                </a:solidFill>
                <a:latin typeface="微软雅黑"/>
                <a:ea typeface="微软雅黑"/>
              </a:rPr>
              <a:t>		      </a:t>
            </a:r>
            <a:r>
              <a:rPr lang="en-US" sz="2400" b="0" strike="noStrike" spc="-1">
                <a:solidFill>
                  <a:srgbClr val="1F1F1F"/>
                </a:solidFill>
                <a:latin typeface="微软雅黑"/>
                <a:ea typeface="微软雅黑"/>
              </a:rPr>
              <a:t>for Skeleton-based Action Recognition</a:t>
            </a:r>
            <a:endParaRPr lang="en-US" sz="2400" b="0" strike="noStrike" spc="-1">
              <a:solidFill>
                <a:srgbClr val="1F1F1F"/>
              </a:solidFill>
              <a:latin typeface="微软雅黑"/>
              <a:ea typeface="微软雅黑"/>
            </a:endParaRPr>
          </a:p>
          <a:p>
            <a:pPr marL="685800" lvl="1" indent="-227965">
              <a:lnSpc>
                <a:spcPct val="150000"/>
              </a:lnSpc>
              <a:spcBef>
                <a:spcPts val="500"/>
              </a:spcBef>
              <a:buClr>
                <a:srgbClr val="C00000"/>
              </a:buClr>
              <a:buFont typeface="Wingdings" panose="05000000000000000000" pitchFamily="2" charset="2"/>
              <a:buChar char=""/>
            </a:pPr>
            <a:r>
              <a:rPr lang="en-US" sz="2400" b="0" strike="noStrike" spc="-1">
                <a:solidFill>
                  <a:srgbClr val="1F1F1F"/>
                </a:solidFill>
                <a:latin typeface="微软雅黑"/>
                <a:ea typeface="微软雅黑"/>
              </a:rPr>
              <a:t>作        者：Yansong Tang, Yi Tian, Jiwen Lu, Peiyang Li, Jie Zhou</a:t>
            </a:r>
            <a:endParaRPr lang="en-US" sz="2400" b="0" strike="noStrike" spc="-1">
              <a:latin typeface="Arial"/>
            </a:endParaRPr>
          </a:p>
          <a:p>
            <a:pPr marL="685800" lvl="1" indent="-227965">
              <a:lnSpc>
                <a:spcPct val="150000"/>
              </a:lnSpc>
              <a:spcBef>
                <a:spcPts val="500"/>
              </a:spcBef>
              <a:buClr>
                <a:srgbClr val="C00000"/>
              </a:buClr>
              <a:buFont typeface="Wingdings" panose="05000000000000000000" pitchFamily="2" charset="2"/>
              <a:buChar char=""/>
            </a:pPr>
            <a:r>
              <a:rPr lang="en-US" sz="2400" b="0" strike="noStrike" spc="-1">
                <a:solidFill>
                  <a:srgbClr val="1F1F1F"/>
                </a:solidFill>
                <a:latin typeface="微软雅黑"/>
                <a:ea typeface="微软雅黑"/>
              </a:rPr>
              <a:t>会        议：</a:t>
            </a:r>
            <a:r>
              <a:rPr lang="en-US" altLang="en-US" sz="2400" b="0" strike="noStrike" spc="-1">
                <a:solidFill>
                  <a:srgbClr val="1F1F1F"/>
                </a:solidFill>
                <a:latin typeface="微软雅黑"/>
                <a:ea typeface="微软雅黑"/>
              </a:rPr>
              <a:t>2018 </a:t>
            </a:r>
            <a:r>
              <a:rPr lang="en-US" sz="2400" b="0" strike="noStrike" spc="-1">
                <a:solidFill>
                  <a:srgbClr val="1F1F1F"/>
                </a:solidFill>
                <a:latin typeface="微软雅黑"/>
                <a:ea typeface="微软雅黑"/>
              </a:rPr>
              <a:t>IEEE Conference on CVPR</a:t>
            </a:r>
            <a:endParaRPr lang="en-US" sz="1800" b="0" strike="noStrike" spc="-1">
              <a:solidFill>
                <a:srgbClr val="1F1F1F"/>
              </a:solidFill>
              <a:latin typeface="微软雅黑"/>
              <a:ea typeface="微软雅黑"/>
            </a:endParaRPr>
          </a:p>
          <a:p>
            <a:pPr marL="457835" lvl="1" indent="0">
              <a:lnSpc>
                <a:spcPct val="150000"/>
              </a:lnSpc>
              <a:spcBef>
                <a:spcPts val="500"/>
              </a:spcBef>
              <a:buClr>
                <a:srgbClr val="C00000"/>
              </a:buClr>
              <a:buFont typeface="Wingdings" panose="05000000000000000000" pitchFamily="2" charset="2"/>
              <a:buNone/>
            </a:pPr>
            <a:endParaRPr lang="en-US" sz="1800" b="0" strike="noStrike" spc="-1">
              <a:solidFill>
                <a:srgbClr val="1F1F1F"/>
              </a:solidFill>
              <a:latin typeface="微软雅黑"/>
              <a:ea typeface="微软雅黑"/>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838080" y="78120"/>
            <a:ext cx="10104120" cy="74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altLang="en-US" sz="4000" b="0" strike="noStrike" spc="-1">
                <a:latin typeface="Arial"/>
              </a:rPr>
              <a:t>针对的问题</a:t>
            </a:r>
            <a:endParaRPr lang="en-US" altLang="en-US" sz="4000" b="0" strike="noStrike" spc="-1">
              <a:latin typeface="Arial"/>
            </a:endParaRPr>
          </a:p>
        </p:txBody>
      </p:sp>
      <p:sp>
        <p:nvSpPr>
          <p:cNvPr id="103" name="CustomShape 2"/>
          <p:cNvSpPr/>
          <p:nvPr/>
        </p:nvSpPr>
        <p:spPr>
          <a:xfrm>
            <a:off x="790665" y="1029395"/>
            <a:ext cx="10610280" cy="4220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635" indent="0">
              <a:lnSpc>
                <a:spcPct val="90000"/>
              </a:lnSpc>
              <a:spcBef>
                <a:spcPts val="1000"/>
              </a:spcBef>
              <a:buClr>
                <a:srgbClr val="C00000"/>
              </a:buClr>
              <a:buFont typeface="Wingdings" panose="05000000000000000000" pitchFamily="2" charset="2"/>
              <a:buNone/>
            </a:pPr>
            <a:endParaRPr lang="en-US" sz="2400" b="0" strike="noStrike" spc="-1">
              <a:latin typeface="Arial"/>
            </a:endParaRPr>
          </a:p>
          <a:p>
            <a:pPr marL="685800" lvl="1" indent="-227965">
              <a:lnSpc>
                <a:spcPct val="150000"/>
              </a:lnSpc>
              <a:spcBef>
                <a:spcPts val="500"/>
              </a:spcBef>
              <a:buClr>
                <a:srgbClr val="C00000"/>
              </a:buClr>
              <a:buFont typeface="Wingdings" panose="05000000000000000000" pitchFamily="2" charset="2"/>
              <a:buChar char=""/>
            </a:pPr>
            <a:r>
              <a:rPr lang="en-US" altLang="en-US" b="0" strike="noStrike" spc="-1">
                <a:solidFill>
                  <a:srgbClr val="1F1F1F"/>
                </a:solidFill>
                <a:latin typeface="微软雅黑"/>
                <a:ea typeface="微软雅黑"/>
              </a:rPr>
              <a:t>M</a:t>
            </a:r>
            <a:r>
              <a:rPr lang="en-US" b="0" strike="noStrike" spc="-1">
                <a:solidFill>
                  <a:srgbClr val="1F1F1F"/>
                </a:solidFill>
                <a:latin typeface="微软雅黑"/>
                <a:ea typeface="微软雅黑"/>
              </a:rPr>
              <a:t>ost skeleton-based action recognition consider all of the frames in a sequence as equally important, which fails to focus on the most representative frames.</a:t>
            </a:r>
            <a:endParaRPr lang="en-US" b="0" strike="noStrike" spc="-1">
              <a:solidFill>
                <a:srgbClr val="1F1F1F"/>
              </a:solidFill>
              <a:latin typeface="微软雅黑"/>
              <a:ea typeface="微软雅黑"/>
            </a:endParaRPr>
          </a:p>
          <a:p>
            <a:pPr marL="685800" lvl="1" indent="-227965">
              <a:lnSpc>
                <a:spcPct val="150000"/>
              </a:lnSpc>
              <a:spcBef>
                <a:spcPts val="500"/>
              </a:spcBef>
              <a:buClr>
                <a:srgbClr val="C00000"/>
              </a:buClr>
              <a:buFont typeface="Wingdings" panose="05000000000000000000" pitchFamily="2" charset="2"/>
              <a:buChar char=""/>
            </a:pPr>
            <a:r>
              <a:rPr lang="en-US" b="0" strike="noStrike" spc="-1">
                <a:solidFill>
                  <a:srgbClr val="1F1F1F"/>
                </a:solidFill>
                <a:latin typeface="微软雅黑"/>
                <a:ea typeface="微软雅黑"/>
              </a:rPr>
              <a:t>Take a video of action ‘kick’ as an example, there are some frames in which the subject stands upright, as well as other frames showing the subject kicks out the leg. The latter are more informative for recognizing this action.</a:t>
            </a:r>
            <a:endParaRPr lang="en-US" b="0" strike="noStrike" spc="-1">
              <a:solidFill>
                <a:srgbClr val="1F1F1F"/>
              </a:solidFill>
              <a:latin typeface="微软雅黑"/>
              <a:ea typeface="微软雅黑"/>
            </a:endParaRPr>
          </a:p>
        </p:txBody>
      </p:sp>
      <p:pic>
        <p:nvPicPr>
          <p:cNvPr id="4" name="Picture 3"/>
          <p:cNvPicPr>
            <a:picLocks noChangeAspect="1"/>
          </p:cNvPicPr>
          <p:nvPr/>
        </p:nvPicPr>
        <p:blipFill>
          <a:blip r:embed="rId1"/>
          <a:stretch>
            <a:fillRect/>
          </a:stretch>
        </p:blipFill>
        <p:spPr>
          <a:xfrm>
            <a:off x="1960245" y="3996055"/>
            <a:ext cx="1790700" cy="2019300"/>
          </a:xfrm>
          <a:prstGeom prst="rect">
            <a:avLst/>
          </a:prstGeom>
        </p:spPr>
      </p:pic>
      <p:pic>
        <p:nvPicPr>
          <p:cNvPr id="5" name="Picture 4"/>
          <p:cNvPicPr>
            <a:picLocks noChangeAspect="1"/>
          </p:cNvPicPr>
          <p:nvPr/>
        </p:nvPicPr>
        <p:blipFill>
          <a:blip r:embed="rId2"/>
          <a:stretch>
            <a:fillRect/>
          </a:stretch>
        </p:blipFill>
        <p:spPr>
          <a:xfrm>
            <a:off x="4250690" y="3719195"/>
            <a:ext cx="1619250" cy="2466975"/>
          </a:xfrm>
          <a:prstGeom prst="rect">
            <a:avLst/>
          </a:prstGeom>
        </p:spPr>
      </p:pic>
      <p:pic>
        <p:nvPicPr>
          <p:cNvPr id="6" name="Picture 5"/>
          <p:cNvPicPr>
            <a:picLocks noChangeAspect="1"/>
          </p:cNvPicPr>
          <p:nvPr/>
        </p:nvPicPr>
        <p:blipFill>
          <a:blip r:embed="rId3"/>
          <a:stretch>
            <a:fillRect/>
          </a:stretch>
        </p:blipFill>
        <p:spPr>
          <a:xfrm>
            <a:off x="6427470" y="3738880"/>
            <a:ext cx="1657350" cy="2276475"/>
          </a:xfrm>
          <a:prstGeom prst="rect">
            <a:avLst/>
          </a:prstGeom>
        </p:spPr>
      </p:pic>
      <p:pic>
        <p:nvPicPr>
          <p:cNvPr id="7" name="Picture 6"/>
          <p:cNvPicPr>
            <a:picLocks noChangeAspect="1"/>
          </p:cNvPicPr>
          <p:nvPr/>
        </p:nvPicPr>
        <p:blipFill>
          <a:blip r:embed="rId4"/>
          <a:stretch>
            <a:fillRect/>
          </a:stretch>
        </p:blipFill>
        <p:spPr>
          <a:xfrm>
            <a:off x="8712200" y="3967480"/>
            <a:ext cx="1704975" cy="20478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838080" y="78120"/>
            <a:ext cx="10104120" cy="74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altLang="en-US" sz="4000" b="0" strike="noStrike" spc="-1">
                <a:latin typeface="Arial"/>
              </a:rPr>
              <a:t>论文的目的</a:t>
            </a:r>
            <a:endParaRPr lang="en-US" altLang="en-US" sz="4000" b="0" strike="noStrike" spc="-1">
              <a:latin typeface="Arial"/>
            </a:endParaRPr>
          </a:p>
        </p:txBody>
      </p:sp>
      <p:sp>
        <p:nvSpPr>
          <p:cNvPr id="103" name="CustomShape 2"/>
          <p:cNvSpPr/>
          <p:nvPr/>
        </p:nvSpPr>
        <p:spPr>
          <a:xfrm>
            <a:off x="509995" y="993835"/>
            <a:ext cx="10610280" cy="4220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635" indent="0">
              <a:lnSpc>
                <a:spcPct val="90000"/>
              </a:lnSpc>
              <a:spcBef>
                <a:spcPts val="1000"/>
              </a:spcBef>
              <a:buClr>
                <a:srgbClr val="C00000"/>
              </a:buClr>
              <a:buFont typeface="Wingdings" panose="05000000000000000000" pitchFamily="2" charset="2"/>
              <a:buNone/>
            </a:pPr>
            <a:endParaRPr lang="en-US" sz="2400" b="0" strike="noStrike" spc="-1">
              <a:latin typeface="Arial"/>
            </a:endParaRPr>
          </a:p>
          <a:p>
            <a:pPr marL="685800" lvl="1" indent="-227965">
              <a:lnSpc>
                <a:spcPct val="150000"/>
              </a:lnSpc>
              <a:spcBef>
                <a:spcPts val="500"/>
              </a:spcBef>
              <a:buClr>
                <a:srgbClr val="C00000"/>
              </a:buClr>
              <a:buFont typeface="Wingdings" panose="05000000000000000000" pitchFamily="2" charset="2"/>
              <a:buChar char=""/>
            </a:pPr>
            <a:r>
              <a:rPr lang="en-US" altLang="en-US" b="0" strike="noStrike" spc="-1">
                <a:solidFill>
                  <a:srgbClr val="1F1F1F"/>
                </a:solidFill>
                <a:latin typeface="微软雅黑"/>
                <a:ea typeface="微软雅黑"/>
              </a:rPr>
              <a:t>This paper </a:t>
            </a:r>
            <a:r>
              <a:rPr lang="en-US" b="0" strike="noStrike" spc="-1">
                <a:solidFill>
                  <a:srgbClr val="1F1F1F"/>
                </a:solidFill>
                <a:latin typeface="微软雅黑"/>
                <a:ea typeface="微软雅黑"/>
              </a:rPr>
              <a:t>aims to distil the most informative </a:t>
            </a:r>
            <a:endParaRPr lang="en-US" b="0" strike="noStrike" spc="-1">
              <a:solidFill>
                <a:srgbClr val="1F1F1F"/>
              </a:solidFill>
              <a:latin typeface="微软雅黑"/>
              <a:ea typeface="微软雅黑"/>
            </a:endParaRPr>
          </a:p>
          <a:p>
            <a:pPr marL="457835" lvl="1" indent="0">
              <a:lnSpc>
                <a:spcPct val="150000"/>
              </a:lnSpc>
              <a:spcBef>
                <a:spcPts val="500"/>
              </a:spcBef>
              <a:buClr>
                <a:srgbClr val="C00000"/>
              </a:buClr>
              <a:buFont typeface="Wingdings" panose="05000000000000000000" pitchFamily="2" charset="2"/>
              <a:buNone/>
            </a:pPr>
            <a:r>
              <a:rPr lang="en-US" b="0" strike="noStrike" spc="-1">
                <a:solidFill>
                  <a:srgbClr val="1F1F1F"/>
                </a:solidFill>
                <a:latin typeface="微软雅黑"/>
                <a:ea typeface="微软雅黑"/>
              </a:rPr>
              <a:t>    frames and discard ambiguous frames in </a:t>
            </a:r>
            <a:endParaRPr lang="en-US" b="0" strike="noStrike" spc="-1">
              <a:solidFill>
                <a:srgbClr val="1F1F1F"/>
              </a:solidFill>
              <a:latin typeface="微软雅黑"/>
              <a:ea typeface="微软雅黑"/>
            </a:endParaRPr>
          </a:p>
          <a:p>
            <a:pPr marL="457835" lvl="1" indent="0">
              <a:lnSpc>
                <a:spcPct val="150000"/>
              </a:lnSpc>
              <a:spcBef>
                <a:spcPts val="500"/>
              </a:spcBef>
              <a:buClr>
                <a:srgbClr val="C00000"/>
              </a:buClr>
              <a:buFont typeface="Wingdings" panose="05000000000000000000" pitchFamily="2" charset="2"/>
              <a:buNone/>
            </a:pPr>
            <a:r>
              <a:rPr lang="en-US" b="0" strike="noStrike" spc="-1">
                <a:solidFill>
                  <a:srgbClr val="1F1F1F"/>
                </a:solidFill>
                <a:latin typeface="微软雅黑"/>
                <a:ea typeface="微软雅黑"/>
              </a:rPr>
              <a:t>    sequences for recognizing actions. </a:t>
            </a:r>
            <a:endParaRPr lang="en-US" b="0" strike="noStrike" spc="-1">
              <a:solidFill>
                <a:srgbClr val="1F1F1F"/>
              </a:solidFill>
              <a:latin typeface="微软雅黑"/>
              <a:ea typeface="微软雅黑"/>
            </a:endParaRPr>
          </a:p>
          <a:p>
            <a:pPr marL="685800" lvl="1" indent="-227965">
              <a:lnSpc>
                <a:spcPct val="150000"/>
              </a:lnSpc>
              <a:spcBef>
                <a:spcPts val="500"/>
              </a:spcBef>
              <a:buClr>
                <a:srgbClr val="C00000"/>
              </a:buClr>
              <a:buFont typeface="Wingdings" panose="05000000000000000000" pitchFamily="2" charset="2"/>
              <a:buChar char=""/>
            </a:pPr>
            <a:r>
              <a:rPr lang="en-US" b="0" strike="noStrike" spc="-1">
                <a:solidFill>
                  <a:srgbClr val="1F1F1F"/>
                </a:solidFill>
                <a:latin typeface="微软雅黑"/>
                <a:ea typeface="微软雅黑"/>
              </a:rPr>
              <a:t>Since the choices of selecting representative </a:t>
            </a:r>
            <a:endParaRPr lang="en-US" b="0" strike="noStrike" spc="-1">
              <a:solidFill>
                <a:srgbClr val="1F1F1F"/>
              </a:solidFill>
              <a:latin typeface="微软雅黑"/>
              <a:ea typeface="微软雅黑"/>
            </a:endParaRPr>
          </a:p>
          <a:p>
            <a:pPr marL="457835" lvl="1" indent="0">
              <a:lnSpc>
                <a:spcPct val="150000"/>
              </a:lnSpc>
              <a:spcBef>
                <a:spcPts val="500"/>
              </a:spcBef>
              <a:buClr>
                <a:srgbClr val="C00000"/>
              </a:buClr>
              <a:buFont typeface="Wingdings" panose="05000000000000000000" pitchFamily="2" charset="2"/>
              <a:buNone/>
            </a:pPr>
            <a:r>
              <a:rPr lang="en-US" b="0" strike="noStrike" spc="-1">
                <a:solidFill>
                  <a:srgbClr val="1F1F1F"/>
                </a:solidFill>
                <a:latin typeface="微软雅黑"/>
                <a:ea typeface="微软雅黑"/>
              </a:rPr>
              <a:t>    frames are multitudinous for each video, </a:t>
            </a:r>
            <a:endParaRPr lang="en-US" b="0" strike="noStrike" spc="-1">
              <a:solidFill>
                <a:srgbClr val="1F1F1F"/>
              </a:solidFill>
              <a:latin typeface="微软雅黑"/>
              <a:ea typeface="微软雅黑"/>
            </a:endParaRPr>
          </a:p>
          <a:p>
            <a:pPr marL="457835" lvl="1" indent="0">
              <a:lnSpc>
                <a:spcPct val="150000"/>
              </a:lnSpc>
              <a:spcBef>
                <a:spcPts val="500"/>
              </a:spcBef>
              <a:buClr>
                <a:srgbClr val="C00000"/>
              </a:buClr>
              <a:buFont typeface="Wingdings" panose="05000000000000000000" pitchFamily="2" charset="2"/>
              <a:buNone/>
            </a:pPr>
            <a:r>
              <a:rPr lang="en-US" b="0" strike="noStrike" spc="-1">
                <a:solidFill>
                  <a:srgbClr val="1F1F1F"/>
                </a:solidFill>
                <a:latin typeface="微软雅黑"/>
                <a:ea typeface="微软雅黑"/>
              </a:rPr>
              <a:t>    we progressively adjust the chosen frames </a:t>
            </a:r>
            <a:endParaRPr lang="en-US" b="0" strike="noStrike" spc="-1">
              <a:solidFill>
                <a:srgbClr val="1F1F1F"/>
              </a:solidFill>
              <a:latin typeface="微软雅黑"/>
              <a:ea typeface="微软雅黑"/>
            </a:endParaRPr>
          </a:p>
          <a:p>
            <a:pPr marL="457835" lvl="1" indent="0">
              <a:lnSpc>
                <a:spcPct val="150000"/>
              </a:lnSpc>
              <a:spcBef>
                <a:spcPts val="500"/>
              </a:spcBef>
              <a:buClr>
                <a:srgbClr val="C00000"/>
              </a:buClr>
              <a:buFont typeface="Wingdings" panose="05000000000000000000" pitchFamily="2" charset="2"/>
              <a:buNone/>
            </a:pPr>
            <a:r>
              <a:rPr lang="en-US" b="0" strike="noStrike" spc="-1">
                <a:solidFill>
                  <a:srgbClr val="1F1F1F"/>
                </a:solidFill>
                <a:latin typeface="微软雅黑"/>
                <a:ea typeface="微软雅黑"/>
              </a:rPr>
              <a:t>    by taking two important factors into account: </a:t>
            </a:r>
            <a:endParaRPr lang="en-US" b="0" strike="noStrike" spc="-1">
              <a:solidFill>
                <a:srgbClr val="1F1F1F"/>
              </a:solidFill>
              <a:latin typeface="微软雅黑"/>
              <a:ea typeface="微软雅黑"/>
            </a:endParaRPr>
          </a:p>
          <a:p>
            <a:pPr marL="457835" lvl="1" indent="0">
              <a:lnSpc>
                <a:spcPct val="150000"/>
              </a:lnSpc>
              <a:spcBef>
                <a:spcPts val="500"/>
              </a:spcBef>
              <a:buClr>
                <a:srgbClr val="C00000"/>
              </a:buClr>
              <a:buFont typeface="Wingdings" panose="05000000000000000000" pitchFamily="2" charset="2"/>
              <a:buNone/>
            </a:pPr>
            <a:r>
              <a:rPr lang="en-US" b="0" strike="noStrike" spc="-1">
                <a:solidFill>
                  <a:srgbClr val="1F1F1F"/>
                </a:solidFill>
                <a:latin typeface="微软雅黑"/>
                <a:ea typeface="微软雅黑"/>
              </a:rPr>
              <a:t>    (1) the quality of the selected frames </a:t>
            </a:r>
            <a:endParaRPr lang="en-US" b="0" strike="noStrike" spc="-1">
              <a:solidFill>
                <a:srgbClr val="1F1F1F"/>
              </a:solidFill>
              <a:latin typeface="微软雅黑"/>
              <a:ea typeface="微软雅黑"/>
            </a:endParaRPr>
          </a:p>
          <a:p>
            <a:pPr marL="457835" lvl="1" indent="0">
              <a:lnSpc>
                <a:spcPct val="150000"/>
              </a:lnSpc>
              <a:spcBef>
                <a:spcPts val="500"/>
              </a:spcBef>
              <a:buClr>
                <a:srgbClr val="C00000"/>
              </a:buClr>
              <a:buFont typeface="Wingdings" panose="05000000000000000000" pitchFamily="2" charset="2"/>
              <a:buNone/>
            </a:pPr>
            <a:r>
              <a:rPr lang="en-US" b="0" strike="noStrike" spc="-1">
                <a:solidFill>
                  <a:srgbClr val="1F1F1F"/>
                </a:solidFill>
                <a:latin typeface="微软雅黑"/>
                <a:ea typeface="微软雅黑"/>
              </a:rPr>
              <a:t>    (2) the relationship between the selected </a:t>
            </a:r>
            <a:endParaRPr lang="en-US" b="0" strike="noStrike" spc="-1">
              <a:solidFill>
                <a:srgbClr val="1F1F1F"/>
              </a:solidFill>
              <a:latin typeface="微软雅黑"/>
              <a:ea typeface="微软雅黑"/>
            </a:endParaRPr>
          </a:p>
          <a:p>
            <a:pPr marL="457835" lvl="1" indent="0">
              <a:lnSpc>
                <a:spcPct val="150000"/>
              </a:lnSpc>
              <a:spcBef>
                <a:spcPts val="500"/>
              </a:spcBef>
              <a:buClr>
                <a:srgbClr val="C00000"/>
              </a:buClr>
              <a:buFont typeface="Wingdings" panose="05000000000000000000" pitchFamily="2" charset="2"/>
              <a:buNone/>
            </a:pPr>
            <a:r>
              <a:rPr lang="en-US" b="0" strike="noStrike" spc="-1">
                <a:solidFill>
                  <a:srgbClr val="1F1F1F"/>
                </a:solidFill>
                <a:latin typeface="微软雅黑"/>
                <a:ea typeface="微软雅黑"/>
              </a:rPr>
              <a:t>          frames</a:t>
            </a:r>
            <a:r>
              <a:rPr lang="en-US" altLang="en-US" b="0" strike="noStrike" spc="-1">
                <a:solidFill>
                  <a:srgbClr val="1F1F1F"/>
                </a:solidFill>
                <a:latin typeface="微软雅黑"/>
                <a:ea typeface="微软雅黑"/>
              </a:rPr>
              <a:t> </a:t>
            </a:r>
            <a:r>
              <a:rPr lang="en-US" b="0" strike="noStrike" spc="-1">
                <a:solidFill>
                  <a:srgbClr val="1F1F1F"/>
                </a:solidFill>
                <a:latin typeface="微软雅黑"/>
                <a:ea typeface="微软雅黑"/>
              </a:rPr>
              <a:t>to the whole video. </a:t>
            </a:r>
            <a:endParaRPr lang="en-US" b="0" strike="noStrike" spc="-1">
              <a:solidFill>
                <a:srgbClr val="1F1F1F"/>
              </a:solidFill>
              <a:latin typeface="微软雅黑"/>
              <a:ea typeface="微软雅黑"/>
            </a:endParaRPr>
          </a:p>
        </p:txBody>
      </p:sp>
      <p:pic>
        <p:nvPicPr>
          <p:cNvPr id="2" name="Picture 1"/>
          <p:cNvPicPr>
            <a:picLocks noChangeAspect="1"/>
          </p:cNvPicPr>
          <p:nvPr/>
        </p:nvPicPr>
        <p:blipFill>
          <a:blip r:embed="rId1"/>
          <a:stretch>
            <a:fillRect/>
          </a:stretch>
        </p:blipFill>
        <p:spPr>
          <a:xfrm>
            <a:off x="6869430" y="2063115"/>
            <a:ext cx="4072890" cy="37020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838080" y="78120"/>
            <a:ext cx="10104120" cy="74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altLang="en-US" sz="4000" b="0" strike="noStrike" spc="-1">
                <a:latin typeface="Arial"/>
              </a:rPr>
              <a:t>两个前提</a:t>
            </a:r>
            <a:endParaRPr lang="en-US" altLang="en-US" sz="4000" b="0" strike="noStrike" spc="-1">
              <a:latin typeface="Arial"/>
            </a:endParaRPr>
          </a:p>
        </p:txBody>
      </p:sp>
      <p:sp>
        <p:nvSpPr>
          <p:cNvPr id="103" name="CustomShape 2"/>
          <p:cNvSpPr/>
          <p:nvPr/>
        </p:nvSpPr>
        <p:spPr>
          <a:xfrm>
            <a:off x="585560" y="818575"/>
            <a:ext cx="10610280" cy="4220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635" indent="0">
              <a:lnSpc>
                <a:spcPct val="90000"/>
              </a:lnSpc>
              <a:spcBef>
                <a:spcPts val="1000"/>
              </a:spcBef>
              <a:buClr>
                <a:srgbClr val="C00000"/>
              </a:buClr>
              <a:buFont typeface="Wingdings" panose="05000000000000000000" pitchFamily="2" charset="2"/>
              <a:buNone/>
            </a:pPr>
            <a:endParaRPr lang="en-US" sz="2400" b="0" strike="noStrike" spc="-1">
              <a:latin typeface="Arial"/>
            </a:endParaRPr>
          </a:p>
          <a:p>
            <a:pPr marL="685800" lvl="1" indent="-227965">
              <a:lnSpc>
                <a:spcPct val="150000"/>
              </a:lnSpc>
              <a:spcBef>
                <a:spcPts val="500"/>
              </a:spcBef>
              <a:buClr>
                <a:srgbClr val="C00000"/>
              </a:buClr>
              <a:buFont typeface="Wingdings" panose="05000000000000000000" pitchFamily="2" charset="2"/>
              <a:buChar char=""/>
            </a:pPr>
            <a:r>
              <a:rPr lang="en-US" b="1" strike="noStrike" spc="-1">
                <a:solidFill>
                  <a:srgbClr val="1F1F1F"/>
                </a:solidFill>
                <a:latin typeface="微软雅黑"/>
                <a:ea typeface="微软雅黑"/>
              </a:rPr>
              <a:t>Modelling human body as a graph</a:t>
            </a:r>
            <a:endParaRPr lang="en-US" b="0" strike="noStrike" spc="-1">
              <a:solidFill>
                <a:srgbClr val="1F1F1F"/>
              </a:solidFill>
              <a:latin typeface="微软雅黑"/>
              <a:ea typeface="微软雅黑"/>
            </a:endParaRPr>
          </a:p>
          <a:p>
            <a:pPr marL="457835" lvl="1" indent="0">
              <a:lnSpc>
                <a:spcPct val="150000"/>
              </a:lnSpc>
              <a:spcBef>
                <a:spcPts val="500"/>
              </a:spcBef>
              <a:buClr>
                <a:srgbClr val="C00000"/>
              </a:buClr>
              <a:buFont typeface="Wingdings" panose="05000000000000000000" pitchFamily="2" charset="2"/>
              <a:buNone/>
            </a:pPr>
            <a:r>
              <a:rPr lang="en-US" altLang="en-US" b="0" strike="noStrike" spc="-1">
                <a:solidFill>
                  <a:srgbClr val="1F1F1F"/>
                </a:solidFill>
                <a:latin typeface="微软雅黑"/>
                <a:ea typeface="微软雅黑"/>
              </a:rPr>
              <a:t>　The vertices of the graph are presented </a:t>
            </a:r>
            <a:endParaRPr lang="en-US" altLang="en-US" b="0" strike="noStrike" spc="-1">
              <a:solidFill>
                <a:srgbClr val="1F1F1F"/>
              </a:solidFill>
              <a:latin typeface="微软雅黑"/>
              <a:ea typeface="微软雅黑"/>
            </a:endParaRPr>
          </a:p>
          <a:p>
            <a:pPr marL="457835" lvl="1" indent="0">
              <a:lnSpc>
                <a:spcPct val="150000"/>
              </a:lnSpc>
              <a:spcBef>
                <a:spcPts val="500"/>
              </a:spcBef>
              <a:buClr>
                <a:srgbClr val="C00000"/>
              </a:buClr>
              <a:buFont typeface="Wingdings" panose="05000000000000000000" pitchFamily="2" charset="2"/>
              <a:buNone/>
            </a:pPr>
            <a:r>
              <a:rPr lang="en-US" altLang="en-US" b="0" strike="noStrike" spc="-1">
                <a:solidFill>
                  <a:srgbClr val="1F1F1F"/>
                </a:solidFill>
                <a:latin typeface="微软雅黑"/>
                <a:ea typeface="微软雅黑"/>
              </a:rPr>
              <a:t>　as the blue dots, which contain the </a:t>
            </a:r>
            <a:endParaRPr lang="en-US" altLang="en-US" b="0" strike="noStrike" spc="-1">
              <a:solidFill>
                <a:srgbClr val="1F1F1F"/>
              </a:solidFill>
              <a:latin typeface="微软雅黑"/>
              <a:ea typeface="微软雅黑"/>
            </a:endParaRPr>
          </a:p>
          <a:p>
            <a:pPr marL="457835" lvl="1" indent="0">
              <a:lnSpc>
                <a:spcPct val="150000"/>
              </a:lnSpc>
              <a:spcBef>
                <a:spcPts val="500"/>
              </a:spcBef>
              <a:buClr>
                <a:srgbClr val="C00000"/>
              </a:buClr>
              <a:buFont typeface="Wingdings" panose="05000000000000000000" pitchFamily="2" charset="2"/>
              <a:buNone/>
            </a:pPr>
            <a:r>
              <a:rPr lang="en-US" altLang="en-US" b="0" strike="noStrike" spc="-1">
                <a:solidFill>
                  <a:srgbClr val="1F1F1F"/>
                </a:solidFill>
                <a:latin typeface="微软雅黑"/>
                <a:ea typeface="微软雅黑"/>
              </a:rPr>
              <a:t>　3D coordinates of human joints, </a:t>
            </a:r>
            <a:endParaRPr lang="en-US" altLang="en-US" b="0" strike="noStrike" spc="-1">
              <a:solidFill>
                <a:srgbClr val="1F1F1F"/>
              </a:solidFill>
              <a:latin typeface="微软雅黑"/>
              <a:ea typeface="微软雅黑"/>
            </a:endParaRPr>
          </a:p>
          <a:p>
            <a:pPr marL="457835" lvl="1" indent="0">
              <a:lnSpc>
                <a:spcPct val="150000"/>
              </a:lnSpc>
              <a:spcBef>
                <a:spcPts val="500"/>
              </a:spcBef>
              <a:buClr>
                <a:srgbClr val="C00000"/>
              </a:buClr>
              <a:buFont typeface="Wingdings" panose="05000000000000000000" pitchFamily="2" charset="2"/>
              <a:buNone/>
            </a:pPr>
            <a:r>
              <a:rPr lang="en-US" altLang="en-US" b="0" strike="noStrike" spc="-1">
                <a:solidFill>
                  <a:srgbClr val="1F1F1F"/>
                </a:solidFill>
                <a:latin typeface="微软雅黑"/>
                <a:ea typeface="微软雅黑"/>
              </a:rPr>
              <a:t>　while the edges reflect the relationships</a:t>
            </a:r>
            <a:endParaRPr lang="en-US" altLang="en-US" b="0" strike="noStrike" spc="-1">
              <a:solidFill>
                <a:srgbClr val="1F1F1F"/>
              </a:solidFill>
              <a:latin typeface="微软雅黑"/>
              <a:ea typeface="微软雅黑"/>
            </a:endParaRPr>
          </a:p>
          <a:p>
            <a:pPr marL="457835" lvl="1" indent="0">
              <a:lnSpc>
                <a:spcPct val="150000"/>
              </a:lnSpc>
              <a:spcBef>
                <a:spcPts val="500"/>
              </a:spcBef>
              <a:buClr>
                <a:srgbClr val="C00000"/>
              </a:buClr>
              <a:buFont typeface="Wingdings" panose="05000000000000000000" pitchFamily="2" charset="2"/>
              <a:buNone/>
            </a:pPr>
            <a:r>
              <a:rPr lang="en-US" altLang="en-US" b="0" strike="noStrike" spc="-1">
                <a:solidFill>
                  <a:srgbClr val="1F1F1F"/>
                </a:solidFill>
                <a:latin typeface="微软雅黑"/>
                <a:ea typeface="微软雅黑"/>
              </a:rPr>
              <a:t>　between joints, </a:t>
            </a:r>
            <a:endParaRPr lang="en-US" altLang="en-US" b="0" strike="noStrike" spc="-1">
              <a:solidFill>
                <a:srgbClr val="1F1F1F"/>
              </a:solidFill>
              <a:latin typeface="微软雅黑"/>
              <a:ea typeface="微软雅黑"/>
            </a:endParaRPr>
          </a:p>
          <a:p>
            <a:pPr marL="685800" lvl="1" indent="-227965">
              <a:lnSpc>
                <a:spcPct val="150000"/>
              </a:lnSpc>
              <a:spcBef>
                <a:spcPts val="500"/>
              </a:spcBef>
              <a:buClr>
                <a:srgbClr val="C00000"/>
              </a:buClr>
              <a:buFont typeface="Wingdings" panose="05000000000000000000" pitchFamily="2" charset="2"/>
              <a:buChar char=""/>
            </a:pPr>
            <a:r>
              <a:rPr lang="en-US" b="1" strike="noStrike" spc="-1">
                <a:solidFill>
                  <a:srgbClr val="1F1F1F"/>
                </a:solidFill>
                <a:latin typeface="微软雅黑"/>
                <a:ea typeface="微软雅黑"/>
              </a:rPr>
              <a:t>Deep Reinforcement Learning</a:t>
            </a:r>
            <a:endParaRPr lang="en-US" strike="noStrike" spc="-1">
              <a:solidFill>
                <a:srgbClr val="1F1F1F"/>
              </a:solidFill>
              <a:latin typeface="微软雅黑"/>
              <a:ea typeface="微软雅黑"/>
            </a:endParaRPr>
          </a:p>
          <a:p>
            <a:pPr marL="457835" lvl="1" indent="0">
              <a:lnSpc>
                <a:spcPct val="150000"/>
              </a:lnSpc>
              <a:spcBef>
                <a:spcPts val="500"/>
              </a:spcBef>
              <a:buClr>
                <a:srgbClr val="C00000"/>
              </a:buClr>
              <a:buFont typeface="Wingdings" panose="05000000000000000000" pitchFamily="2" charset="2"/>
              <a:buNone/>
            </a:pPr>
            <a:r>
              <a:rPr lang="en-US" strike="noStrike" spc="-1">
                <a:solidFill>
                  <a:srgbClr val="1F1F1F"/>
                </a:solidFill>
                <a:latin typeface="微软雅黑"/>
                <a:ea typeface="微软雅黑"/>
              </a:rPr>
              <a:t>    Reinforcement learn-ing can be </a:t>
            </a:r>
            <a:endParaRPr lang="en-US" strike="noStrike" spc="-1">
              <a:solidFill>
                <a:srgbClr val="1F1F1F"/>
              </a:solidFill>
              <a:latin typeface="微软雅黑"/>
              <a:ea typeface="微软雅黑"/>
            </a:endParaRPr>
          </a:p>
          <a:p>
            <a:pPr marL="457835" lvl="1" indent="0">
              <a:lnSpc>
                <a:spcPct val="150000"/>
              </a:lnSpc>
              <a:spcBef>
                <a:spcPts val="500"/>
              </a:spcBef>
              <a:buClr>
                <a:srgbClr val="C00000"/>
              </a:buClr>
              <a:buFont typeface="Wingdings" panose="05000000000000000000" pitchFamily="2" charset="2"/>
              <a:buNone/>
            </a:pPr>
            <a:r>
              <a:rPr lang="en-US" strike="noStrike" spc="-1">
                <a:solidFill>
                  <a:srgbClr val="1F1F1F"/>
                </a:solidFill>
                <a:latin typeface="微软雅黑"/>
                <a:ea typeface="微软雅黑"/>
              </a:rPr>
              <a:t>    mathematically formulated as a Markov </a:t>
            </a:r>
            <a:endParaRPr lang="en-US" strike="noStrike" spc="-1">
              <a:solidFill>
                <a:srgbClr val="1F1F1F"/>
              </a:solidFill>
              <a:latin typeface="微软雅黑"/>
              <a:ea typeface="微软雅黑"/>
            </a:endParaRPr>
          </a:p>
          <a:p>
            <a:pPr marL="457835" lvl="1" indent="0">
              <a:lnSpc>
                <a:spcPct val="150000"/>
              </a:lnSpc>
              <a:spcBef>
                <a:spcPts val="500"/>
              </a:spcBef>
              <a:buClr>
                <a:srgbClr val="C00000"/>
              </a:buClr>
              <a:buFont typeface="Wingdings" panose="05000000000000000000" pitchFamily="2" charset="2"/>
              <a:buNone/>
            </a:pPr>
            <a:r>
              <a:rPr lang="en-US" strike="noStrike" spc="-1">
                <a:solidFill>
                  <a:srgbClr val="1F1F1F"/>
                </a:solidFill>
                <a:latin typeface="微软雅黑"/>
                <a:ea typeface="微软雅黑"/>
              </a:rPr>
              <a:t>    decision process. </a:t>
            </a:r>
            <a:endParaRPr lang="en-US" strike="noStrike" spc="-1">
              <a:solidFill>
                <a:srgbClr val="1F1F1F"/>
              </a:solidFill>
              <a:latin typeface="微软雅黑"/>
              <a:ea typeface="微软雅黑"/>
            </a:endParaRPr>
          </a:p>
        </p:txBody>
      </p:sp>
      <p:pic>
        <p:nvPicPr>
          <p:cNvPr id="3" name="Picture 2"/>
          <p:cNvPicPr>
            <a:picLocks noChangeAspect="1"/>
          </p:cNvPicPr>
          <p:nvPr/>
        </p:nvPicPr>
        <p:blipFill>
          <a:blip r:embed="rId1"/>
          <a:stretch>
            <a:fillRect/>
          </a:stretch>
        </p:blipFill>
        <p:spPr>
          <a:xfrm>
            <a:off x="6062345" y="678180"/>
            <a:ext cx="4977130" cy="2501265"/>
          </a:xfrm>
          <a:prstGeom prst="rect">
            <a:avLst/>
          </a:prstGeom>
        </p:spPr>
      </p:pic>
      <p:pic>
        <p:nvPicPr>
          <p:cNvPr id="4" name="Picture 3"/>
          <p:cNvPicPr>
            <a:picLocks noChangeAspect="1"/>
          </p:cNvPicPr>
          <p:nvPr/>
        </p:nvPicPr>
        <p:blipFill>
          <a:blip r:embed="rId2"/>
          <a:stretch>
            <a:fillRect/>
          </a:stretch>
        </p:blipFill>
        <p:spPr>
          <a:xfrm>
            <a:off x="6815455" y="3266440"/>
            <a:ext cx="3681730" cy="328485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838080" y="78120"/>
            <a:ext cx="10104120" cy="74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altLang="en-US" sz="4000" b="0" strike="noStrike" spc="-1">
                <a:latin typeface="Arial"/>
              </a:rPr>
              <a:t>采用的方法</a:t>
            </a:r>
            <a:endParaRPr lang="en-US" altLang="en-US" sz="4000" b="0" strike="noStrike" spc="-1">
              <a:latin typeface="Arial"/>
            </a:endParaRPr>
          </a:p>
        </p:txBody>
      </p:sp>
      <p:sp>
        <p:nvSpPr>
          <p:cNvPr id="103" name="CustomShape 2"/>
          <p:cNvSpPr/>
          <p:nvPr/>
        </p:nvSpPr>
        <p:spPr>
          <a:xfrm>
            <a:off x="974815" y="3514785"/>
            <a:ext cx="10610280" cy="4220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635" indent="0">
              <a:lnSpc>
                <a:spcPct val="90000"/>
              </a:lnSpc>
              <a:spcBef>
                <a:spcPts val="1000"/>
              </a:spcBef>
              <a:buClr>
                <a:srgbClr val="C00000"/>
              </a:buClr>
              <a:buFont typeface="Wingdings" panose="05000000000000000000" pitchFamily="2" charset="2"/>
              <a:buNone/>
            </a:pPr>
            <a:endParaRPr lang="en-US" sz="2400" b="0" strike="noStrike" spc="-1">
              <a:latin typeface="Arial"/>
            </a:endParaRPr>
          </a:p>
          <a:p>
            <a:pPr marL="685800" lvl="1" indent="-227965">
              <a:lnSpc>
                <a:spcPct val="150000"/>
              </a:lnSpc>
              <a:spcBef>
                <a:spcPts val="500"/>
              </a:spcBef>
              <a:buClr>
                <a:srgbClr val="C00000"/>
              </a:buClr>
              <a:buFont typeface="Wingdings" panose="05000000000000000000" pitchFamily="2" charset="2"/>
              <a:buChar char=""/>
            </a:pPr>
            <a:r>
              <a:rPr lang="en-US" b="1" strike="noStrike" spc="-1">
                <a:solidFill>
                  <a:srgbClr val="1F1F1F"/>
                </a:solidFill>
                <a:latin typeface="微软雅黑"/>
                <a:ea typeface="微软雅黑"/>
              </a:rPr>
              <a:t>Process of selecting key frames in skeleton-based videos progressively</a:t>
            </a:r>
            <a:endParaRPr lang="en-US" b="0" strike="noStrike" spc="-1">
              <a:solidFill>
                <a:srgbClr val="1F1F1F"/>
              </a:solidFill>
              <a:latin typeface="微软雅黑"/>
              <a:ea typeface="微软雅黑"/>
            </a:endParaRPr>
          </a:p>
          <a:p>
            <a:pPr marL="457835" lvl="1" indent="0">
              <a:lnSpc>
                <a:spcPct val="150000"/>
              </a:lnSpc>
              <a:spcBef>
                <a:spcPts val="500"/>
              </a:spcBef>
              <a:buClr>
                <a:srgbClr val="C00000"/>
              </a:buClr>
              <a:buFont typeface="Wingdings" panose="05000000000000000000" pitchFamily="2" charset="2"/>
              <a:buNone/>
            </a:pPr>
            <a:r>
              <a:rPr lang="en-US" altLang="en-US" b="0" strike="noStrike" spc="-1">
                <a:solidFill>
                  <a:srgbClr val="1F1F1F"/>
                </a:solidFill>
                <a:latin typeface="微软雅黑"/>
                <a:ea typeface="微软雅黑"/>
              </a:rPr>
              <a:t>　</a:t>
            </a:r>
            <a:r>
              <a:rPr lang="en-US" b="0" strike="noStrike" spc="-1">
                <a:solidFill>
                  <a:srgbClr val="1F1F1F"/>
                </a:solidFill>
                <a:latin typeface="微软雅黑"/>
                <a:ea typeface="微软雅黑"/>
              </a:rPr>
              <a:t>Given a skeleton-based sequence, we first uniformly sample several frames.</a:t>
            </a:r>
            <a:endParaRPr lang="en-US" b="0" strike="noStrike" spc="-1">
              <a:solidFill>
                <a:srgbClr val="1F1F1F"/>
              </a:solidFill>
              <a:latin typeface="微软雅黑"/>
              <a:ea typeface="微软雅黑"/>
            </a:endParaRPr>
          </a:p>
          <a:p>
            <a:pPr marL="457835" lvl="1" indent="0">
              <a:lnSpc>
                <a:spcPct val="150000"/>
              </a:lnSpc>
              <a:spcBef>
                <a:spcPts val="500"/>
              </a:spcBef>
              <a:buClr>
                <a:srgbClr val="C00000"/>
              </a:buClr>
              <a:buFont typeface="Wingdings" panose="05000000000000000000" pitchFamily="2" charset="2"/>
              <a:buNone/>
            </a:pPr>
            <a:r>
              <a:rPr lang="en-US" b="0" strike="noStrike" spc="-1">
                <a:solidFill>
                  <a:srgbClr val="1F1F1F"/>
                </a:solidFill>
                <a:latin typeface="微软雅黑"/>
                <a:ea typeface="微软雅黑"/>
              </a:rPr>
              <a:t>    Actions, which are obtained by the states and FDNet, denote the direction of ‘shifting</a:t>
            </a:r>
            <a:endParaRPr lang="en-US" b="0" strike="noStrike" spc="-1">
              <a:solidFill>
                <a:srgbClr val="1F1F1F"/>
              </a:solidFill>
              <a:latin typeface="微软雅黑"/>
              <a:ea typeface="微软雅黑"/>
            </a:endParaRPr>
          </a:p>
          <a:p>
            <a:pPr marL="457835" lvl="1" indent="0">
              <a:lnSpc>
                <a:spcPct val="150000"/>
              </a:lnSpc>
              <a:spcBef>
                <a:spcPts val="500"/>
              </a:spcBef>
              <a:buClr>
                <a:srgbClr val="C00000"/>
              </a:buClr>
              <a:buFont typeface="Wingdings" panose="05000000000000000000" pitchFamily="2" charset="2"/>
              <a:buNone/>
            </a:pPr>
            <a:r>
              <a:rPr lang="en-US" b="0" strike="noStrike" spc="-1">
                <a:solidFill>
                  <a:srgbClr val="1F1F1F"/>
                </a:solidFill>
                <a:latin typeface="微软雅黑"/>
                <a:ea typeface="微软雅黑"/>
              </a:rPr>
              <a:t>    to left’, ‘staying the same’ or ‘shifting to right’ at the next step for each selected  </a:t>
            </a:r>
            <a:endParaRPr lang="en-US" b="0" strike="noStrike" spc="-1">
              <a:solidFill>
                <a:srgbClr val="1F1F1F"/>
              </a:solidFill>
              <a:latin typeface="微软雅黑"/>
              <a:ea typeface="微软雅黑"/>
            </a:endParaRPr>
          </a:p>
          <a:p>
            <a:pPr marL="457835" lvl="1" indent="0">
              <a:lnSpc>
                <a:spcPct val="150000"/>
              </a:lnSpc>
              <a:spcBef>
                <a:spcPts val="500"/>
              </a:spcBef>
              <a:buClr>
                <a:srgbClr val="C00000"/>
              </a:buClr>
              <a:buFont typeface="Wingdings" panose="05000000000000000000" pitchFamily="2" charset="2"/>
              <a:buNone/>
            </a:pPr>
            <a:r>
              <a:rPr lang="en-US" b="0" strike="noStrike" spc="-1">
                <a:solidFill>
                  <a:srgbClr val="1F1F1F"/>
                </a:solidFill>
                <a:latin typeface="微软雅黑"/>
                <a:ea typeface="微软雅黑"/>
              </a:rPr>
              <a:t>    frame</a:t>
            </a:r>
            <a:r>
              <a:rPr lang="en-US" altLang="en-US" b="0" strike="noStrike" spc="-1">
                <a:solidFill>
                  <a:srgbClr val="1F1F1F"/>
                </a:solidFill>
                <a:latin typeface="微软雅黑"/>
                <a:ea typeface="微软雅黑"/>
              </a:rPr>
              <a:t>.</a:t>
            </a:r>
            <a:endParaRPr lang="en-US" altLang="en-US" b="0" strike="noStrike" spc="-1">
              <a:solidFill>
                <a:srgbClr val="1F1F1F"/>
              </a:solidFill>
              <a:latin typeface="微软雅黑"/>
              <a:ea typeface="微软雅黑"/>
            </a:endParaRPr>
          </a:p>
        </p:txBody>
      </p:sp>
      <p:pic>
        <p:nvPicPr>
          <p:cNvPr id="2" name="Picture 1"/>
          <p:cNvPicPr>
            <a:picLocks noChangeAspect="1"/>
          </p:cNvPicPr>
          <p:nvPr/>
        </p:nvPicPr>
        <p:blipFill>
          <a:blip r:embed="rId1"/>
          <a:stretch>
            <a:fillRect/>
          </a:stretch>
        </p:blipFill>
        <p:spPr>
          <a:xfrm>
            <a:off x="1852930" y="643255"/>
            <a:ext cx="7905750" cy="341693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838080" y="78120"/>
            <a:ext cx="10104120" cy="74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altLang="en-US" sz="4000" b="0" strike="noStrike" spc="-1">
                <a:latin typeface="Arial"/>
              </a:rPr>
              <a:t>实现的步骤</a:t>
            </a:r>
            <a:endParaRPr lang="en-US" altLang="en-US" sz="4000" b="0" strike="noStrike" spc="-1">
              <a:latin typeface="Arial"/>
            </a:endParaRPr>
          </a:p>
        </p:txBody>
      </p:sp>
      <p:sp>
        <p:nvSpPr>
          <p:cNvPr id="112" name="CustomShape 2"/>
          <p:cNvSpPr/>
          <p:nvPr/>
        </p:nvSpPr>
        <p:spPr>
          <a:xfrm>
            <a:off x="4340860" y="1143635"/>
            <a:ext cx="8053705" cy="1376045"/>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635" indent="0">
              <a:lnSpc>
                <a:spcPct val="90000"/>
              </a:lnSpc>
              <a:spcBef>
                <a:spcPts val="1000"/>
              </a:spcBef>
              <a:buClr>
                <a:srgbClr val="C00000"/>
              </a:buClr>
              <a:buFont typeface="Wingdings" panose="05000000000000000000" pitchFamily="2" charset="2"/>
              <a:buNone/>
            </a:pPr>
            <a:endParaRPr lang="en-US" sz="2800" b="0" strike="noStrike" spc="-1">
              <a:latin typeface="Arial"/>
            </a:endParaRPr>
          </a:p>
          <a:p>
            <a:pPr marL="685800" lvl="1" indent="-227965">
              <a:lnSpc>
                <a:spcPct val="130000"/>
              </a:lnSpc>
              <a:spcBef>
                <a:spcPts val="500"/>
              </a:spcBef>
              <a:buClr>
                <a:srgbClr val="C00000"/>
              </a:buClr>
              <a:buFont typeface="Wingdings" panose="05000000000000000000" pitchFamily="2" charset="2"/>
              <a:buChar char=""/>
            </a:pPr>
            <a:r>
              <a:rPr lang="en-US" sz="1800" b="1" strike="noStrike" spc="-1">
                <a:solidFill>
                  <a:srgbClr val="1F1F1F"/>
                </a:solidFill>
                <a:latin typeface="Arial"/>
                <a:ea typeface="微软雅黑"/>
              </a:rPr>
              <a:t>The pipeline of our DPRL is summarized in Algorithm 1</a:t>
            </a:r>
            <a:endParaRPr lang="en-US" sz="1800" b="1" strike="noStrike" spc="-1">
              <a:solidFill>
                <a:srgbClr val="1F1F1F"/>
              </a:solidFill>
              <a:latin typeface="Arial"/>
              <a:ea typeface="微软雅黑"/>
            </a:endParaRPr>
          </a:p>
        </p:txBody>
      </p:sp>
      <p:pic>
        <p:nvPicPr>
          <p:cNvPr id="2" name="Picture 1"/>
          <p:cNvPicPr>
            <a:picLocks noChangeAspect="1"/>
          </p:cNvPicPr>
          <p:nvPr/>
        </p:nvPicPr>
        <p:blipFill>
          <a:blip r:embed="rId1"/>
          <a:stretch>
            <a:fillRect/>
          </a:stretch>
        </p:blipFill>
        <p:spPr>
          <a:xfrm>
            <a:off x="40640" y="706120"/>
            <a:ext cx="5046980" cy="5679440"/>
          </a:xfrm>
          <a:prstGeom prst="rect">
            <a:avLst/>
          </a:prstGeom>
        </p:spPr>
      </p:pic>
      <p:sp>
        <p:nvSpPr>
          <p:cNvPr id="3" name="CustomShape 2"/>
          <p:cNvSpPr/>
          <p:nvPr/>
        </p:nvSpPr>
        <p:spPr>
          <a:xfrm>
            <a:off x="4674235" y="1593215"/>
            <a:ext cx="7210425" cy="41325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635" indent="0">
              <a:lnSpc>
                <a:spcPct val="90000"/>
              </a:lnSpc>
              <a:spcBef>
                <a:spcPts val="1000"/>
              </a:spcBef>
              <a:buClr>
                <a:srgbClr val="C00000"/>
              </a:buClr>
              <a:buFont typeface="Wingdings" panose="05000000000000000000" pitchFamily="2" charset="2"/>
              <a:buNone/>
            </a:pPr>
            <a:endParaRPr lang="en-US" sz="2800" b="0" strike="noStrike" spc="-1">
              <a:latin typeface="Arial"/>
            </a:endParaRPr>
          </a:p>
          <a:p>
            <a:pPr marL="685800" lvl="1" indent="-227965" algn="l">
              <a:lnSpc>
                <a:spcPct val="130000"/>
              </a:lnSpc>
              <a:spcBef>
                <a:spcPts val="500"/>
              </a:spcBef>
              <a:buClr>
                <a:srgbClr val="C00000"/>
              </a:buClr>
              <a:buFont typeface="Wingdings" panose="05000000000000000000" pitchFamily="2" charset="2"/>
              <a:buChar char=""/>
            </a:pPr>
            <a:r>
              <a:rPr sz="1800" strike="noStrike" spc="-1">
                <a:solidFill>
                  <a:srgbClr val="1F1F1F"/>
                </a:solidFill>
                <a:latin typeface="Arial"/>
                <a:ea typeface="微软雅黑"/>
              </a:rPr>
              <a:t>For all of the skeleton-based videos in the training set,we first sample their frames uniformly to obtain the sequences in fixed size.Then, we fix the parameters in GCNN to train FDNet and update the selected frames for each video in the temporal domain, which are used to refine the GCNN. These two models promote each other mutually, as GCNN provides rewards for FDNet and FDNet selects key frames for refining GCNN. The better GCNN is, the more accurate rewards will be provided. The higher quality the selected frames have, the better GCNN can be refined. </a:t>
            </a:r>
            <a:endParaRPr sz="1800" strike="noStrike" spc="-1">
              <a:solidFill>
                <a:srgbClr val="1F1F1F"/>
              </a:solidFill>
              <a:latin typeface="Arial"/>
              <a:ea typeface="微软雅黑"/>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838080" y="78120"/>
            <a:ext cx="10104120" cy="74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altLang="en-US" sz="4000" b="0" strike="noStrike" spc="-1">
                <a:latin typeface="Arial"/>
              </a:rPr>
              <a:t>数据集</a:t>
            </a:r>
            <a:endParaRPr lang="en-US" altLang="en-US" sz="4000" b="0" strike="noStrike" spc="-1">
              <a:latin typeface="Arial"/>
            </a:endParaRPr>
          </a:p>
        </p:txBody>
      </p:sp>
      <p:sp>
        <p:nvSpPr>
          <p:cNvPr id="114" name="CustomShape 2"/>
          <p:cNvSpPr/>
          <p:nvPr/>
        </p:nvSpPr>
        <p:spPr>
          <a:xfrm>
            <a:off x="726530" y="1098610"/>
            <a:ext cx="10610280" cy="42202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635" indent="0">
              <a:lnSpc>
                <a:spcPct val="90000"/>
              </a:lnSpc>
              <a:spcBef>
                <a:spcPts val="1000"/>
              </a:spcBef>
              <a:buClr>
                <a:srgbClr val="C00000"/>
              </a:buClr>
              <a:buFont typeface="Wingdings" panose="05000000000000000000" pitchFamily="2" charset="2"/>
              <a:buNone/>
            </a:pPr>
            <a:endParaRPr lang="en-US" sz="2800" b="0" strike="noStrike" spc="-1">
              <a:latin typeface="Arial"/>
            </a:endParaRPr>
          </a:p>
          <a:p>
            <a:pPr marL="685800" lvl="1" indent="-227965">
              <a:lnSpc>
                <a:spcPct val="130000"/>
              </a:lnSpc>
              <a:spcBef>
                <a:spcPts val="500"/>
              </a:spcBef>
              <a:buClr>
                <a:srgbClr val="C00000"/>
              </a:buClr>
              <a:buFont typeface="Wingdings" panose="05000000000000000000" pitchFamily="2" charset="2"/>
              <a:buChar char=""/>
            </a:pPr>
            <a:r>
              <a:rPr lang="en-US" sz="2000" b="1" strike="noStrike" spc="-1">
                <a:solidFill>
                  <a:srgbClr val="1F1F1F"/>
                </a:solidFill>
                <a:latin typeface="Arial"/>
                <a:ea typeface="微软雅黑"/>
              </a:rPr>
              <a:t>NTU+RGBD Dataset </a:t>
            </a:r>
            <a:r>
              <a:rPr lang="en-US" sz="2000" b="0" strike="noStrike" spc="-1">
                <a:solidFill>
                  <a:srgbClr val="1F1F1F"/>
                </a:solidFill>
                <a:latin typeface="Arial"/>
                <a:ea typeface="微软雅黑"/>
              </a:rPr>
              <a:t>:This is the currently largest dataset for action recognition with more than 56 thousand sequences and 4 million frames. The dataset was captured from 40 different human subjects and has 60 classes actions. Keypoint Estimation Subnet</a:t>
            </a:r>
            <a:endParaRPr lang="en-US" sz="2000" b="0" strike="noStrike" spc="-1">
              <a:latin typeface="Arial"/>
            </a:endParaRPr>
          </a:p>
          <a:p>
            <a:pPr marL="685800" lvl="1" indent="-227965">
              <a:lnSpc>
                <a:spcPct val="130000"/>
              </a:lnSpc>
              <a:spcBef>
                <a:spcPts val="500"/>
              </a:spcBef>
              <a:buClr>
                <a:srgbClr val="C00000"/>
              </a:buClr>
              <a:buFont typeface="Wingdings" panose="05000000000000000000" pitchFamily="2" charset="2"/>
              <a:buChar char=""/>
            </a:pPr>
            <a:r>
              <a:rPr lang="en-US" sz="2000" b="1" strike="noStrike" spc="-1">
                <a:solidFill>
                  <a:srgbClr val="1F1F1F"/>
                </a:solidFill>
                <a:latin typeface="Arial"/>
                <a:ea typeface="微软雅黑"/>
              </a:rPr>
              <a:t>SYSU-3D Dataset :</a:t>
            </a:r>
            <a:r>
              <a:rPr lang="en-US" sz="2000" b="0" strike="noStrike" spc="-1">
                <a:solidFill>
                  <a:srgbClr val="1F1F1F"/>
                </a:solidFill>
                <a:latin typeface="Arial"/>
                <a:ea typeface="微软雅黑"/>
              </a:rPr>
              <a:t>The SYSU-3D dataset contains 480 sequences and 12 different actions performed by 40 persons. The 3D coordinates of 20 joints are associated with each frame of the sequence.</a:t>
            </a:r>
            <a:endParaRPr lang="en-US" sz="2000" b="0" strike="noStrike" spc="-1">
              <a:solidFill>
                <a:srgbClr val="1F1F1F"/>
              </a:solidFill>
              <a:latin typeface="Arial"/>
              <a:ea typeface="微软雅黑"/>
            </a:endParaRPr>
          </a:p>
          <a:p>
            <a:pPr marL="685800" lvl="1" indent="-227965">
              <a:lnSpc>
                <a:spcPct val="130000"/>
              </a:lnSpc>
              <a:spcBef>
                <a:spcPts val="500"/>
              </a:spcBef>
              <a:buClr>
                <a:srgbClr val="C00000"/>
              </a:buClr>
              <a:buFont typeface="Wingdings" panose="05000000000000000000" pitchFamily="2" charset="2"/>
              <a:buChar char=""/>
            </a:pPr>
            <a:r>
              <a:rPr lang="en-US" sz="2000" b="1" strike="noStrike" spc="-1">
                <a:latin typeface="Arial"/>
              </a:rPr>
              <a:t>UT-Kinect Dataset</a:t>
            </a:r>
            <a:r>
              <a:rPr lang="en-US" sz="2000" b="0" strike="noStrike" spc="-1">
                <a:latin typeface="Arial"/>
              </a:rPr>
              <a:t>:This dataset includes 200 skeleton sequences with 20 skeleton joints per frame.There are 10 types of actions and each of them is performed by 10 subjects twice. </a:t>
            </a:r>
            <a:endParaRPr lang="en-US" sz="20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838080" y="78120"/>
            <a:ext cx="10104120" cy="74016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nchor="ctr"/>
          <a:p>
            <a:pPr>
              <a:lnSpc>
                <a:spcPct val="90000"/>
              </a:lnSpc>
            </a:pPr>
            <a:r>
              <a:rPr lang="en-US" altLang="en-US" sz="4000" b="0" strike="noStrike" spc="-1">
                <a:latin typeface="Arial"/>
              </a:rPr>
              <a:t>实验结果</a:t>
            </a:r>
            <a:endParaRPr lang="en-US" altLang="en-US" sz="4000" b="0" strike="noStrike" spc="-1">
              <a:latin typeface="Arial"/>
            </a:endParaRPr>
          </a:p>
        </p:txBody>
      </p:sp>
      <p:sp>
        <p:nvSpPr>
          <p:cNvPr id="114" name="CustomShape 2"/>
          <p:cNvSpPr/>
          <p:nvPr/>
        </p:nvSpPr>
        <p:spPr>
          <a:xfrm>
            <a:off x="838200" y="4970780"/>
            <a:ext cx="4043045" cy="146304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635" indent="0">
              <a:lnSpc>
                <a:spcPct val="90000"/>
              </a:lnSpc>
              <a:spcBef>
                <a:spcPts val="1000"/>
              </a:spcBef>
              <a:buClr>
                <a:srgbClr val="C00000"/>
              </a:buClr>
              <a:buFont typeface="Wingdings" panose="05000000000000000000" pitchFamily="2" charset="2"/>
              <a:buNone/>
            </a:pPr>
            <a:endParaRPr lang="en-US" sz="2800" b="0" strike="noStrike" spc="-1">
              <a:latin typeface="Arial"/>
            </a:endParaRPr>
          </a:p>
          <a:p>
            <a:pPr marL="685800" lvl="1" indent="-227965">
              <a:lnSpc>
                <a:spcPct val="130000"/>
              </a:lnSpc>
              <a:spcBef>
                <a:spcPts val="500"/>
              </a:spcBef>
              <a:buClr>
                <a:srgbClr val="C00000"/>
              </a:buClr>
              <a:buFont typeface="Wingdings" panose="05000000000000000000" pitchFamily="2" charset="2"/>
              <a:buChar char=""/>
            </a:pPr>
            <a:r>
              <a:rPr lang="en-US" sz="2000" b="1" strike="noStrike" spc="-1">
                <a:solidFill>
                  <a:srgbClr val="1F1F1F"/>
                </a:solidFill>
                <a:latin typeface="Arial"/>
                <a:ea typeface="微软雅黑"/>
              </a:rPr>
              <a:t>NTU+RGBD Dataset </a:t>
            </a:r>
            <a:endParaRPr lang="en-US" sz="2000" b="0" strike="noStrike" spc="-1">
              <a:latin typeface="Arial"/>
            </a:endParaRPr>
          </a:p>
        </p:txBody>
      </p:sp>
      <p:pic>
        <p:nvPicPr>
          <p:cNvPr id="2" name="Picture 1"/>
          <p:cNvPicPr>
            <a:picLocks noChangeAspect="1"/>
          </p:cNvPicPr>
          <p:nvPr/>
        </p:nvPicPr>
        <p:blipFill>
          <a:blip r:embed="rId1"/>
          <a:stretch>
            <a:fillRect/>
          </a:stretch>
        </p:blipFill>
        <p:spPr>
          <a:xfrm>
            <a:off x="838200" y="1082040"/>
            <a:ext cx="4060825" cy="4305300"/>
          </a:xfrm>
          <a:prstGeom prst="rect">
            <a:avLst/>
          </a:prstGeom>
        </p:spPr>
      </p:pic>
      <p:pic>
        <p:nvPicPr>
          <p:cNvPr id="3" name="Picture 2"/>
          <p:cNvPicPr>
            <a:picLocks noChangeAspect="1"/>
          </p:cNvPicPr>
          <p:nvPr/>
        </p:nvPicPr>
        <p:blipFill>
          <a:blip r:embed="rId2"/>
          <a:stretch>
            <a:fillRect/>
          </a:stretch>
        </p:blipFill>
        <p:spPr>
          <a:xfrm>
            <a:off x="5358130" y="375920"/>
            <a:ext cx="4471035" cy="2630805"/>
          </a:xfrm>
          <a:prstGeom prst="rect">
            <a:avLst/>
          </a:prstGeom>
        </p:spPr>
      </p:pic>
      <p:pic>
        <p:nvPicPr>
          <p:cNvPr id="4" name="Picture 3"/>
          <p:cNvPicPr>
            <a:picLocks noChangeAspect="1"/>
          </p:cNvPicPr>
          <p:nvPr/>
        </p:nvPicPr>
        <p:blipFill>
          <a:blip r:embed="rId3"/>
          <a:stretch>
            <a:fillRect/>
          </a:stretch>
        </p:blipFill>
        <p:spPr>
          <a:xfrm>
            <a:off x="5208270" y="3094990"/>
            <a:ext cx="4620895" cy="3338830"/>
          </a:xfrm>
          <a:prstGeom prst="rect">
            <a:avLst/>
          </a:prstGeom>
        </p:spPr>
      </p:pic>
      <p:sp>
        <p:nvSpPr>
          <p:cNvPr id="5" name="CustomShape 2"/>
          <p:cNvSpPr/>
          <p:nvPr/>
        </p:nvSpPr>
        <p:spPr>
          <a:xfrm>
            <a:off x="9561830" y="889000"/>
            <a:ext cx="3112770" cy="2000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635" indent="0">
              <a:lnSpc>
                <a:spcPct val="90000"/>
              </a:lnSpc>
              <a:spcBef>
                <a:spcPts val="1000"/>
              </a:spcBef>
              <a:buClr>
                <a:srgbClr val="C00000"/>
              </a:buClr>
              <a:buFont typeface="Wingdings" panose="05000000000000000000" pitchFamily="2" charset="2"/>
              <a:buNone/>
            </a:pPr>
            <a:endParaRPr lang="en-US" sz="2800" b="0" strike="noStrike" spc="-1">
              <a:latin typeface="Arial"/>
            </a:endParaRPr>
          </a:p>
          <a:p>
            <a:pPr marL="685800" lvl="1" indent="-227965">
              <a:lnSpc>
                <a:spcPct val="130000"/>
              </a:lnSpc>
              <a:spcBef>
                <a:spcPts val="500"/>
              </a:spcBef>
              <a:buClr>
                <a:srgbClr val="C00000"/>
              </a:buClr>
              <a:buFont typeface="Wingdings" panose="05000000000000000000" pitchFamily="2" charset="2"/>
              <a:buChar char=""/>
            </a:pPr>
            <a:r>
              <a:rPr lang="en-US" sz="2000" b="1" strike="noStrike" spc="-1">
                <a:solidFill>
                  <a:srgbClr val="1F1F1F"/>
                </a:solidFill>
                <a:latin typeface="Arial"/>
                <a:ea typeface="微软雅黑"/>
              </a:rPr>
              <a:t>SYSU-3D Dataset </a:t>
            </a:r>
            <a:endParaRPr lang="en-US" sz="2000" b="0" strike="noStrike" spc="-1">
              <a:latin typeface="Arial"/>
            </a:endParaRPr>
          </a:p>
        </p:txBody>
      </p:sp>
      <p:sp>
        <p:nvSpPr>
          <p:cNvPr id="6" name="CustomShape 2"/>
          <p:cNvSpPr/>
          <p:nvPr/>
        </p:nvSpPr>
        <p:spPr>
          <a:xfrm>
            <a:off x="9561830" y="3764280"/>
            <a:ext cx="3112770" cy="200025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p>
            <a:pPr marL="635" indent="0">
              <a:lnSpc>
                <a:spcPct val="90000"/>
              </a:lnSpc>
              <a:spcBef>
                <a:spcPts val="1000"/>
              </a:spcBef>
              <a:buClr>
                <a:srgbClr val="C00000"/>
              </a:buClr>
              <a:buFont typeface="Wingdings" panose="05000000000000000000" pitchFamily="2" charset="2"/>
              <a:buNone/>
            </a:pPr>
            <a:endParaRPr lang="en-US" sz="2800" b="0" strike="noStrike" spc="-1">
              <a:latin typeface="Arial"/>
            </a:endParaRPr>
          </a:p>
          <a:p>
            <a:pPr marL="685800" lvl="1" indent="-227965">
              <a:lnSpc>
                <a:spcPct val="130000"/>
              </a:lnSpc>
              <a:spcBef>
                <a:spcPts val="500"/>
              </a:spcBef>
              <a:buClr>
                <a:srgbClr val="C00000"/>
              </a:buClr>
              <a:buFont typeface="Wingdings" panose="05000000000000000000" pitchFamily="2" charset="2"/>
              <a:buChar char=""/>
            </a:pPr>
            <a:r>
              <a:rPr lang="en-US" sz="2000" b="1" strike="noStrike" spc="-1">
                <a:solidFill>
                  <a:srgbClr val="1F1F1F"/>
                </a:solidFill>
                <a:latin typeface="Arial"/>
                <a:ea typeface="微软雅黑"/>
              </a:rPr>
              <a:t>UT-Kinect Dataset </a:t>
            </a:r>
            <a:endParaRPr lang="en-US" sz="20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54545"/>
      </a:dk2>
      <a:lt2>
        <a:srgbClr val="D8D8D8"/>
      </a:lt2>
      <a:accent1>
        <a:srgbClr val="9B1E11"/>
      </a:accent1>
      <a:accent2>
        <a:srgbClr val="736666"/>
      </a:accent2>
      <a:accent3>
        <a:srgbClr val="C1D842"/>
      </a:accent3>
      <a:accent4>
        <a:srgbClr val="4BACC6"/>
      </a:accent4>
      <a:accent5>
        <a:srgbClr val="F4CE3F"/>
      </a:accent5>
      <a:accent6>
        <a:srgbClr val="3F3F3F"/>
      </a:accent6>
      <a:hlink>
        <a:srgbClr val="222A35"/>
      </a:hlink>
      <a:folHlink>
        <a:srgbClr val="7F6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3422</Words>
  <Application>WPS Presentation</Application>
  <PresentationFormat/>
  <Paragraphs>79</Paragraphs>
  <Slides>10</Slides>
  <Notes>0</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10</vt:i4>
      </vt:variant>
    </vt:vector>
  </HeadingPairs>
  <TitlesOfParts>
    <vt:vector size="28" baseType="lpstr">
      <vt:lpstr>Arial</vt:lpstr>
      <vt:lpstr>宋体</vt:lpstr>
      <vt:lpstr>Wingdings</vt:lpstr>
      <vt:lpstr>Arial</vt:lpstr>
      <vt:lpstr>DejaVu Sans</vt:lpstr>
      <vt:lpstr>Symbol</vt:lpstr>
      <vt:lpstr>Agency FB</vt:lpstr>
      <vt:lpstr>Gubbi</vt:lpstr>
      <vt:lpstr>微软雅黑</vt:lpstr>
      <vt:lpstr>Droid Sans Fallback</vt:lpstr>
      <vt:lpstr>微软雅黑</vt:lpstr>
      <vt:lpstr>宋体</vt:lpstr>
      <vt:lpstr>Arial Unicode MS</vt:lpstr>
      <vt:lpstr>Calibri</vt:lpstr>
      <vt:lpstr>Abyssinica SIL</vt:lpstr>
      <vt:lpstr>Office Theme</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极简工作汇报</dc:title>
  <dc:creator>第一PPT</dc:creator>
  <cp:keywords>www.1ppt.com</cp:keywords>
  <dc:description>www.1ppt.com</dc:description>
  <cp:lastModifiedBy>dixin</cp:lastModifiedBy>
  <cp:revision>2553</cp:revision>
  <dcterms:created xsi:type="dcterms:W3CDTF">2019-12-16T06:59:02Z</dcterms:created>
  <dcterms:modified xsi:type="dcterms:W3CDTF">2019-12-16T06:59:02Z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第一PPT，www.1ppt.com</vt:lpwstr>
  </property>
  <property fmtid="{D5CDD505-2E9C-101B-9397-08002B2CF9AE}" pid="4" name="HiddenSlides">
    <vt:i4>0</vt:i4>
  </property>
  <property fmtid="{D5CDD505-2E9C-101B-9397-08002B2CF9AE}" pid="5" name="HyperlinksChanged">
    <vt:bool>false</vt:bool>
  </property>
  <property fmtid="{D5CDD505-2E9C-101B-9397-08002B2CF9AE}" pid="6" name="KSOProductBuildVer">
    <vt:lpwstr>1033-11.1.0.8865</vt:lpwstr>
  </property>
  <property fmtid="{D5CDD505-2E9C-101B-9397-08002B2CF9AE}" pid="7" name="LinksUpToDate">
    <vt:bool>false</vt:bool>
  </property>
  <property fmtid="{D5CDD505-2E9C-101B-9397-08002B2CF9AE}" pid="8" name="MMClips">
    <vt:i4>0</vt:i4>
  </property>
  <property fmtid="{D5CDD505-2E9C-101B-9397-08002B2CF9AE}" pid="9" name="Notes">
    <vt:i4>0</vt:i4>
  </property>
  <property fmtid="{D5CDD505-2E9C-101B-9397-08002B2CF9AE}" pid="10" name="PresentationFormat">
    <vt:lpwstr>宽屏</vt:lpwstr>
  </property>
  <property fmtid="{D5CDD505-2E9C-101B-9397-08002B2CF9AE}" pid="11" name="ScaleCrop">
    <vt:bool>false</vt:bool>
  </property>
  <property fmtid="{D5CDD505-2E9C-101B-9397-08002B2CF9AE}" pid="12" name="ShareDoc">
    <vt:bool>false</vt:bool>
  </property>
  <property fmtid="{D5CDD505-2E9C-101B-9397-08002B2CF9AE}" pid="13" name="Slides">
    <vt:i4>14</vt:i4>
  </property>
</Properties>
</file>