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2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0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0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8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09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75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56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5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1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2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3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7D00-A34A-441F-AA3C-3AA5B0493833}" type="datetimeFigureOut">
              <a:rPr lang="de-DE" smtClean="0"/>
              <a:t>13.09.2021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EFACC-DFAA-45BA-A11D-FF756E7D47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50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01441" y="1230957"/>
            <a:ext cx="3957381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adrenal</a:t>
            </a:r>
            <a:r>
              <a:rPr lang="de-DE" dirty="0" smtClean="0"/>
              <a:t> </a:t>
            </a:r>
            <a:r>
              <a:rPr lang="de-DE" dirty="0" err="1" smtClean="0"/>
              <a:t>gland</a:t>
            </a:r>
            <a:endParaRPr lang="de-DE" dirty="0"/>
          </a:p>
        </p:txBody>
      </p:sp>
      <p:sp>
        <p:nvSpPr>
          <p:cNvPr id="5" name="Ellipse 4"/>
          <p:cNvSpPr/>
          <p:nvPr/>
        </p:nvSpPr>
        <p:spPr>
          <a:xfrm>
            <a:off x="357051" y="261257"/>
            <a:ext cx="3509554" cy="618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:</a:t>
            </a:r>
            <a:r>
              <a:rPr lang="de-DE" dirty="0"/>
              <a:t>C12666</a:t>
            </a:r>
          </a:p>
        </p:txBody>
      </p:sp>
      <p:cxnSp>
        <p:nvCxnSpPr>
          <p:cNvPr id="7" name="Gerade Verbindung mit Pfeil 6"/>
          <p:cNvCxnSpPr>
            <a:stCxn id="5" idx="4"/>
            <a:endCxn id="4" idx="1"/>
          </p:cNvCxnSpPr>
          <p:nvPr/>
        </p:nvCxnSpPr>
        <p:spPr>
          <a:xfrm rot="16200000" flipH="1">
            <a:off x="2721211" y="270182"/>
            <a:ext cx="570847" cy="1789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6"/>
          <p:cNvCxnSpPr>
            <a:endCxn id="13" idx="1"/>
          </p:cNvCxnSpPr>
          <p:nvPr/>
        </p:nvCxnSpPr>
        <p:spPr>
          <a:xfrm>
            <a:off x="1573681" y="879564"/>
            <a:ext cx="2327760" cy="1251423"/>
          </a:xfrm>
          <a:prstGeom prst="bentConnector3">
            <a:avLst>
              <a:gd name="adj1" fmla="val 6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3901441" y="1911531"/>
            <a:ext cx="3957381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endocrine</a:t>
            </a:r>
            <a:r>
              <a:rPr lang="de-DE" dirty="0" smtClean="0"/>
              <a:t> </a:t>
            </a:r>
            <a:r>
              <a:rPr lang="de-DE" dirty="0" err="1" smtClean="0"/>
              <a:t>glands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870296" y="3176014"/>
            <a:ext cx="3988526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Adrenal glands are endocrine glands</a:t>
            </a:r>
            <a:endParaRPr lang="de-DE" dirty="0"/>
          </a:p>
        </p:txBody>
      </p:sp>
      <p:cxnSp>
        <p:nvCxnSpPr>
          <p:cNvPr id="18" name="Gerade Verbindung mit Pfeil 6"/>
          <p:cNvCxnSpPr>
            <a:endCxn id="14" idx="1"/>
          </p:cNvCxnSpPr>
          <p:nvPr/>
        </p:nvCxnSpPr>
        <p:spPr>
          <a:xfrm>
            <a:off x="1175659" y="827781"/>
            <a:ext cx="2694637" cy="2567689"/>
          </a:xfrm>
          <a:prstGeom prst="bentConnector3">
            <a:avLst>
              <a:gd name="adj1" fmla="val 1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671687" y="1084472"/>
            <a:ext cx="1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rdfs:label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472440" y="1768225"/>
            <a:ext cx="2603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mynamespace:hypernym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261657" y="3062794"/>
            <a:ext cx="247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rdfs:comment</a:t>
            </a:r>
            <a:endParaRPr lang="de-DE" dirty="0"/>
          </a:p>
        </p:txBody>
      </p:sp>
      <p:cxnSp>
        <p:nvCxnSpPr>
          <p:cNvPr id="24" name="Gerade Verbindung mit Pfeil 6"/>
          <p:cNvCxnSpPr>
            <a:stCxn id="5" idx="3"/>
            <a:endCxn id="27" idx="1"/>
          </p:cNvCxnSpPr>
          <p:nvPr/>
        </p:nvCxnSpPr>
        <p:spPr>
          <a:xfrm rot="16200000" flipH="1">
            <a:off x="577686" y="1082344"/>
            <a:ext cx="3617083" cy="3030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3901441" y="4013777"/>
            <a:ext cx="3957381" cy="784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adrenal glands are endocrine glands that produce a variety of hormones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228799" y="3863901"/>
            <a:ext cx="290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mynamespace:description</a:t>
            </a:r>
            <a:endParaRPr lang="de-DE" dirty="0" smtClean="0"/>
          </a:p>
        </p:txBody>
      </p:sp>
      <p:sp>
        <p:nvSpPr>
          <p:cNvPr id="33" name="Rechteck 32"/>
          <p:cNvSpPr/>
          <p:nvPr/>
        </p:nvSpPr>
        <p:spPr>
          <a:xfrm>
            <a:off x="3901441" y="2511124"/>
            <a:ext cx="3957381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Adrenal</a:t>
            </a:r>
            <a:r>
              <a:rPr lang="de-DE" dirty="0" smtClean="0"/>
              <a:t> Glands</a:t>
            </a:r>
            <a:endParaRPr lang="de-DE" dirty="0"/>
          </a:p>
        </p:txBody>
      </p:sp>
      <p:cxnSp>
        <p:nvCxnSpPr>
          <p:cNvPr id="34" name="Gerade Verbindung mit Pfeil 6"/>
          <p:cNvCxnSpPr>
            <a:endCxn id="33" idx="1"/>
          </p:cNvCxnSpPr>
          <p:nvPr/>
        </p:nvCxnSpPr>
        <p:spPr>
          <a:xfrm>
            <a:off x="1349830" y="827781"/>
            <a:ext cx="2551611" cy="1902799"/>
          </a:xfrm>
          <a:prstGeom prst="bentConnector3">
            <a:avLst>
              <a:gd name="adj1" fmla="val 1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701434" y="2384307"/>
            <a:ext cx="233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mynamespace:label</a:t>
            </a:r>
            <a:endParaRPr lang="de-DE" dirty="0"/>
          </a:p>
        </p:txBody>
      </p:sp>
      <p:sp>
        <p:nvSpPr>
          <p:cNvPr id="52" name="Ellipse 51"/>
          <p:cNvSpPr/>
          <p:nvPr/>
        </p:nvSpPr>
        <p:spPr>
          <a:xfrm>
            <a:off x="391887" y="5426729"/>
            <a:ext cx="1436913" cy="618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:C12667</a:t>
            </a:r>
            <a:endParaRPr lang="de-DE" dirty="0"/>
          </a:p>
        </p:txBody>
      </p:sp>
      <p:cxnSp>
        <p:nvCxnSpPr>
          <p:cNvPr id="53" name="Gerade Verbindung mit Pfeil 6"/>
          <p:cNvCxnSpPr>
            <a:stCxn id="5" idx="2"/>
            <a:endCxn id="52" idx="2"/>
          </p:cNvCxnSpPr>
          <p:nvPr/>
        </p:nvCxnSpPr>
        <p:spPr>
          <a:xfrm rot="10800000" flipH="1" flipV="1">
            <a:off x="357051" y="570412"/>
            <a:ext cx="34836" cy="5165472"/>
          </a:xfrm>
          <a:prstGeom prst="bentConnector3">
            <a:avLst>
              <a:gd name="adj1" fmla="val -656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84424" y="4855325"/>
            <a:ext cx="319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/>
              <a:t>mynamespace:hasRelatedTerms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2168780" y="5426171"/>
            <a:ext cx="121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rdfs:label</a:t>
            </a:r>
            <a:endParaRPr lang="de-DE" dirty="0"/>
          </a:p>
        </p:txBody>
      </p:sp>
      <p:sp>
        <p:nvSpPr>
          <p:cNvPr id="70" name="Rechteck 69"/>
          <p:cNvSpPr/>
          <p:nvPr/>
        </p:nvSpPr>
        <p:spPr>
          <a:xfrm>
            <a:off x="3878581" y="5516427"/>
            <a:ext cx="3957381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suprarenal</a:t>
            </a:r>
            <a:r>
              <a:rPr lang="de-DE" dirty="0" smtClean="0"/>
              <a:t> </a:t>
            </a:r>
            <a:r>
              <a:rPr lang="de-DE" dirty="0" err="1" smtClean="0"/>
              <a:t>glands</a:t>
            </a:r>
            <a:endParaRPr lang="de-DE" dirty="0" smtClean="0"/>
          </a:p>
        </p:txBody>
      </p:sp>
      <p:cxnSp>
        <p:nvCxnSpPr>
          <p:cNvPr id="72" name="Gerade Verbindung mit Pfeil 71"/>
          <p:cNvCxnSpPr>
            <a:stCxn id="52" idx="6"/>
            <a:endCxn id="70" idx="1"/>
          </p:cNvCxnSpPr>
          <p:nvPr/>
        </p:nvCxnSpPr>
        <p:spPr>
          <a:xfrm flipV="1">
            <a:off x="1828800" y="5735883"/>
            <a:ext cx="2049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80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shertlin</dc:creator>
  <cp:lastModifiedBy>shertlin</cp:lastModifiedBy>
  <cp:revision>5</cp:revision>
  <dcterms:created xsi:type="dcterms:W3CDTF">2021-09-13T13:02:52Z</dcterms:created>
  <dcterms:modified xsi:type="dcterms:W3CDTF">2021-09-13T13:49:28Z</dcterms:modified>
</cp:coreProperties>
</file>