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123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🎬 Movie Recommendation System using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Content-Based Recommendation Engine</a:t>
            </a:r>
          </a:p>
          <a:p>
            <a:r>
              <a:t>By Dixit Jadav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🙌 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Questions?</a:t>
            </a:r>
          </a:p>
          <a:p>
            <a:r>
              <a:t>Connect with me on LinkedIn: https://www.linkedin.com/in/dixit-jadav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🎯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Build a system to suggest movies based on user preferences</a:t>
            </a:r>
          </a:p>
          <a:p>
            <a:r>
              <a:rPr dirty="0"/>
              <a:t>Use content similarity (genres, description, keywords)</a:t>
            </a:r>
          </a:p>
          <a:p>
            <a:r>
              <a:rPr dirty="0"/>
              <a:t>Enable personalized and relevant movie suggestions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📂 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Movie metadata: titles, genres, cast, crew, keywords</a:t>
            </a:r>
          </a:p>
          <a:p>
            <a:r>
              <a:rPr dirty="0"/>
              <a:t>~4,800 movies from </a:t>
            </a:r>
            <a:r>
              <a:rPr dirty="0" err="1"/>
              <a:t>TMDb</a:t>
            </a:r>
            <a:endParaRPr dirty="0"/>
          </a:p>
          <a:p>
            <a:r>
              <a:rPr dirty="0"/>
              <a:t>Cleaned and merged datasets to create unified content base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⚙️ 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Combined fields: genres, cast, crew, keywords, overview</a:t>
            </a:r>
          </a:p>
          <a:p>
            <a:r>
              <a:rPr dirty="0"/>
              <a:t>Processed text: lowercase, remove spaces, tokenization</a:t>
            </a:r>
          </a:p>
          <a:p>
            <a:r>
              <a:rPr dirty="0"/>
              <a:t>Created 'tags' column representing movie content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📐 TF-IDF Vectorization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Converted tags into numerical vectors using TF-IDF</a:t>
            </a:r>
          </a:p>
          <a:p>
            <a:r>
              <a:rPr dirty="0"/>
              <a:t>Removed </a:t>
            </a:r>
            <a:r>
              <a:rPr dirty="0" err="1"/>
              <a:t>stopwords</a:t>
            </a:r>
            <a:r>
              <a:rPr dirty="0"/>
              <a:t> &amp; applied stemming</a:t>
            </a:r>
          </a:p>
          <a:p>
            <a:r>
              <a:rPr dirty="0"/>
              <a:t>Calculated cosine similarity between movie vectors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💡 Recommendation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For a given movie title, find its vector</a:t>
            </a:r>
          </a:p>
          <a:p>
            <a:r>
              <a:rPr dirty="0"/>
              <a:t>Retrieve top 5 most similar vectors</a:t>
            </a:r>
          </a:p>
          <a:p>
            <a:r>
              <a:rPr dirty="0"/>
              <a:t>Recommend those movies based on highest similarity scores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🎥 Example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Input: The Dark Knight</a:t>
            </a:r>
          </a:p>
          <a:p>
            <a:r>
              <a:rPr dirty="0"/>
              <a:t>-Recommendations:</a:t>
            </a:r>
          </a:p>
          <a:p>
            <a:r>
              <a:rPr dirty="0"/>
              <a:t>  • Batman Begins</a:t>
            </a:r>
          </a:p>
          <a:p>
            <a:r>
              <a:rPr dirty="0"/>
              <a:t>  • The Dark Knight Rises</a:t>
            </a:r>
          </a:p>
          <a:p>
            <a:r>
              <a:rPr dirty="0"/>
              <a:t>  • Joker</a:t>
            </a:r>
          </a:p>
          <a:p>
            <a:r>
              <a:rPr dirty="0"/>
              <a:t>  • Man of Steel</a:t>
            </a:r>
          </a:p>
          <a:p>
            <a:r>
              <a:rPr dirty="0"/>
              <a:t>  • Iron Man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🧰 Tools &amp;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Python, Pandas, NLTK, Scikit-learn</a:t>
            </a:r>
          </a:p>
          <a:p>
            <a:r>
              <a:rPr dirty="0"/>
              <a:t>TF-IDF Vectorizer, Cosine Similarity</a:t>
            </a:r>
          </a:p>
          <a:p>
            <a:r>
              <a:rPr dirty="0" err="1"/>
              <a:t>Jupyter</a:t>
            </a:r>
            <a:r>
              <a:rPr dirty="0"/>
              <a:t> Notebook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📌 Key Learnings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NLP and vectorization can be used for recommendations</a:t>
            </a:r>
          </a:p>
          <a:p>
            <a:r>
              <a:rPr dirty="0"/>
              <a:t>Content-based filtering does not require user ratings</a:t>
            </a:r>
          </a:p>
          <a:p>
            <a:r>
              <a:rPr dirty="0"/>
              <a:t>Data cleaning and feature extraction are critical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247</Words>
  <Application>Microsoft Office PowerPoint</Application>
  <PresentationFormat>On-screen Show (4:3)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🎬 Movie Recommendation System using Machine Learning</vt:lpstr>
      <vt:lpstr>🎯 Objective</vt:lpstr>
      <vt:lpstr>📂 Dataset Overview</vt:lpstr>
      <vt:lpstr>⚙️ Feature Engineering</vt:lpstr>
      <vt:lpstr>📐 TF-IDF Vectorization</vt:lpstr>
      <vt:lpstr>💡 Recommendation Logic</vt:lpstr>
      <vt:lpstr>🎥 Example Output</vt:lpstr>
      <vt:lpstr>🧰 Tools &amp; Technologies</vt:lpstr>
      <vt:lpstr>📌 Key Learnings</vt:lpstr>
      <vt:lpstr>🙌 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DIXIT JADAV</dc:creator>
  <cp:keywords/>
  <dc:description>generated using python-pptx</dc:description>
  <cp:lastModifiedBy>DIXIT JADAV</cp:lastModifiedBy>
  <cp:revision>2</cp:revision>
  <dcterms:created xsi:type="dcterms:W3CDTF">2013-01-27T09:14:16Z</dcterms:created>
  <dcterms:modified xsi:type="dcterms:W3CDTF">2025-06-13T13:01:50Z</dcterms:modified>
  <cp:category/>
</cp:coreProperties>
</file>