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74320"/>
            <a:ext cx="84243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US" sz="3600" b="1" dirty="0"/>
              <a:t>                    Unveiling Netflix: </a:t>
            </a:r>
          </a:p>
          <a:p>
            <a:pPr>
              <a:defRPr sz="3600" b="1">
                <a:solidFill>
                  <a:srgbClr val="1F4E79"/>
                </a:solidFill>
              </a:defRPr>
            </a:pPr>
            <a:r>
              <a:rPr lang="en-US" sz="3600" b="1" dirty="0"/>
              <a:t>A Data-Driven Story of   Content Insights</a:t>
            </a:r>
          </a:p>
          <a:p>
            <a:pPr>
              <a:defRPr sz="3600" b="1">
                <a:solidFill>
                  <a:srgbClr val="1F4E79"/>
                </a:solidFill>
              </a:defRPr>
            </a:pPr>
            <a:r>
              <a:rPr lang="en-US" sz="3600" b="1" dirty="0"/>
              <a:t>                                By</a:t>
            </a:r>
            <a:r>
              <a:rPr lang="en-US" dirty="0"/>
              <a:t>                                                                   </a:t>
            </a:r>
          </a:p>
          <a:p>
            <a:pPr>
              <a:defRPr sz="3600" b="1">
                <a:solidFill>
                  <a:srgbClr val="1F4E79"/>
                </a:solidFill>
              </a:defRPr>
            </a:pPr>
            <a:r>
              <a:rPr lang="en-US" dirty="0"/>
              <a:t>                          Dixit Jadav</a:t>
            </a:r>
          </a:p>
          <a:p>
            <a:pPr>
              <a:defRPr sz="3600" b="1">
                <a:solidFill>
                  <a:srgbClr val="1F4E79"/>
                </a:solidFill>
              </a:defRPr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96333" y="3175000"/>
            <a:ext cx="9144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800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IN" sz="2800" dirty="0"/>
              <a:t>•  </a:t>
            </a:r>
            <a:r>
              <a:rPr sz="2800" dirty="0"/>
              <a:t>Cleaning, Analysis, Visualization &amp; Modeling</a:t>
            </a:r>
            <a:br>
              <a:rPr sz="2800" dirty="0"/>
            </a:br>
            <a:r>
              <a:rPr lang="en-IN" sz="2800" dirty="0"/>
              <a:t>• </a:t>
            </a:r>
            <a:r>
              <a:rPr sz="2800" dirty="0"/>
              <a:t> machine learning project to classify Movies vs TV Shows</a:t>
            </a:r>
            <a:endParaRPr lang="en-US" sz="2800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2800" dirty="0"/>
              <a:t>    </a:t>
            </a:r>
            <a:r>
              <a:rPr sz="2800" dirty="0"/>
              <a:t>Netflix using structured features.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05266D-D917-3CEC-8A06-E8B1EED52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67" y="1812480"/>
            <a:ext cx="743266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•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Records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~8,800+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12 original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Date 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Titles from 1925 to 2021+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Content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Movies 🎬 and TV Shows 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Documentaries, Dramas, International, Comedies,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Attributes include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Title, Type, Director, Cast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Country, Date Added, Release Year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Duration, Genre (Listed In), Rating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8E8D2-543D-B166-85CC-A194BD39F96F}"/>
              </a:ext>
            </a:extLst>
          </p:cNvPr>
          <p:cNvSpPr txBox="1"/>
          <p:nvPr/>
        </p:nvSpPr>
        <p:spPr>
          <a:xfrm>
            <a:off x="2760133" y="321733"/>
            <a:ext cx="359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Dataset Overview</a:t>
            </a:r>
            <a:endParaRPr lang="en-US" altLang="en-US" sz="36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44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667086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US" dirty="0"/>
              <a:t>          </a:t>
            </a:r>
            <a:r>
              <a:rPr dirty="0"/>
              <a:t>Data Cleaning &amp; Preparation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IN" dirty="0"/>
              <a:t>•</a:t>
            </a:r>
            <a:r>
              <a:rPr dirty="0"/>
              <a:t> Handled missing values</a:t>
            </a:r>
            <a:br>
              <a:rPr dirty="0"/>
            </a:br>
            <a:r>
              <a:rPr lang="en-IN" dirty="0"/>
              <a:t>•</a:t>
            </a:r>
            <a:r>
              <a:rPr dirty="0"/>
              <a:t> Extracted duration in minutes and type (min/seasons)</a:t>
            </a:r>
            <a:br>
              <a:rPr dirty="0"/>
            </a:br>
            <a:r>
              <a:rPr lang="en-IN" dirty="0"/>
              <a:t>•</a:t>
            </a:r>
            <a:r>
              <a:rPr dirty="0"/>
              <a:t> Derived features like genre, country, title word count</a:t>
            </a:r>
            <a:br>
              <a:rPr dirty="0"/>
            </a:br>
            <a:r>
              <a:rPr lang="en-IN" dirty="0"/>
              <a:t>•</a:t>
            </a:r>
            <a:r>
              <a:rPr dirty="0"/>
              <a:t> One-hot encoded categorical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3B9E16-2089-948D-0B73-6F3EC961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13" y="2972038"/>
            <a:ext cx="5227773" cy="37341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718722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IN" dirty="0"/>
              <a:t>       Exploratory</a:t>
            </a:r>
            <a:r>
              <a:rPr dirty="0"/>
              <a:t> Data Analysis (EDA)</a:t>
            </a:r>
            <a:r>
              <a:rPr lang="en-US" dirty="0"/>
              <a:t> 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87399" y="601133"/>
            <a:ext cx="766843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IN" dirty="0"/>
              <a:t>•</a:t>
            </a:r>
            <a:r>
              <a:rPr dirty="0"/>
              <a:t> Visualized duration distribution, country-wise counts</a:t>
            </a:r>
            <a:br>
              <a:rPr dirty="0"/>
            </a:br>
            <a:r>
              <a:rPr lang="en-IN" dirty="0"/>
              <a:t>•</a:t>
            </a:r>
            <a:r>
              <a:rPr dirty="0"/>
              <a:t> Identified top genres and their frequency</a:t>
            </a:r>
            <a:br>
              <a:rPr dirty="0"/>
            </a:br>
            <a:r>
              <a:rPr lang="en-IN" dirty="0"/>
              <a:t>•</a:t>
            </a:r>
            <a:r>
              <a:rPr dirty="0"/>
              <a:t> Found Christmas/Love themes in titles</a:t>
            </a:r>
            <a:br>
              <a:rPr dirty="0"/>
            </a:br>
            <a:r>
              <a:rPr lang="en-IN" dirty="0"/>
              <a:t>•</a:t>
            </a:r>
            <a:r>
              <a:rPr dirty="0"/>
              <a:t> Explored seasonal distribution in TV shows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BAADE-6C45-FBB9-4DA5-8D1E8BEBB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5" y="5004038"/>
            <a:ext cx="8928588" cy="1853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B3A56B-691A-2A5E-C5F6-32CD34BA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5" y="2246811"/>
            <a:ext cx="8928588" cy="27572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58895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US" dirty="0"/>
              <a:t>                  </a:t>
            </a:r>
            <a:r>
              <a:rPr dirty="0"/>
              <a:t>Feature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IN" dirty="0"/>
              <a:t>•</a:t>
            </a:r>
            <a:r>
              <a:rPr dirty="0"/>
              <a:t> Created binary target: </a:t>
            </a:r>
            <a:r>
              <a:rPr dirty="0" err="1"/>
              <a:t>is_movie</a:t>
            </a:r>
            <a:br>
              <a:rPr dirty="0"/>
            </a:br>
            <a:r>
              <a:rPr lang="en-IN" dirty="0"/>
              <a:t>•</a:t>
            </a:r>
            <a:r>
              <a:rPr dirty="0"/>
              <a:t> Extracted top genres as binary columns</a:t>
            </a:r>
            <a:br>
              <a:rPr dirty="0"/>
            </a:br>
            <a:r>
              <a:rPr lang="en-IN" dirty="0"/>
              <a:t>•</a:t>
            </a:r>
            <a:r>
              <a:rPr dirty="0"/>
              <a:t> Added </a:t>
            </a:r>
            <a:r>
              <a:rPr dirty="0" err="1"/>
              <a:t>title_word_count</a:t>
            </a:r>
            <a:r>
              <a:rPr dirty="0"/>
              <a:t>, </a:t>
            </a:r>
            <a:r>
              <a:rPr dirty="0" err="1"/>
              <a:t>is_christmas</a:t>
            </a:r>
            <a:r>
              <a:rPr dirty="0"/>
              <a:t>, </a:t>
            </a:r>
            <a:r>
              <a:rPr dirty="0" err="1"/>
              <a:t>is_love</a:t>
            </a:r>
            <a:br>
              <a:rPr dirty="0"/>
            </a:br>
            <a:r>
              <a:rPr lang="en-IN" dirty="0"/>
              <a:t>•</a:t>
            </a:r>
            <a:r>
              <a:rPr dirty="0"/>
              <a:t> Added duration category and </a:t>
            </a:r>
            <a:r>
              <a:rPr dirty="0" err="1"/>
              <a:t>release_decade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636DC2-88C4-2ABA-07D6-D85FCD7A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2038"/>
            <a:ext cx="5020733" cy="3182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842BA-977A-0B1D-476A-5BA5C2829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713" y="2882392"/>
            <a:ext cx="4346288" cy="31824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547425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IN" dirty="0"/>
              <a:t>                   </a:t>
            </a:r>
            <a:r>
              <a:rPr lang="en-IN" dirty="0" err="1"/>
              <a:t>Modeling</a:t>
            </a:r>
            <a:r>
              <a:rPr dirty="0"/>
              <a:t>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IN" dirty="0"/>
              <a:t>•</a:t>
            </a:r>
            <a:r>
              <a:rPr dirty="0"/>
              <a:t> Logistic Regression Accuracy: 99.9%</a:t>
            </a:r>
            <a:br>
              <a:rPr dirty="0"/>
            </a:br>
            <a:r>
              <a:rPr lang="en-IN" dirty="0"/>
              <a:t>•</a:t>
            </a:r>
            <a:r>
              <a:rPr dirty="0"/>
              <a:t> Random Forest Accuracy: 100%</a:t>
            </a:r>
            <a:br>
              <a:rPr dirty="0"/>
            </a:br>
            <a:r>
              <a:rPr lang="en-IN" dirty="0"/>
              <a:t>•</a:t>
            </a:r>
            <a:r>
              <a:rPr dirty="0"/>
              <a:t> Excellent Precision, Recall, F1-scores</a:t>
            </a:r>
            <a:br>
              <a:rPr dirty="0"/>
            </a:br>
            <a:r>
              <a:rPr lang="en-IN" dirty="0"/>
              <a:t>•</a:t>
            </a:r>
            <a:r>
              <a:rPr dirty="0"/>
              <a:t> Very low misclassification, indicating clear feature patterns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B15FD0-8A58-BF0E-48DD-36CADAE87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6" y="3208867"/>
            <a:ext cx="4429564" cy="32417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C9E22E-376D-3885-50BE-ACBD80ACA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791" y="3276838"/>
            <a:ext cx="4078053" cy="3173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58417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US" dirty="0"/>
              <a:t>                  </a:t>
            </a:r>
            <a:r>
              <a:rPr dirty="0"/>
              <a:t>Feature Importance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IN" dirty="0"/>
              <a:t>•</a:t>
            </a:r>
            <a:r>
              <a:rPr dirty="0"/>
              <a:t> Most Important: </a:t>
            </a:r>
            <a:r>
              <a:rPr dirty="0" err="1"/>
              <a:t>duration_int</a:t>
            </a:r>
            <a:br>
              <a:rPr dirty="0"/>
            </a:br>
            <a:r>
              <a:rPr lang="en-IN" dirty="0"/>
              <a:t>•</a:t>
            </a:r>
            <a:r>
              <a:rPr dirty="0"/>
              <a:t> Followed by genres (International Movies, Dramas)</a:t>
            </a:r>
            <a:br>
              <a:rPr dirty="0"/>
            </a:br>
            <a:r>
              <a:rPr lang="en-IN" dirty="0"/>
              <a:t>•</a:t>
            </a:r>
            <a:r>
              <a:rPr dirty="0"/>
              <a:t> Country and title features had low importance</a:t>
            </a:r>
            <a:br>
              <a:rPr dirty="0"/>
            </a:br>
            <a:r>
              <a:rPr lang="en-IN" dirty="0"/>
              <a:t>•</a:t>
            </a:r>
            <a:r>
              <a:rPr dirty="0"/>
              <a:t> Model heavily influenced by content duration and genres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3C27E-1094-0B52-9292-90B7D347A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" y="3118352"/>
            <a:ext cx="8356600" cy="36685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2F8CE39-E8F8-6946-7AAA-63D7379B3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1173541"/>
            <a:ext cx="828784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🎯 Why High Accuracy?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classification task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Movie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TV Show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is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well-defined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duration_int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predictor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(minutes vs seasons)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was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and engineered well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 this structure perfectly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Features clearly separate the classes — so high accuracy is expected, not surprising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00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517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US" sz="4000" dirty="0"/>
              <a:t>                       </a:t>
            </a:r>
            <a:r>
              <a:rPr sz="4000" dirty="0"/>
              <a:t>Final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IN" dirty="0"/>
              <a:t>•</a:t>
            </a:r>
            <a:r>
              <a:rPr dirty="0"/>
              <a:t> Classification between Movies and TV Shows is highly separable using</a:t>
            </a:r>
            <a:endParaRPr lang="en-US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provided metadata</a:t>
            </a:r>
            <a:br>
              <a:rPr dirty="0"/>
            </a:br>
            <a:r>
              <a:rPr lang="en-IN" dirty="0"/>
              <a:t>•</a:t>
            </a:r>
            <a:r>
              <a:rPr dirty="0"/>
              <a:t> Random Forest provides excellent accuracy and feature importance</a:t>
            </a:r>
            <a:endParaRPr lang="en-US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  </a:t>
            </a:r>
            <a:r>
              <a:rPr dirty="0"/>
              <a:t> visualization</a:t>
            </a:r>
            <a:br>
              <a:rPr dirty="0"/>
            </a:br>
            <a:r>
              <a:rPr lang="en-IN" dirty="0"/>
              <a:t>•</a:t>
            </a:r>
            <a:r>
              <a:rPr dirty="0"/>
              <a:t> Logistic Regression is interpretable and nearly as accurate</a:t>
            </a:r>
            <a:br>
              <a:rPr dirty="0"/>
            </a:br>
            <a:r>
              <a:rPr lang="en-IN" dirty="0"/>
              <a:t>•</a:t>
            </a:r>
            <a:r>
              <a:rPr dirty="0"/>
              <a:t> </a:t>
            </a:r>
            <a:r>
              <a:rPr lang="en-US" sz="2000" dirty="0"/>
              <a:t>Outlier detection was assessed but not aggressively treated, since key 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2000" dirty="0"/>
              <a:t>   models used (Random Forest, Logistic Regression) are robust, and most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2000" dirty="0"/>
              <a:t>   outliers (like long movie durations) were deemed valid and informative.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 lang="en-US" sz="2000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2000" b="1" dirty="0"/>
              <a:t>Note</a:t>
            </a:r>
            <a:r>
              <a:rPr lang="en-US" sz="2000" dirty="0"/>
              <a:t>: "The model achieves nearly 100% accuracy because the '</a:t>
            </a:r>
            <a:r>
              <a:rPr lang="en-US" sz="2000" dirty="0" err="1"/>
              <a:t>duration_int</a:t>
            </a:r>
            <a:r>
              <a:rPr lang="en-US" sz="2000" dirty="0"/>
              <a:t>' feature strongly distinguishes Movies (in minutes) from TV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2000" dirty="0"/>
              <a:t> Shows (in seasons). However, this may not generalize to datasets from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2000" dirty="0"/>
              <a:t> other platforms or more complex streaming categories where metadata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2000" dirty="0"/>
              <a:t> may differ or be inconsistent."</a:t>
            </a:r>
            <a:br>
              <a:rPr dirty="0"/>
            </a:br>
            <a:br>
              <a:rPr dirty="0"/>
            </a:br>
            <a:r>
              <a:rPr dirty="0"/>
              <a:t>✅ Best Models: Logistic Regression &amp; Random Forest</a:t>
            </a:r>
            <a:endParaRPr lang="en-US" dirty="0"/>
          </a:p>
          <a:p>
            <a:pPr>
              <a:defRPr sz="2000">
                <a:solidFill>
                  <a:srgbClr val="000000"/>
                </a:solidFill>
              </a:defRPr>
            </a:pPr>
            <a:endParaRPr lang="en-US" dirty="0"/>
          </a:p>
          <a:p>
            <a:pPr>
              <a:defRPr sz="2000">
                <a:solidFill>
                  <a:srgbClr val="000000"/>
                </a:solidFill>
              </a:defRPr>
            </a:pPr>
            <a:endParaRPr lang="en-US" dirty="0"/>
          </a:p>
          <a:p>
            <a:pPr>
              <a:defRPr sz="2000">
                <a:solidFill>
                  <a:srgbClr val="000000"/>
                </a:solidFill>
              </a:defRPr>
            </a:pPr>
            <a:endParaRPr lang="en-US" dirty="0"/>
          </a:p>
          <a:p>
            <a:pPr>
              <a:defRPr sz="200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528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Unicode MS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DIXIT JADAV</cp:lastModifiedBy>
  <cp:revision>6</cp:revision>
  <dcterms:created xsi:type="dcterms:W3CDTF">2013-01-27T09:14:16Z</dcterms:created>
  <dcterms:modified xsi:type="dcterms:W3CDTF">2025-07-24T12:36:37Z</dcterms:modified>
  <cp:category/>
</cp:coreProperties>
</file>