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70" r:id="rId17"/>
  </p:sldIdLst>
  <p:sldSz cx="9144000" cy="5143500" type="screen16x9"/>
  <p:notesSz cx="6858000" cy="9144000"/>
  <p:embeddedFontLst>
    <p:embeddedFont>
      <p:font typeface="Maven Pro" pitchFamily="2" charset="77"/>
      <p:regular r:id="rId19"/>
      <p:bold r:id="rId20"/>
    </p:embeddedFon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KMIuYidY0&amp;t=4931s" TargetMode="External"/><Relationship Id="rId2" Type="http://schemas.openxmlformats.org/officeDocument/2006/relationships/hyperlink" Target="https://towardsdatascience.com/machine-learning-nlp-text-classification-using-scikit-learn-python-and-nltk-c52b92a7c73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cikit-learn.org/stable/modules/generated/sklearn.feature_extraction.text.TfidfVectorizer.html" TargetMode="External"/><Relationship Id="rId4" Type="http://schemas.openxmlformats.org/officeDocument/2006/relationships/hyperlink" Target="https://www.kaggle.com/c/donorschoose-application-scree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onorschoose-application-screening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Donor Application Screening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192661" y="1339315"/>
            <a:ext cx="8156700" cy="3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Logistic regression</a:t>
            </a:r>
            <a:endParaRPr dirty="0"/>
          </a:p>
          <a:p>
            <a:pPr marL="285750" indent="-285750"/>
            <a:r>
              <a:rPr lang="en" dirty="0"/>
              <a:t>SVM</a:t>
            </a:r>
            <a:endParaRPr dirty="0"/>
          </a:p>
          <a:p>
            <a:pPr marL="285750" indent="-285750"/>
            <a:r>
              <a:rPr lang="en" dirty="0"/>
              <a:t>K-nearest neighbors   </a:t>
            </a:r>
            <a:endParaRPr dirty="0"/>
          </a:p>
          <a:p>
            <a:pPr marL="285750" indent="-285750"/>
            <a:r>
              <a:rPr lang="en" dirty="0"/>
              <a:t>Naive bayes   </a:t>
            </a:r>
            <a:endParaRPr dirty="0"/>
          </a:p>
          <a:p>
            <a:pPr marL="285750" indent="-285750"/>
            <a:r>
              <a:rPr lang="en" dirty="0"/>
              <a:t>Xgboost   </a:t>
            </a:r>
            <a:endParaRPr dirty="0"/>
          </a:p>
          <a:p>
            <a:pPr marL="285750" indent="-285750"/>
            <a:r>
              <a:rPr lang="en" dirty="0"/>
              <a:t>Lightgbm    </a:t>
            </a:r>
            <a:endParaRPr dirty="0"/>
          </a:p>
          <a:p>
            <a:pPr marL="285750" indent="-285750"/>
            <a:r>
              <a:rPr lang="en" dirty="0"/>
              <a:t>Random forest    </a:t>
            </a:r>
            <a:endParaRPr dirty="0"/>
          </a:p>
          <a:p>
            <a:pPr marL="285750" indent="-285750">
              <a:lnSpc>
                <a:spcPct val="100000"/>
              </a:lnSpc>
            </a:pPr>
            <a:r>
              <a:rPr lang="en" dirty="0"/>
              <a:t>Decision tree/Gradient Boosting based</a:t>
            </a: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Adaboost</a:t>
            </a: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Xgboost   </a:t>
            </a: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Lightgbm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Algorithms- worked for us</a:t>
            </a:r>
            <a:endParaRPr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the accuracy, selected the following algorithms for final model.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en-US" dirty="0"/>
              <a:t>Logistic regression</a:t>
            </a:r>
          </a:p>
          <a:p>
            <a:pPr marL="285750" indent="-285750"/>
            <a:r>
              <a:rPr lang="en" dirty="0"/>
              <a:t>Naive bayes</a:t>
            </a:r>
            <a:endParaRPr dirty="0"/>
          </a:p>
          <a:p>
            <a:pPr marL="285750" indent="-285750"/>
            <a:r>
              <a:rPr lang="en" dirty="0"/>
              <a:t>Xgboost</a:t>
            </a:r>
            <a:endParaRPr dirty="0"/>
          </a:p>
          <a:p>
            <a:pPr marL="285750" indent="-285750"/>
            <a:r>
              <a:rPr lang="en" dirty="0"/>
              <a:t>Random forest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and Methodology</a:t>
            </a:r>
            <a:endParaRPr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/>
            <a:r>
              <a:rPr lang="en" dirty="0">
                <a:sym typeface="Arial"/>
              </a:rPr>
              <a:t>We followed n-fold cross validation for value of n=5. Considered average as final validation score.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We performed cross validation on all experimented algorithm and then selected the models which gave best accuracy. 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Ensemble learning : We used the combination of the algorithms which gave us best results by ensembling it.</a:t>
            </a:r>
            <a:endParaRPr dirty="0"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81EE-2435-1F45-B8CD-1E56B184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worked /Things that didn’t worked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226DD-9D0F-1245-BF92-4A93178B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792941"/>
            <a:ext cx="7030500" cy="2738709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b="1" dirty="0"/>
              <a:t>Things that worked: </a:t>
            </a:r>
          </a:p>
          <a:p>
            <a:pPr lvl="0"/>
            <a:r>
              <a:rPr lang="en-US" dirty="0"/>
              <a:t>Referred </a:t>
            </a:r>
            <a:r>
              <a:rPr lang="en-US" dirty="0" err="1"/>
              <a:t>kaggle’s</a:t>
            </a:r>
            <a:r>
              <a:rPr lang="en-US" dirty="0"/>
              <a:t> beginner tutorial.</a:t>
            </a:r>
          </a:p>
          <a:p>
            <a:pPr lvl="0"/>
            <a:r>
              <a:rPr lang="en-US" dirty="0"/>
              <a:t>All worked on preprocessing to make it faster and easier.</a:t>
            </a:r>
          </a:p>
          <a:p>
            <a:pPr lvl="0"/>
            <a:r>
              <a:rPr lang="en-US" dirty="0"/>
              <a:t>Experimenting different models to get more accuracy for getting optimized results.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Things that didn’t work well:</a:t>
            </a:r>
          </a:p>
          <a:p>
            <a:pPr lvl="0"/>
            <a:r>
              <a:rPr lang="en-US" dirty="0"/>
              <a:t>Some algorithms were taking very long time to implement. Like SVM took a lot of time to implement.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1303800" y="1828800"/>
            <a:ext cx="7030500" cy="270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Spending quality of time in preprocessing of data is necessary to get optimized results.</a:t>
            </a:r>
          </a:p>
          <a:p>
            <a:pPr lvl="0"/>
            <a:r>
              <a:rPr lang="en-US" dirty="0"/>
              <a:t>Feature Engineering can make algorithms to work better.</a:t>
            </a:r>
          </a:p>
          <a:p>
            <a:pPr lvl="0"/>
            <a:r>
              <a:rPr lang="en-US" dirty="0"/>
              <a:t>Simple algorithms works better than complex on some datasets.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8E39-89C6-4280-AB17-C79984B8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C25A-E8AA-437B-A833-4261056F0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https://towardsdatascience.com/machine-learning-nlp-text-classification-using-scikit-learn-python-and-nltk-c52b92a7c73a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https://www.youtube.com/watch?v=ZiKMIuYidY0&amp;t=4931s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https://www.kaggle.com/c/donorschoose-application-screening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http://scikit-learn.org/stable/modules/generated/sklearn.feature_extraction.text.TfidfVectorizer.html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168888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Donorchoose.org is an organisation which funds school level projects.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Teachers from different schools request for the material they require for the students.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Each year they receive thousands of applications for which they require lot of manpower and time to screen this applications.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So, to make it more easier they want to automate this </a:t>
            </a:r>
            <a:r>
              <a:rPr lang="en-US" dirty="0"/>
              <a:t>application </a:t>
            </a:r>
            <a:r>
              <a:rPr lang="en" dirty="0"/>
              <a:t>screening process.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goal here is to predict whether the proposal would be approved or not based on the description provided in application.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Use efficient algorithms for training the model for predicting accurately.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26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60900" y="1597875"/>
            <a:ext cx="7373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>
                <a:sym typeface="Arial"/>
              </a:rPr>
              <a:t>Dataset </a:t>
            </a:r>
            <a:r>
              <a:rPr lang="en-US" dirty="0">
                <a:sym typeface="Arial"/>
              </a:rPr>
              <a:t>we worked on is</a:t>
            </a:r>
            <a:r>
              <a:rPr lang="en" dirty="0">
                <a:sym typeface="Arial"/>
              </a:rPr>
              <a:t> taken from kaggle.</a:t>
            </a:r>
            <a:endParaRPr dirty="0">
              <a:sym typeface="Arial"/>
            </a:endParaRPr>
          </a:p>
          <a:p>
            <a:pPr marL="0" indent="0">
              <a:buNone/>
            </a:pPr>
            <a:r>
              <a:rPr lang="en" dirty="0">
                <a:sym typeface="Arial"/>
              </a:rPr>
              <a:t>     (</a:t>
            </a:r>
            <a:r>
              <a:rPr lang="en" dirty="0">
                <a:sym typeface="Arial"/>
                <a:hlinkClick r:id="rId3"/>
              </a:rPr>
              <a:t>https://www.kaggle.com/c/donorschoose-application-screening/data</a:t>
            </a:r>
            <a:r>
              <a:rPr lang="en" dirty="0">
                <a:sym typeface="Arial"/>
              </a:rPr>
              <a:t>)</a:t>
            </a:r>
          </a:p>
          <a:p>
            <a:pPr marL="285750" indent="-285750"/>
            <a:endParaRPr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The size of zip file of this dataset is 203.9MB. It contains following files:</a:t>
            </a:r>
            <a:endParaRPr lang="en-US" dirty="0">
              <a:sym typeface="Arial"/>
            </a:endParaRPr>
          </a:p>
          <a:p>
            <a:pPr marL="285750" indent="-285750"/>
            <a:endParaRPr lang="en-US" dirty="0">
              <a:sym typeface="Arial"/>
            </a:endParaRPr>
          </a:p>
          <a:p>
            <a:pPr marL="285750" indent="-285750"/>
            <a:r>
              <a:rPr lang="en-US" dirty="0">
                <a:sym typeface="Arial"/>
              </a:rPr>
              <a:t>Train.csv: It contains the data of 182080 proposals and has 16 features.</a:t>
            </a: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Test.csv: test data for 78035 proposals and has 15 features.</a:t>
            </a: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Resource.csv: data of resources requested, their quantity and price. It has 1541272 entries and have 4 features.</a:t>
            </a:r>
            <a:endParaRPr dirty="0"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91509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/>
            <a:r>
              <a:rPr lang="en" dirty="0">
                <a:sym typeface="Arial"/>
              </a:rPr>
              <a:t>Anaconda Navigator for jupyter notebook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Python as Programming Language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Tableau for better visualization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Libraries used: scipy, numpy, pandas, nltk, sklearn, matplotlib, plotly, seaborn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60F-AAB0-4282-BE22-5594F6A5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0D10DCD-6E2D-469E-A697-2BFD8D7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69" y="1670038"/>
            <a:ext cx="2958420" cy="307554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92C335-1ECA-41AB-A9B0-508F7822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6" y="1744053"/>
            <a:ext cx="4981759" cy="28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>
                <a:sym typeface="Arial"/>
              </a:rPr>
              <a:t>We merged train.csv and resource.csv based on id. </a:t>
            </a:r>
          </a:p>
          <a:p>
            <a:pPr marL="285750" indent="-285750"/>
            <a:endParaRPr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Based on visualisation and data exploration, we did feature extraction. The features which we selected to use were text based.</a:t>
            </a:r>
            <a:endParaRPr dirty="0">
              <a:sym typeface="Arial"/>
            </a:endParaRP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Replacing null values: We checked for the null values in the data set and replaced those null values with some string.</a:t>
            </a:r>
            <a:endParaRPr dirty="0">
              <a:sym typeface="Arial"/>
            </a:endParaRP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Applied Tfidf vectorization on the text features of data set for removing special characters, stop words, stemming and for generating tokens.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67900" y="1549825"/>
            <a:ext cx="74664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ym typeface="Arial"/>
              </a:rPr>
              <a:t>Feature extraction: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sym typeface="Arial"/>
              </a:rPr>
              <a:t>Creat</a:t>
            </a:r>
            <a:r>
              <a:rPr lang="en-US" dirty="0" err="1">
                <a:sym typeface="Arial"/>
              </a:rPr>
              <a:t>ed</a:t>
            </a:r>
            <a:r>
              <a:rPr lang="en" dirty="0">
                <a:sym typeface="Arial"/>
              </a:rPr>
              <a:t> Text feature from using features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sym typeface="Arial"/>
              </a:rPr>
              <a:t>Creat</a:t>
            </a:r>
            <a:r>
              <a:rPr lang="en-US" dirty="0" err="1">
                <a:sym typeface="Arial"/>
              </a:rPr>
              <a:t>ed</a:t>
            </a:r>
            <a:r>
              <a:rPr lang="en" dirty="0">
                <a:sym typeface="Arial"/>
              </a:rPr>
              <a:t> total pri</a:t>
            </a:r>
            <a:r>
              <a:rPr lang="en-US" dirty="0">
                <a:sym typeface="Arial"/>
              </a:rPr>
              <a:t>c</a:t>
            </a:r>
            <a:r>
              <a:rPr lang="en" dirty="0">
                <a:sym typeface="Arial"/>
              </a:rPr>
              <a:t>e and total quantity feature from resource.csv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25" y="2323775"/>
            <a:ext cx="5932000" cy="15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61393" y="60607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Preprocessing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1161393" y="1220517"/>
            <a:ext cx="70305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r>
              <a:rPr lang="en-US" u="sng" dirty="0"/>
              <a:t>Conversion of Categorical Features into Numeric Vectors</a:t>
            </a:r>
          </a:p>
          <a:p>
            <a:pPr marL="285750" indent="-285750"/>
            <a:r>
              <a:rPr lang="en-US" dirty="0" err="1"/>
              <a:t>school_state</a:t>
            </a:r>
            <a:endParaRPr lang="en-US" dirty="0"/>
          </a:p>
          <a:p>
            <a:pPr marL="285750" indent="-285750"/>
            <a:r>
              <a:rPr lang="en-US" dirty="0" err="1"/>
              <a:t>project_subject_categories</a:t>
            </a:r>
            <a:endParaRPr lang="en-US" dirty="0"/>
          </a:p>
          <a:p>
            <a:pPr marL="285750" indent="-285750"/>
            <a:r>
              <a:rPr lang="en-US" dirty="0" err="1"/>
              <a:t>project_subject_subcategories</a:t>
            </a:r>
            <a:endParaRPr lang="en-US" dirty="0"/>
          </a:p>
          <a:p>
            <a:pPr marL="285750" indent="-285750"/>
            <a:r>
              <a:rPr lang="en-US" dirty="0" err="1"/>
              <a:t>teacher_prefix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r>
              <a:rPr lang="en-US" u="sng" dirty="0">
                <a:sym typeface="Arial"/>
              </a:rPr>
              <a:t>Feature Removal</a:t>
            </a:r>
          </a:p>
          <a:p>
            <a:pPr marL="285750" lvl="0" indent="-285750"/>
            <a:r>
              <a:rPr lang="en-US" dirty="0"/>
              <a:t>id</a:t>
            </a:r>
          </a:p>
          <a:p>
            <a:pPr marL="285750" lvl="0" indent="-285750"/>
            <a:r>
              <a:rPr lang="en-US" dirty="0" err="1"/>
              <a:t>project_title</a:t>
            </a:r>
            <a:endParaRPr lang="en-US" dirty="0"/>
          </a:p>
          <a:p>
            <a:pPr marL="285750" lvl="0" indent="-285750"/>
            <a:r>
              <a:rPr lang="en-US" dirty="0"/>
              <a:t>project_essay_3</a:t>
            </a:r>
          </a:p>
          <a:p>
            <a:pPr marL="285750" lvl="0" indent="-285750"/>
            <a:r>
              <a:rPr lang="en-US" dirty="0"/>
              <a:t>project_essay_4</a:t>
            </a:r>
          </a:p>
          <a:p>
            <a:pPr marL="285750" lvl="0" indent="-285750"/>
            <a:r>
              <a:rPr lang="en-US" dirty="0" err="1"/>
              <a:t>teacher_number_of_previously_posted_projects</a:t>
            </a:r>
            <a:endParaRPr lang="en-US" dirty="0"/>
          </a:p>
          <a:p>
            <a:pPr marL="285750" lvl="0" indent="-285750"/>
            <a:r>
              <a:rPr lang="en-US" dirty="0"/>
              <a:t>Categorical Features</a:t>
            </a:r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634</Words>
  <Application>Microsoft Macintosh PowerPoint</Application>
  <PresentationFormat>On-screen Show (16:9)</PresentationFormat>
  <Paragraphs>111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Maven Pro</vt:lpstr>
      <vt:lpstr>Nunito</vt:lpstr>
      <vt:lpstr>Momentum</vt:lpstr>
      <vt:lpstr>   Donor Application Screening </vt:lpstr>
      <vt:lpstr>Introduction</vt:lpstr>
      <vt:lpstr>Objective </vt:lpstr>
      <vt:lpstr>Dataset </vt:lpstr>
      <vt:lpstr>Technologies Used</vt:lpstr>
      <vt:lpstr>Visualization</vt:lpstr>
      <vt:lpstr>Data Preprocessing </vt:lpstr>
      <vt:lpstr>Data Preprocessing </vt:lpstr>
      <vt:lpstr>Data Preprocessing </vt:lpstr>
      <vt:lpstr>Algorithms  </vt:lpstr>
      <vt:lpstr>PowerPoint Presentation</vt:lpstr>
      <vt:lpstr>Algorithms- worked for us</vt:lpstr>
      <vt:lpstr>Evaluation and Methodology</vt:lpstr>
      <vt:lpstr>Things that worked /Things that didn’t worked</vt:lpstr>
      <vt:lpstr>Conclusion</vt:lpstr>
      <vt:lpstr>References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Application Screening</dc:title>
  <dc:creator>desu saiteja</dc:creator>
  <cp:lastModifiedBy>Dixita Patodiya</cp:lastModifiedBy>
  <cp:revision>11</cp:revision>
  <cp:lastPrinted>2018-05-02T06:03:08Z</cp:lastPrinted>
  <dcterms:modified xsi:type="dcterms:W3CDTF">2018-05-02T06:36:18Z</dcterms:modified>
</cp:coreProperties>
</file>