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9144000" cy="5143500" type="screen16x9"/>
  <p:notesSz cx="6858000" cy="9144000"/>
  <p:embeddedFontLst>
    <p:embeddedFont>
      <p:font typeface="Maven Pro" panose="020B0604020202020204" charset="0"/>
      <p:regular r:id="rId18"/>
      <p:bold r:id="rId19"/>
    </p:embeddedFont>
    <p:embeddedFont>
      <p:font typeface="Nuni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5" d="100"/>
          <a:sy n="85" d="100"/>
        </p:scale>
        <p:origin x="74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Shape 268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iKMIuYidY0&amp;t=4931s" TargetMode="External"/><Relationship Id="rId2" Type="http://schemas.openxmlformats.org/officeDocument/2006/relationships/hyperlink" Target="https://towardsdatascience.com/machine-learning-nlp-text-classification-using-scikit-learn-python-and-nltk-c52b92a7c73a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scikit-learn.org/stable/modules/generated/sklearn.feature_extraction.text.TfidfVectorizer.html" TargetMode="External"/><Relationship Id="rId4" Type="http://schemas.openxmlformats.org/officeDocument/2006/relationships/hyperlink" Target="https://www.kaggle.com/c/donorschoose-application-screen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donorschoose-application-screening/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Donor Application Screening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Algorithms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1192661" y="1339315"/>
            <a:ext cx="8156700" cy="3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dirty="0"/>
              <a:t>Logistic regression</a:t>
            </a:r>
            <a:endParaRPr dirty="0"/>
          </a:p>
          <a:p>
            <a:pPr marL="285750" indent="-285750"/>
            <a:r>
              <a:rPr lang="en" dirty="0"/>
              <a:t>SVM</a:t>
            </a:r>
            <a:endParaRPr dirty="0"/>
          </a:p>
          <a:p>
            <a:pPr marL="285750" indent="-285750"/>
            <a:r>
              <a:rPr lang="en" dirty="0"/>
              <a:t>K-nearest neighbors   </a:t>
            </a:r>
            <a:endParaRPr dirty="0"/>
          </a:p>
          <a:p>
            <a:pPr marL="285750" indent="-285750"/>
            <a:r>
              <a:rPr lang="en" dirty="0"/>
              <a:t>Naive bayes   </a:t>
            </a:r>
            <a:endParaRPr dirty="0"/>
          </a:p>
          <a:p>
            <a:pPr marL="285750" indent="-285750"/>
            <a:r>
              <a:rPr lang="en" dirty="0"/>
              <a:t>Xgboost   </a:t>
            </a:r>
            <a:endParaRPr dirty="0"/>
          </a:p>
          <a:p>
            <a:pPr marL="285750" indent="-285750"/>
            <a:r>
              <a:rPr lang="en" dirty="0"/>
              <a:t>Lightgbm    </a:t>
            </a:r>
            <a:endParaRPr dirty="0"/>
          </a:p>
          <a:p>
            <a:pPr marL="285750" indent="-285750"/>
            <a:r>
              <a:rPr lang="en" dirty="0"/>
              <a:t>Random forest    </a:t>
            </a:r>
            <a:endParaRPr dirty="0"/>
          </a:p>
          <a:p>
            <a:pPr marL="285750" indent="-285750">
              <a:lnSpc>
                <a:spcPct val="100000"/>
              </a:lnSpc>
            </a:pPr>
            <a:r>
              <a:rPr lang="en" dirty="0"/>
              <a:t>Decision tree/Gradient Boosting based</a:t>
            </a:r>
            <a:endParaRPr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Ø"/>
            </a:pPr>
            <a:r>
              <a:rPr lang="en" dirty="0"/>
              <a:t>Adaboost</a:t>
            </a:r>
            <a:endParaRPr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Ø"/>
            </a:pPr>
            <a:r>
              <a:rPr lang="en" dirty="0"/>
              <a:t>Xgboost   </a:t>
            </a:r>
            <a:endParaRPr dirty="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Ø"/>
            </a:pPr>
            <a:r>
              <a:rPr lang="en" dirty="0"/>
              <a:t>Lightgbm 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34" name="Shape 3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Algorithms- worked for us</a:t>
            </a:r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Based on the accuracy, selected the following algorithms for final model.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285750" indent="-285750"/>
            <a:r>
              <a:rPr lang="en-US" dirty="0"/>
              <a:t>Logistic regression</a:t>
            </a:r>
          </a:p>
          <a:p>
            <a:pPr marL="285750" indent="-285750"/>
            <a:r>
              <a:rPr lang="en" dirty="0"/>
              <a:t>Naive bayes</a:t>
            </a:r>
            <a:endParaRPr dirty="0"/>
          </a:p>
          <a:p>
            <a:pPr marL="285750" indent="-285750"/>
            <a:r>
              <a:rPr lang="en" dirty="0"/>
              <a:t>Xgboost</a:t>
            </a:r>
            <a:endParaRPr dirty="0"/>
          </a:p>
          <a:p>
            <a:pPr marL="285750" indent="-285750"/>
            <a:r>
              <a:rPr lang="en" dirty="0"/>
              <a:t>Random forest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and Methodology</a:t>
            </a:r>
            <a:endParaRPr/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/>
            <a:r>
              <a:rPr lang="en" dirty="0">
                <a:sym typeface="Arial"/>
              </a:rPr>
              <a:t>We followed n-fold cross validation for value of n=5. Considered average as final validation score.</a:t>
            </a:r>
            <a:endParaRPr dirty="0">
              <a:sym typeface="Arial"/>
            </a:endParaRPr>
          </a:p>
          <a:p>
            <a:pPr marL="285750" lvl="0" indent="-285750"/>
            <a:r>
              <a:rPr lang="en" dirty="0">
                <a:sym typeface="Arial"/>
              </a:rPr>
              <a:t>We performed cross validation on all experimented algorithm and then selected the models which gave best accuracy. </a:t>
            </a:r>
            <a:endParaRPr dirty="0">
              <a:sym typeface="Arial"/>
            </a:endParaRPr>
          </a:p>
          <a:p>
            <a:pPr marL="285750" lvl="0" indent="-285750"/>
            <a:r>
              <a:rPr lang="en" dirty="0">
                <a:sym typeface="Arial"/>
              </a:rPr>
              <a:t>Ensemble learning : We used the combination of the algorithms which gave us best results by ensembling it.</a:t>
            </a:r>
            <a:endParaRPr dirty="0"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Spending quality of time in preprocessing of data is necessary to get optimized results.</a:t>
            </a:r>
          </a:p>
          <a:p>
            <a:pPr lvl="0"/>
            <a:r>
              <a:rPr lang="en-US" dirty="0"/>
              <a:t>Feature Engineering can make algorithms to work better.</a:t>
            </a:r>
          </a:p>
          <a:p>
            <a:pPr lvl="0"/>
            <a:r>
              <a:rPr lang="en-US" dirty="0"/>
              <a:t>We are now able to apply the concepts of machine learning practices on any given dataset learnt as part of the course.   </a:t>
            </a: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8E39-89C6-4280-AB17-C79984B83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DC25A-E8AA-437B-A833-4261056F08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u="sng" dirty="0">
                <a:hlinkClick r:id="rId2"/>
              </a:rPr>
              <a:t>https://towardsdatascience.com/machine-learning-nlp-text-classification-using-scikit-learn-python-and-nltk-c52b92a7c73a</a:t>
            </a:r>
            <a:endParaRPr lang="en-US" dirty="0"/>
          </a:p>
          <a:p>
            <a:pPr lvl="0"/>
            <a:r>
              <a:rPr lang="en-US" u="sng" dirty="0">
                <a:hlinkClick r:id="rId3"/>
              </a:rPr>
              <a:t>https://www.youtube.com/watch?v=ZiKMIuYidY0&amp;t=4931s</a:t>
            </a:r>
            <a:endParaRPr lang="en-US" dirty="0"/>
          </a:p>
          <a:p>
            <a:pPr lvl="0"/>
            <a:r>
              <a:rPr lang="en-US" u="sng" dirty="0">
                <a:hlinkClick r:id="rId4"/>
              </a:rPr>
              <a:t>https://www.kaggle.com/c/donorschoose-application-screening</a:t>
            </a:r>
            <a:endParaRPr lang="en-US" dirty="0"/>
          </a:p>
          <a:p>
            <a:pPr lvl="0"/>
            <a:r>
              <a:rPr lang="en-US" u="sng" dirty="0">
                <a:hlinkClick r:id="rId5"/>
              </a:rPr>
              <a:t>http://scikit-learn.org/stable/modules/generated/sklearn.feature_extraction.text.TfidfVectorizer.html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8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1168888" y="15978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dirty="0"/>
              <a:t>Donorchoose.org is an organisation which funds school level projects. </a:t>
            </a:r>
          </a:p>
          <a:p>
            <a:pPr marL="285750" indent="-285750"/>
            <a:endParaRPr lang="en" dirty="0"/>
          </a:p>
          <a:p>
            <a:pPr marL="285750" indent="-285750"/>
            <a:r>
              <a:rPr lang="en" dirty="0"/>
              <a:t>Teachers from different schools request for the material they require for the students. </a:t>
            </a:r>
          </a:p>
          <a:p>
            <a:pPr marL="285750" indent="-285750"/>
            <a:endParaRPr lang="en" dirty="0"/>
          </a:p>
          <a:p>
            <a:pPr marL="285750" indent="-285750"/>
            <a:r>
              <a:rPr lang="en" dirty="0"/>
              <a:t>Each year they receive thousands of applications for which they require lot of manpower and time to screen this applications. </a:t>
            </a:r>
          </a:p>
          <a:p>
            <a:pPr marL="285750" indent="-285750"/>
            <a:endParaRPr lang="en" dirty="0"/>
          </a:p>
          <a:p>
            <a:pPr marL="285750" indent="-285750"/>
            <a:r>
              <a:rPr lang="en" dirty="0"/>
              <a:t>So, to make it more easier they want to automate this </a:t>
            </a:r>
            <a:r>
              <a:rPr lang="en-US" dirty="0"/>
              <a:t>application </a:t>
            </a:r>
            <a:r>
              <a:rPr lang="en" dirty="0"/>
              <a:t>screening process. 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Objective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dirty="0"/>
              <a:t>The goal here is to predict whether the proposal would be approved or not based on the description provided in application.</a:t>
            </a:r>
          </a:p>
          <a:p>
            <a:pPr marL="285750" indent="-285750"/>
            <a:endParaRPr lang="en" dirty="0"/>
          </a:p>
          <a:p>
            <a:pPr marL="285750" indent="-285750"/>
            <a:r>
              <a:rPr lang="en" dirty="0"/>
              <a:t>Use efficient algorithms for training the model for predicting accurately.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1526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Dataset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60900" y="1597875"/>
            <a:ext cx="73734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dirty="0">
                <a:sym typeface="Arial"/>
              </a:rPr>
              <a:t>Dataset </a:t>
            </a:r>
            <a:r>
              <a:rPr lang="en-US" dirty="0">
                <a:sym typeface="Arial"/>
              </a:rPr>
              <a:t>we worked on is</a:t>
            </a:r>
            <a:r>
              <a:rPr lang="en" dirty="0">
                <a:sym typeface="Arial"/>
              </a:rPr>
              <a:t> taken from kaggle.</a:t>
            </a:r>
            <a:endParaRPr dirty="0">
              <a:sym typeface="Arial"/>
            </a:endParaRPr>
          </a:p>
          <a:p>
            <a:pPr marL="0" indent="0">
              <a:buNone/>
            </a:pPr>
            <a:r>
              <a:rPr lang="en" dirty="0">
                <a:sym typeface="Arial"/>
              </a:rPr>
              <a:t>     (</a:t>
            </a:r>
            <a:r>
              <a:rPr lang="en" dirty="0">
                <a:sym typeface="Arial"/>
                <a:hlinkClick r:id="rId3"/>
              </a:rPr>
              <a:t>https://www.kaggle.com/c/donorschoose-application-screening/data</a:t>
            </a:r>
            <a:r>
              <a:rPr lang="en" dirty="0">
                <a:sym typeface="Arial"/>
              </a:rPr>
              <a:t>)</a:t>
            </a:r>
          </a:p>
          <a:p>
            <a:pPr marL="285750" indent="-285750"/>
            <a:endParaRPr dirty="0">
              <a:sym typeface="Arial"/>
            </a:endParaRPr>
          </a:p>
          <a:p>
            <a:pPr marL="285750" indent="-285750"/>
            <a:r>
              <a:rPr lang="en" dirty="0">
                <a:sym typeface="Arial"/>
              </a:rPr>
              <a:t>The size of zip file of this dataset is 203.9MB. It contains following files:</a:t>
            </a:r>
            <a:endParaRPr lang="en-US" dirty="0">
              <a:sym typeface="Arial"/>
            </a:endParaRPr>
          </a:p>
          <a:p>
            <a:pPr marL="285750" indent="-285750"/>
            <a:endParaRPr lang="en-US" dirty="0">
              <a:sym typeface="Arial"/>
            </a:endParaRPr>
          </a:p>
          <a:p>
            <a:pPr marL="285750" indent="-285750"/>
            <a:r>
              <a:rPr lang="en-US" dirty="0">
                <a:sym typeface="Arial"/>
              </a:rPr>
              <a:t>Train.csv: It contains the data of 182080 proposals and has 16 features.</a:t>
            </a:r>
          </a:p>
          <a:p>
            <a:pPr marL="285750" indent="-285750"/>
            <a:endParaRPr lang="en" dirty="0">
              <a:sym typeface="Arial"/>
            </a:endParaRPr>
          </a:p>
          <a:p>
            <a:pPr marL="285750" indent="-285750"/>
            <a:r>
              <a:rPr lang="en" dirty="0">
                <a:sym typeface="Arial"/>
              </a:rPr>
              <a:t>Test.csv: test data for 78035 proposals and has 15 features.</a:t>
            </a:r>
          </a:p>
          <a:p>
            <a:pPr marL="285750" indent="-285750"/>
            <a:endParaRPr lang="en" dirty="0">
              <a:sym typeface="Arial"/>
            </a:endParaRPr>
          </a:p>
          <a:p>
            <a:pPr marL="285750" indent="-285750"/>
            <a:r>
              <a:rPr lang="en" dirty="0">
                <a:sym typeface="Arial"/>
              </a:rPr>
              <a:t>Resource.csv: data of resources requested, their quantity and price. It has 1541272 entries and have 4 features.</a:t>
            </a:r>
            <a:endParaRPr dirty="0">
              <a:sym typeface="Arial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</a:endParaRPr>
          </a:p>
          <a:p>
            <a:pPr marL="0" lvl="0" indent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303800" y="1915099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/>
            <a:r>
              <a:rPr lang="en" dirty="0">
                <a:sym typeface="Arial"/>
              </a:rPr>
              <a:t>Anaconda Navigator for jupyter notebook</a:t>
            </a:r>
            <a:endParaRPr dirty="0">
              <a:sym typeface="Arial"/>
            </a:endParaRPr>
          </a:p>
          <a:p>
            <a:pPr marL="285750" lvl="0" indent="-285750"/>
            <a:r>
              <a:rPr lang="en" dirty="0">
                <a:sym typeface="Arial"/>
              </a:rPr>
              <a:t>Python as Programming Language</a:t>
            </a:r>
            <a:endParaRPr dirty="0">
              <a:sym typeface="Arial"/>
            </a:endParaRPr>
          </a:p>
          <a:p>
            <a:pPr marL="285750" lvl="0" indent="-285750"/>
            <a:r>
              <a:rPr lang="en" dirty="0">
                <a:sym typeface="Arial"/>
              </a:rPr>
              <a:t>Tableau for better visualization</a:t>
            </a:r>
            <a:endParaRPr dirty="0">
              <a:sym typeface="Arial"/>
            </a:endParaRPr>
          </a:p>
          <a:p>
            <a:pPr marL="285750" lvl="0" indent="-285750"/>
            <a:r>
              <a:rPr lang="en" dirty="0">
                <a:sym typeface="Arial"/>
              </a:rPr>
              <a:t>Libraries used: scipy, numpy, pandas, nltk, sklearn, matplotlib, plotly, seaborn</a:t>
            </a:r>
            <a:endParaRPr dirty="0"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E60F-AAB0-4282-BE22-5594F6A5C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20D10DCD-6E2D-469E-A697-2BFD8D7BA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169" y="1670038"/>
            <a:ext cx="2958420" cy="3075541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592C335-1ECA-41AB-A9B0-508F78224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86" y="1744053"/>
            <a:ext cx="4981759" cy="280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03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Preprocessing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1056750" y="15978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dirty="0">
                <a:sym typeface="Arial"/>
              </a:rPr>
              <a:t>We merged train.csv and resource.csv based on id. </a:t>
            </a:r>
          </a:p>
          <a:p>
            <a:pPr marL="285750" indent="-285750"/>
            <a:endParaRPr dirty="0">
              <a:sym typeface="Arial"/>
            </a:endParaRPr>
          </a:p>
          <a:p>
            <a:pPr marL="285750" indent="-285750"/>
            <a:r>
              <a:rPr lang="en" dirty="0">
                <a:sym typeface="Arial"/>
              </a:rPr>
              <a:t>Based on visualisation and data exploration, we did feature extraction. The features which we selected to use were text based.</a:t>
            </a:r>
            <a:endParaRPr dirty="0">
              <a:sym typeface="Arial"/>
            </a:endParaRPr>
          </a:p>
          <a:p>
            <a:pPr marL="285750" indent="-285750"/>
            <a:endParaRPr lang="en" dirty="0">
              <a:sym typeface="Arial"/>
            </a:endParaRPr>
          </a:p>
          <a:p>
            <a:pPr marL="285750" indent="-285750"/>
            <a:r>
              <a:rPr lang="en" dirty="0">
                <a:sym typeface="Arial"/>
              </a:rPr>
              <a:t>Replacing null values: We checked for the null values in the data set and replaced those null values with some string.</a:t>
            </a:r>
            <a:endParaRPr dirty="0">
              <a:sym typeface="Arial"/>
            </a:endParaRPr>
          </a:p>
          <a:p>
            <a:pPr marL="285750" indent="-285750"/>
            <a:endParaRPr lang="en" dirty="0">
              <a:sym typeface="Arial"/>
            </a:endParaRPr>
          </a:p>
          <a:p>
            <a:pPr marL="285750" indent="-285750"/>
            <a:r>
              <a:rPr lang="en" dirty="0">
                <a:sym typeface="Arial"/>
              </a:rPr>
              <a:t>Applied Tfidf vectorization on the text features of data set for removing special characters, stop words, stemming and for generating tokens.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Preprocessing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867900" y="1549825"/>
            <a:ext cx="7466400" cy="29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ym typeface="Arial"/>
              </a:rPr>
              <a:t>Feature extraction: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u="sng" dirty="0">
              <a:sym typeface="Arial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dirty="0">
                <a:sym typeface="Arial"/>
              </a:rPr>
              <a:t>Creat</a:t>
            </a:r>
            <a:r>
              <a:rPr lang="en-US" dirty="0" err="1">
                <a:sym typeface="Arial"/>
              </a:rPr>
              <a:t>ed</a:t>
            </a:r>
            <a:r>
              <a:rPr lang="en" dirty="0">
                <a:sym typeface="Arial"/>
              </a:rPr>
              <a:t> Text feature from using features</a:t>
            </a:r>
            <a:endParaRPr dirty="0"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ym typeface="Arial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dirty="0">
                <a:sym typeface="Arial"/>
              </a:rPr>
              <a:t>Creat</a:t>
            </a:r>
            <a:r>
              <a:rPr lang="en-US" dirty="0" err="1">
                <a:sym typeface="Arial"/>
              </a:rPr>
              <a:t>ed</a:t>
            </a:r>
            <a:r>
              <a:rPr lang="en" dirty="0">
                <a:sym typeface="Arial"/>
              </a:rPr>
              <a:t> total pri</a:t>
            </a:r>
            <a:r>
              <a:rPr lang="en-US" dirty="0">
                <a:sym typeface="Arial"/>
              </a:rPr>
              <a:t>c</a:t>
            </a:r>
            <a:r>
              <a:rPr lang="en" dirty="0">
                <a:sym typeface="Arial"/>
              </a:rPr>
              <a:t>e and total quantity feature from resource.csv</a:t>
            </a:r>
            <a:endParaRPr dirty="0"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Shape 3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325" y="2323775"/>
            <a:ext cx="5932000" cy="153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1161393" y="60607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Data Preprocessing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1161393" y="1220517"/>
            <a:ext cx="7030500" cy="30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  <a:buClr>
                <a:srgbClr val="000000"/>
              </a:buClr>
              <a:buSzPts val="1400"/>
              <a:buNone/>
            </a:pPr>
            <a:r>
              <a:rPr lang="en-US" u="sng" dirty="0"/>
              <a:t>Conversion of Categorical Features into Numeric Vectors</a:t>
            </a:r>
          </a:p>
          <a:p>
            <a:pPr marL="285750" indent="-285750"/>
            <a:r>
              <a:rPr lang="en-US" dirty="0" err="1"/>
              <a:t>school_state</a:t>
            </a:r>
            <a:endParaRPr lang="en-US" dirty="0"/>
          </a:p>
          <a:p>
            <a:pPr marL="285750" indent="-285750"/>
            <a:r>
              <a:rPr lang="en-US" dirty="0" err="1"/>
              <a:t>project_subject_categories</a:t>
            </a:r>
            <a:endParaRPr lang="en-US" dirty="0"/>
          </a:p>
          <a:p>
            <a:pPr marL="285750" indent="-285750"/>
            <a:r>
              <a:rPr lang="en-US" dirty="0" err="1"/>
              <a:t>project_subject_subcategories</a:t>
            </a:r>
            <a:endParaRPr lang="en-US" dirty="0"/>
          </a:p>
          <a:p>
            <a:pPr marL="285750" indent="-285750"/>
            <a:r>
              <a:rPr lang="en-US" dirty="0" err="1"/>
              <a:t>teacher_prefix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just">
              <a:lnSpc>
                <a:spcPct val="150000"/>
              </a:lnSpc>
              <a:buClr>
                <a:srgbClr val="000000"/>
              </a:buClr>
              <a:buSzPts val="1400"/>
              <a:buNone/>
            </a:pPr>
            <a:r>
              <a:rPr lang="en-US" u="sng" dirty="0">
                <a:sym typeface="Arial"/>
              </a:rPr>
              <a:t>Feature Removal</a:t>
            </a:r>
          </a:p>
          <a:p>
            <a:pPr marL="285750" lvl="0" indent="-285750"/>
            <a:r>
              <a:rPr lang="en-US" dirty="0"/>
              <a:t>id</a:t>
            </a:r>
          </a:p>
          <a:p>
            <a:pPr marL="285750" lvl="0" indent="-285750"/>
            <a:r>
              <a:rPr lang="en-US" dirty="0" err="1"/>
              <a:t>project_title</a:t>
            </a:r>
            <a:endParaRPr lang="en-US" dirty="0"/>
          </a:p>
          <a:p>
            <a:pPr marL="285750" lvl="0" indent="-285750"/>
            <a:r>
              <a:rPr lang="en-US" dirty="0"/>
              <a:t>project_essay_3</a:t>
            </a:r>
          </a:p>
          <a:p>
            <a:pPr marL="285750" lvl="0" indent="-285750"/>
            <a:r>
              <a:rPr lang="en-US" dirty="0"/>
              <a:t>project_essay_4</a:t>
            </a:r>
          </a:p>
          <a:p>
            <a:pPr marL="285750" lvl="0" indent="-285750"/>
            <a:r>
              <a:rPr lang="en-US" dirty="0" err="1"/>
              <a:t>teacher_number_of_previously_posted_projects</a:t>
            </a:r>
            <a:endParaRPr lang="en-US" dirty="0"/>
          </a:p>
          <a:p>
            <a:pPr marL="285750" lvl="0" indent="-285750"/>
            <a:r>
              <a:rPr lang="en-US" dirty="0"/>
              <a:t>Categorical Features</a:t>
            </a:r>
          </a:p>
          <a:p>
            <a:pPr marL="0" indent="0" algn="just">
              <a:lnSpc>
                <a:spcPct val="150000"/>
              </a:lnSpc>
              <a:buClr>
                <a:srgbClr val="000000"/>
              </a:buClr>
              <a:buSzPts val="1400"/>
              <a:buNone/>
            </a:pPr>
            <a:endParaRPr dirty="0"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607</Words>
  <Application>Microsoft Office PowerPoint</Application>
  <PresentationFormat>On-screen Show (16:9)</PresentationFormat>
  <Paragraphs>104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Wingdings</vt:lpstr>
      <vt:lpstr>Maven Pro</vt:lpstr>
      <vt:lpstr>Arial</vt:lpstr>
      <vt:lpstr>Nunito</vt:lpstr>
      <vt:lpstr>Momentum</vt:lpstr>
      <vt:lpstr>   Donor Application Screening </vt:lpstr>
      <vt:lpstr>Introduction</vt:lpstr>
      <vt:lpstr>Objective </vt:lpstr>
      <vt:lpstr>Dataset </vt:lpstr>
      <vt:lpstr>Technologies Used</vt:lpstr>
      <vt:lpstr>Visualization</vt:lpstr>
      <vt:lpstr>Data Preprocessing </vt:lpstr>
      <vt:lpstr>Data Preprocessing </vt:lpstr>
      <vt:lpstr>Data Preprocessing </vt:lpstr>
      <vt:lpstr>Algorithms  </vt:lpstr>
      <vt:lpstr>PowerPoint Presentation</vt:lpstr>
      <vt:lpstr>Algorithms- worked for us</vt:lpstr>
      <vt:lpstr>Evaluation and Methodology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Donor Application Screening</dc:title>
  <dc:creator>desu saiteja</dc:creator>
  <cp:lastModifiedBy>desu saiteja</cp:lastModifiedBy>
  <cp:revision>9</cp:revision>
  <dcterms:modified xsi:type="dcterms:W3CDTF">2018-05-02T04:29:53Z</dcterms:modified>
</cp:coreProperties>
</file>