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ula dixith kumar" userId="e00b83aa138bf417" providerId="LiveId" clId="{883F5DC4-8BDC-40D5-9555-EB4734B47563}"/>
    <pc:docChg chg="custSel modSld">
      <pc:chgData name="akula dixith kumar" userId="e00b83aa138bf417" providerId="LiveId" clId="{883F5DC4-8BDC-40D5-9555-EB4734B47563}" dt="2022-04-15T05:51:32.072" v="170" actId="207"/>
      <pc:docMkLst>
        <pc:docMk/>
      </pc:docMkLst>
      <pc:sldChg chg="modSp mod setBg">
        <pc:chgData name="akula dixith kumar" userId="e00b83aa138bf417" providerId="LiveId" clId="{883F5DC4-8BDC-40D5-9555-EB4734B47563}" dt="2022-04-15T05:33:37.631" v="132"/>
        <pc:sldMkLst>
          <pc:docMk/>
          <pc:sldMk cId="283485824" sldId="257"/>
        </pc:sldMkLst>
        <pc:spChg chg="mod">
          <ac:chgData name="akula dixith kumar" userId="e00b83aa138bf417" providerId="LiveId" clId="{883F5DC4-8BDC-40D5-9555-EB4734B47563}" dt="2022-04-14T07:27:00.400" v="54" actId="207"/>
          <ac:spMkLst>
            <pc:docMk/>
            <pc:sldMk cId="283485824" sldId="257"/>
            <ac:spMk id="2" creationId="{1D38462E-35B0-4794-8672-30A5FD1D27CC}"/>
          </ac:spMkLst>
        </pc:spChg>
      </pc:sldChg>
      <pc:sldChg chg="modSp mod setBg">
        <pc:chgData name="akula dixith kumar" userId="e00b83aa138bf417" providerId="LiveId" clId="{883F5DC4-8BDC-40D5-9555-EB4734B47563}" dt="2022-04-15T05:33:30.120" v="131"/>
        <pc:sldMkLst>
          <pc:docMk/>
          <pc:sldMk cId="1134789848" sldId="258"/>
        </pc:sldMkLst>
        <pc:spChg chg="mod">
          <ac:chgData name="akula dixith kumar" userId="e00b83aa138bf417" providerId="LiveId" clId="{883F5DC4-8BDC-40D5-9555-EB4734B47563}" dt="2022-04-14T07:26:54.403" v="53" actId="207"/>
          <ac:spMkLst>
            <pc:docMk/>
            <pc:sldMk cId="1134789848" sldId="258"/>
            <ac:spMk id="2" creationId="{23CCE171-82F4-4DCF-8F85-38B8BF29B376}"/>
          </ac:spMkLst>
        </pc:spChg>
        <pc:spChg chg="mod">
          <ac:chgData name="akula dixith kumar" userId="e00b83aa138bf417" providerId="LiveId" clId="{883F5DC4-8BDC-40D5-9555-EB4734B47563}" dt="2022-04-15T05:24:30.775" v="93" actId="114"/>
          <ac:spMkLst>
            <pc:docMk/>
            <pc:sldMk cId="1134789848" sldId="258"/>
            <ac:spMk id="3" creationId="{0C9F5F00-0D9D-4E22-A200-84A870744451}"/>
          </ac:spMkLst>
        </pc:spChg>
      </pc:sldChg>
      <pc:sldChg chg="modSp mod setBg">
        <pc:chgData name="akula dixith kumar" userId="e00b83aa138bf417" providerId="LiveId" clId="{883F5DC4-8BDC-40D5-9555-EB4734B47563}" dt="2022-04-15T05:34:42.872" v="133"/>
        <pc:sldMkLst>
          <pc:docMk/>
          <pc:sldMk cId="2095824963" sldId="259"/>
        </pc:sldMkLst>
        <pc:spChg chg="mod">
          <ac:chgData name="akula dixith kumar" userId="e00b83aa138bf417" providerId="LiveId" clId="{883F5DC4-8BDC-40D5-9555-EB4734B47563}" dt="2022-04-14T07:26:43.963" v="51" actId="207"/>
          <ac:spMkLst>
            <pc:docMk/>
            <pc:sldMk cId="2095824963" sldId="259"/>
            <ac:spMk id="2" creationId="{38FFC28F-F671-4CF3-B1E8-15A9B6ADF957}"/>
          </ac:spMkLst>
        </pc:spChg>
        <pc:spChg chg="mod">
          <ac:chgData name="akula dixith kumar" userId="e00b83aa138bf417" providerId="LiveId" clId="{883F5DC4-8BDC-40D5-9555-EB4734B47563}" dt="2022-04-15T05:25:10.740" v="97" actId="207"/>
          <ac:spMkLst>
            <pc:docMk/>
            <pc:sldMk cId="2095824963" sldId="259"/>
            <ac:spMk id="4" creationId="{D3A3BABC-FF3E-4EAD-BDF1-4A1F3276BB0A}"/>
          </ac:spMkLst>
        </pc:spChg>
      </pc:sldChg>
      <pc:sldChg chg="modSp mod setBg">
        <pc:chgData name="akula dixith kumar" userId="e00b83aa138bf417" providerId="LiveId" clId="{883F5DC4-8BDC-40D5-9555-EB4734B47563}" dt="2022-04-15T05:34:49.335" v="134"/>
        <pc:sldMkLst>
          <pc:docMk/>
          <pc:sldMk cId="4006903407" sldId="260"/>
        </pc:sldMkLst>
        <pc:spChg chg="mod">
          <ac:chgData name="akula dixith kumar" userId="e00b83aa138bf417" providerId="LiveId" clId="{883F5DC4-8BDC-40D5-9555-EB4734B47563}" dt="2022-04-14T07:26:32.456" v="49" actId="207"/>
          <ac:spMkLst>
            <pc:docMk/>
            <pc:sldMk cId="4006903407" sldId="260"/>
            <ac:spMk id="2" creationId="{12A16C56-044A-41C7-95E5-1ED838883FE9}"/>
          </ac:spMkLst>
        </pc:spChg>
        <pc:spChg chg="mod">
          <ac:chgData name="akula dixith kumar" userId="e00b83aa138bf417" providerId="LiveId" clId="{883F5DC4-8BDC-40D5-9555-EB4734B47563}" dt="2022-04-15T05:26:11.309" v="102" actId="207"/>
          <ac:spMkLst>
            <pc:docMk/>
            <pc:sldMk cId="4006903407" sldId="260"/>
            <ac:spMk id="3" creationId="{8D6D0DC1-C101-460B-84B9-35B9A758B531}"/>
          </ac:spMkLst>
        </pc:spChg>
      </pc:sldChg>
      <pc:sldChg chg="modSp mod setBg">
        <pc:chgData name="akula dixith kumar" userId="e00b83aa138bf417" providerId="LiveId" clId="{883F5DC4-8BDC-40D5-9555-EB4734B47563}" dt="2022-04-15T05:34:55.064" v="135"/>
        <pc:sldMkLst>
          <pc:docMk/>
          <pc:sldMk cId="1688705317" sldId="261"/>
        </pc:sldMkLst>
        <pc:spChg chg="mod">
          <ac:chgData name="akula dixith kumar" userId="e00b83aa138bf417" providerId="LiveId" clId="{883F5DC4-8BDC-40D5-9555-EB4734B47563}" dt="2022-04-14T07:26:22.304" v="47" actId="207"/>
          <ac:spMkLst>
            <pc:docMk/>
            <pc:sldMk cId="1688705317" sldId="261"/>
            <ac:spMk id="2" creationId="{C86A74C5-CAA1-4577-88C8-C0177E78EE1F}"/>
          </ac:spMkLst>
        </pc:spChg>
        <pc:spChg chg="mod">
          <ac:chgData name="akula dixith kumar" userId="e00b83aa138bf417" providerId="LiveId" clId="{883F5DC4-8BDC-40D5-9555-EB4734B47563}" dt="2022-04-15T05:25:54.760" v="101" actId="114"/>
          <ac:spMkLst>
            <pc:docMk/>
            <pc:sldMk cId="1688705317" sldId="261"/>
            <ac:spMk id="4" creationId="{7F4009F8-F904-4F8E-9FD3-B220EA0A8D2A}"/>
          </ac:spMkLst>
        </pc:spChg>
        <pc:picChg chg="mod">
          <ac:chgData name="akula dixith kumar" userId="e00b83aa138bf417" providerId="LiveId" clId="{883F5DC4-8BDC-40D5-9555-EB4734B47563}" dt="2022-04-15T05:27:35.206" v="105" actId="692"/>
          <ac:picMkLst>
            <pc:docMk/>
            <pc:sldMk cId="1688705317" sldId="261"/>
            <ac:picMk id="1026" creationId="{DDB23E2D-2188-4660-A46C-5A099A20F24B}"/>
          </ac:picMkLst>
        </pc:picChg>
      </pc:sldChg>
      <pc:sldChg chg="modSp mod setBg">
        <pc:chgData name="akula dixith kumar" userId="e00b83aa138bf417" providerId="LiveId" clId="{883F5DC4-8BDC-40D5-9555-EB4734B47563}" dt="2022-04-15T05:35:00.818" v="136"/>
        <pc:sldMkLst>
          <pc:docMk/>
          <pc:sldMk cId="2585612359" sldId="262"/>
        </pc:sldMkLst>
        <pc:spChg chg="mod">
          <ac:chgData name="akula dixith kumar" userId="e00b83aa138bf417" providerId="LiveId" clId="{883F5DC4-8BDC-40D5-9555-EB4734B47563}" dt="2022-04-14T07:26:11.752" v="45" actId="207"/>
          <ac:spMkLst>
            <pc:docMk/>
            <pc:sldMk cId="2585612359" sldId="262"/>
            <ac:spMk id="2" creationId="{40B9436F-76AC-4F1A-9FED-38503C0D100E}"/>
          </ac:spMkLst>
        </pc:spChg>
      </pc:sldChg>
      <pc:sldChg chg="modSp mod setBg">
        <pc:chgData name="akula dixith kumar" userId="e00b83aa138bf417" providerId="LiveId" clId="{883F5DC4-8BDC-40D5-9555-EB4734B47563}" dt="2022-04-15T05:48:53.084" v="149" actId="113"/>
        <pc:sldMkLst>
          <pc:docMk/>
          <pc:sldMk cId="1717224650" sldId="263"/>
        </pc:sldMkLst>
        <pc:spChg chg="mod">
          <ac:chgData name="akula dixith kumar" userId="e00b83aa138bf417" providerId="LiveId" clId="{883F5DC4-8BDC-40D5-9555-EB4734B47563}" dt="2022-04-14T07:26:06.146" v="44" actId="207"/>
          <ac:spMkLst>
            <pc:docMk/>
            <pc:sldMk cId="1717224650" sldId="263"/>
            <ac:spMk id="2" creationId="{5AEA81E4-C9A6-46CD-BB08-4C92437B7932}"/>
          </ac:spMkLst>
        </pc:spChg>
        <pc:spChg chg="mod">
          <ac:chgData name="akula dixith kumar" userId="e00b83aa138bf417" providerId="LiveId" clId="{883F5DC4-8BDC-40D5-9555-EB4734B47563}" dt="2022-04-15T05:48:53.084" v="149" actId="113"/>
          <ac:spMkLst>
            <pc:docMk/>
            <pc:sldMk cId="1717224650" sldId="263"/>
            <ac:spMk id="4" creationId="{CCBC9B33-4427-4220-B0C9-9DC5302203D2}"/>
          </ac:spMkLst>
        </pc:spChg>
      </pc:sldChg>
      <pc:sldChg chg="modSp mod setBg">
        <pc:chgData name="akula dixith kumar" userId="e00b83aa138bf417" providerId="LiveId" clId="{883F5DC4-8BDC-40D5-9555-EB4734B47563}" dt="2022-04-15T05:49:09.728" v="152" actId="2711"/>
        <pc:sldMkLst>
          <pc:docMk/>
          <pc:sldMk cId="1335056603" sldId="264"/>
        </pc:sldMkLst>
        <pc:spChg chg="mod">
          <ac:chgData name="akula dixith kumar" userId="e00b83aa138bf417" providerId="LiveId" clId="{883F5DC4-8BDC-40D5-9555-EB4734B47563}" dt="2022-04-14T07:25:55.727" v="42" actId="207"/>
          <ac:spMkLst>
            <pc:docMk/>
            <pc:sldMk cId="1335056603" sldId="264"/>
            <ac:spMk id="2" creationId="{F75B07F0-605B-4652-95CA-DAECF676BDC3}"/>
          </ac:spMkLst>
        </pc:spChg>
        <pc:spChg chg="mod">
          <ac:chgData name="akula dixith kumar" userId="e00b83aa138bf417" providerId="LiveId" clId="{883F5DC4-8BDC-40D5-9555-EB4734B47563}" dt="2022-04-15T05:49:09.728" v="152" actId="2711"/>
          <ac:spMkLst>
            <pc:docMk/>
            <pc:sldMk cId="1335056603" sldId="264"/>
            <ac:spMk id="4" creationId="{8B0EE852-C579-453C-92ED-312736D36122}"/>
          </ac:spMkLst>
        </pc:spChg>
      </pc:sldChg>
      <pc:sldChg chg="modSp mod setBg">
        <pc:chgData name="akula dixith kumar" userId="e00b83aa138bf417" providerId="LiveId" clId="{883F5DC4-8BDC-40D5-9555-EB4734B47563}" dt="2022-04-15T05:49:22.885" v="154" actId="114"/>
        <pc:sldMkLst>
          <pc:docMk/>
          <pc:sldMk cId="3859761339" sldId="265"/>
        </pc:sldMkLst>
        <pc:spChg chg="mod">
          <ac:chgData name="akula dixith kumar" userId="e00b83aa138bf417" providerId="LiveId" clId="{883F5DC4-8BDC-40D5-9555-EB4734B47563}" dt="2022-04-14T07:25:44.610" v="40" actId="207"/>
          <ac:spMkLst>
            <pc:docMk/>
            <pc:sldMk cId="3859761339" sldId="265"/>
            <ac:spMk id="2" creationId="{37FBEF49-8DC9-469E-BBBD-A9AC4330EE3E}"/>
          </ac:spMkLst>
        </pc:spChg>
        <pc:spChg chg="mod">
          <ac:chgData name="akula dixith kumar" userId="e00b83aa138bf417" providerId="LiveId" clId="{883F5DC4-8BDC-40D5-9555-EB4734B47563}" dt="2022-04-15T05:49:22.885" v="154" actId="114"/>
          <ac:spMkLst>
            <pc:docMk/>
            <pc:sldMk cId="3859761339" sldId="265"/>
            <ac:spMk id="4" creationId="{E54FF30B-F659-4501-BB18-630A711A92B7}"/>
          </ac:spMkLst>
        </pc:spChg>
      </pc:sldChg>
      <pc:sldChg chg="modSp mod setBg">
        <pc:chgData name="akula dixith kumar" userId="e00b83aa138bf417" providerId="LiveId" clId="{883F5DC4-8BDC-40D5-9555-EB4734B47563}" dt="2022-04-15T05:49:32.443" v="156" actId="113"/>
        <pc:sldMkLst>
          <pc:docMk/>
          <pc:sldMk cId="95306457" sldId="266"/>
        </pc:sldMkLst>
        <pc:spChg chg="mod">
          <ac:chgData name="akula dixith kumar" userId="e00b83aa138bf417" providerId="LiveId" clId="{883F5DC4-8BDC-40D5-9555-EB4734B47563}" dt="2022-04-14T07:25:32.860" v="38" actId="207"/>
          <ac:spMkLst>
            <pc:docMk/>
            <pc:sldMk cId="95306457" sldId="266"/>
            <ac:spMk id="2" creationId="{AE8F1E8B-C681-40F6-B654-3916B444E3F5}"/>
          </ac:spMkLst>
        </pc:spChg>
        <pc:spChg chg="mod">
          <ac:chgData name="akula dixith kumar" userId="e00b83aa138bf417" providerId="LiveId" clId="{883F5DC4-8BDC-40D5-9555-EB4734B47563}" dt="2022-04-15T05:49:32.443" v="156" actId="113"/>
          <ac:spMkLst>
            <pc:docMk/>
            <pc:sldMk cId="95306457" sldId="266"/>
            <ac:spMk id="4" creationId="{6908B58D-3C15-4525-9A91-C3995242F36D}"/>
          </ac:spMkLst>
        </pc:spChg>
      </pc:sldChg>
      <pc:sldChg chg="modSp mod setBg">
        <pc:chgData name="akula dixith kumar" userId="e00b83aa138bf417" providerId="LiveId" clId="{883F5DC4-8BDC-40D5-9555-EB4734B47563}" dt="2022-04-15T05:49:57.826" v="163" actId="2711"/>
        <pc:sldMkLst>
          <pc:docMk/>
          <pc:sldMk cId="4041454502" sldId="267"/>
        </pc:sldMkLst>
        <pc:spChg chg="mod">
          <ac:chgData name="akula dixith kumar" userId="e00b83aa138bf417" providerId="LiveId" clId="{883F5DC4-8BDC-40D5-9555-EB4734B47563}" dt="2022-04-14T07:25:22.545" v="36" actId="207"/>
          <ac:spMkLst>
            <pc:docMk/>
            <pc:sldMk cId="4041454502" sldId="267"/>
            <ac:spMk id="2" creationId="{F915F159-087C-490F-9DB4-23473A65A43A}"/>
          </ac:spMkLst>
        </pc:spChg>
        <pc:spChg chg="mod">
          <ac:chgData name="akula dixith kumar" userId="e00b83aa138bf417" providerId="LiveId" clId="{883F5DC4-8BDC-40D5-9555-EB4734B47563}" dt="2022-04-15T05:49:57.826" v="163" actId="2711"/>
          <ac:spMkLst>
            <pc:docMk/>
            <pc:sldMk cId="4041454502" sldId="267"/>
            <ac:spMk id="4" creationId="{A091DBBF-9579-4852-A08D-937A33AABEF0}"/>
          </ac:spMkLst>
        </pc:spChg>
      </pc:sldChg>
      <pc:sldChg chg="modSp mod setBg">
        <pc:chgData name="akula dixith kumar" userId="e00b83aa138bf417" providerId="LiveId" clId="{883F5DC4-8BDC-40D5-9555-EB4734B47563}" dt="2022-04-15T05:35:28.053" v="142"/>
        <pc:sldMkLst>
          <pc:docMk/>
          <pc:sldMk cId="2790420070" sldId="268"/>
        </pc:sldMkLst>
        <pc:spChg chg="mod">
          <ac:chgData name="akula dixith kumar" userId="e00b83aa138bf417" providerId="LiveId" clId="{883F5DC4-8BDC-40D5-9555-EB4734B47563}" dt="2022-04-14T07:25:12.689" v="34" actId="207"/>
          <ac:spMkLst>
            <pc:docMk/>
            <pc:sldMk cId="2790420070" sldId="268"/>
            <ac:spMk id="2" creationId="{B7470399-D7ED-4048-BF33-824A4DA97838}"/>
          </ac:spMkLst>
        </pc:spChg>
        <pc:spChg chg="mod">
          <ac:chgData name="akula dixith kumar" userId="e00b83aa138bf417" providerId="LiveId" clId="{883F5DC4-8BDC-40D5-9555-EB4734B47563}" dt="2022-04-14T07:25:08.010" v="33" actId="207"/>
          <ac:spMkLst>
            <pc:docMk/>
            <pc:sldMk cId="2790420070" sldId="268"/>
            <ac:spMk id="3" creationId="{A51C51E2-47EC-4D22-8B23-15CE75D54B20}"/>
          </ac:spMkLst>
        </pc:spChg>
      </pc:sldChg>
      <pc:sldChg chg="modSp mod setBg">
        <pc:chgData name="akula dixith kumar" userId="e00b83aa138bf417" providerId="LiveId" clId="{883F5DC4-8BDC-40D5-9555-EB4734B47563}" dt="2022-04-15T05:51:32.072" v="170" actId="207"/>
        <pc:sldMkLst>
          <pc:docMk/>
          <pc:sldMk cId="3816427875" sldId="269"/>
        </pc:sldMkLst>
        <pc:graphicFrameChg chg="mod modGraphic">
          <ac:chgData name="akula dixith kumar" userId="e00b83aa138bf417" providerId="LiveId" clId="{883F5DC4-8BDC-40D5-9555-EB4734B47563}" dt="2022-04-15T05:51:32.072" v="170" actId="207"/>
          <ac:graphicFrameMkLst>
            <pc:docMk/>
            <pc:sldMk cId="3816427875" sldId="269"/>
            <ac:graphicFrameMk id="2" creationId="{CF68A8C9-4ADE-4B8C-AA4B-7A7F99B1EEFE}"/>
          </ac:graphicFrameMkLst>
        </pc:graphicFrameChg>
        <pc:picChg chg="mod">
          <ac:chgData name="akula dixith kumar" userId="e00b83aa138bf417" providerId="LiveId" clId="{883F5DC4-8BDC-40D5-9555-EB4734B47563}" dt="2022-04-15T05:51:00.291" v="167" actId="1076"/>
          <ac:picMkLst>
            <pc:docMk/>
            <pc:sldMk cId="3816427875" sldId="269"/>
            <ac:picMk id="7170" creationId="{80AE2A41-FD73-437E-ABF7-A7FB7158459F}"/>
          </ac:picMkLst>
        </pc:picChg>
      </pc:sldChg>
      <pc:sldChg chg="modSp mod setBg">
        <pc:chgData name="akula dixith kumar" userId="e00b83aa138bf417" providerId="LiveId" clId="{883F5DC4-8BDC-40D5-9555-EB4734B47563}" dt="2022-04-15T05:35:38.883" v="144"/>
        <pc:sldMkLst>
          <pc:docMk/>
          <pc:sldMk cId="2236966415" sldId="270"/>
        </pc:sldMkLst>
        <pc:spChg chg="mod">
          <ac:chgData name="akula dixith kumar" userId="e00b83aa138bf417" providerId="LiveId" clId="{883F5DC4-8BDC-40D5-9555-EB4734B47563}" dt="2022-04-14T07:25:00.015" v="32" actId="207"/>
          <ac:spMkLst>
            <pc:docMk/>
            <pc:sldMk cId="2236966415" sldId="270"/>
            <ac:spMk id="2" creationId="{6D400AB0-8987-497D-9D59-0EC435208E03}"/>
          </ac:spMkLst>
        </pc:spChg>
        <pc:spChg chg="mod">
          <ac:chgData name="akula dixith kumar" userId="e00b83aa138bf417" providerId="LiveId" clId="{883F5DC4-8BDC-40D5-9555-EB4734B47563}" dt="2022-04-14T07:24:52.415" v="30" actId="207"/>
          <ac:spMkLst>
            <pc:docMk/>
            <pc:sldMk cId="2236966415" sldId="270"/>
            <ac:spMk id="3" creationId="{95AA613C-2B4D-48A0-B5E9-31BE1C4E8FE7}"/>
          </ac:spMkLst>
        </pc:spChg>
        <pc:spChg chg="mod">
          <ac:chgData name="akula dixith kumar" userId="e00b83aa138bf417" providerId="LiveId" clId="{883F5DC4-8BDC-40D5-9555-EB4734B47563}" dt="2022-04-14T07:24:56.724" v="31" actId="207"/>
          <ac:spMkLst>
            <pc:docMk/>
            <pc:sldMk cId="2236966415" sldId="270"/>
            <ac:spMk id="4" creationId="{B8A74C89-0494-4AAA-941B-4BB6758AA381}"/>
          </ac:spMkLst>
        </pc:spChg>
      </pc:sldChg>
      <pc:sldChg chg="modSp mod setBg">
        <pc:chgData name="akula dixith kumar" userId="e00b83aa138bf417" providerId="LiveId" clId="{883F5DC4-8BDC-40D5-9555-EB4734B47563}" dt="2022-04-15T05:35:43.363" v="145"/>
        <pc:sldMkLst>
          <pc:docMk/>
          <pc:sldMk cId="3601335714" sldId="271"/>
        </pc:sldMkLst>
        <pc:spChg chg="mod">
          <ac:chgData name="akula dixith kumar" userId="e00b83aa138bf417" providerId="LiveId" clId="{883F5DC4-8BDC-40D5-9555-EB4734B47563}" dt="2022-04-14T07:28:27.782" v="71" actId="207"/>
          <ac:spMkLst>
            <pc:docMk/>
            <pc:sldMk cId="3601335714" sldId="271"/>
            <ac:spMk id="2" creationId="{E3327190-975B-4C75-A8A8-9C0682EE5F95}"/>
          </ac:spMkLst>
        </pc:spChg>
        <pc:spChg chg="mod">
          <ac:chgData name="akula dixith kumar" userId="e00b83aa138bf417" providerId="LiveId" clId="{883F5DC4-8BDC-40D5-9555-EB4734B47563}" dt="2022-04-14T07:24:46.775" v="29" actId="207"/>
          <ac:spMkLst>
            <pc:docMk/>
            <pc:sldMk cId="3601335714" sldId="271"/>
            <ac:spMk id="3" creationId="{8BA884BD-3994-4549-834A-66ADC8876105}"/>
          </ac:spMkLst>
        </pc:spChg>
        <pc:spChg chg="mod">
          <ac:chgData name="akula dixith kumar" userId="e00b83aa138bf417" providerId="LiveId" clId="{883F5DC4-8BDC-40D5-9555-EB4734B47563}" dt="2022-04-14T07:24:42.847" v="28" actId="207"/>
          <ac:spMkLst>
            <pc:docMk/>
            <pc:sldMk cId="3601335714" sldId="271"/>
            <ac:spMk id="4" creationId="{028C3CC2-3E2F-48A4-B54E-C6FF40B5AEE4}"/>
          </ac:spMkLst>
        </pc:spChg>
      </pc:sldChg>
      <pc:sldChg chg="modSp mod setBg">
        <pc:chgData name="akula dixith kumar" userId="e00b83aa138bf417" providerId="LiveId" clId="{883F5DC4-8BDC-40D5-9555-EB4734B47563}" dt="2022-04-15T05:35:47.946" v="146"/>
        <pc:sldMkLst>
          <pc:docMk/>
          <pc:sldMk cId="2862360906" sldId="272"/>
        </pc:sldMkLst>
        <pc:spChg chg="mod">
          <ac:chgData name="akula dixith kumar" userId="e00b83aa138bf417" providerId="LiveId" clId="{883F5DC4-8BDC-40D5-9555-EB4734B47563}" dt="2022-04-14T07:24:36.107" v="27" actId="207"/>
          <ac:spMkLst>
            <pc:docMk/>
            <pc:sldMk cId="2862360906" sldId="272"/>
            <ac:spMk id="2" creationId="{73EF2CB2-1B0F-482B-9792-5C68C67F584D}"/>
          </ac:spMkLst>
        </pc:spChg>
        <pc:spChg chg="mod">
          <ac:chgData name="akula dixith kumar" userId="e00b83aa138bf417" providerId="LiveId" clId="{883F5DC4-8BDC-40D5-9555-EB4734B47563}" dt="2022-04-14T07:24:30.073" v="26" actId="207"/>
          <ac:spMkLst>
            <pc:docMk/>
            <pc:sldMk cId="2862360906" sldId="272"/>
            <ac:spMk id="4" creationId="{86FA5F3B-D0D1-4A06-A84D-CF090EB24B54}"/>
          </ac:spMkLst>
        </pc:spChg>
      </pc:sldChg>
      <pc:sldChg chg="addSp delSp modSp mod setBg">
        <pc:chgData name="akula dixith kumar" userId="e00b83aa138bf417" providerId="LiveId" clId="{883F5DC4-8BDC-40D5-9555-EB4734B47563}" dt="2022-04-15T05:35:52.229" v="147"/>
        <pc:sldMkLst>
          <pc:docMk/>
          <pc:sldMk cId="228690077" sldId="275"/>
        </pc:sldMkLst>
        <pc:spChg chg="mod">
          <ac:chgData name="akula dixith kumar" userId="e00b83aa138bf417" providerId="LiveId" clId="{883F5DC4-8BDC-40D5-9555-EB4734B47563}" dt="2022-04-15T05:31:59.258" v="126" actId="1076"/>
          <ac:spMkLst>
            <pc:docMk/>
            <pc:sldMk cId="228690077" sldId="275"/>
            <ac:spMk id="2" creationId="{6FED4C6B-92A1-4650-B778-01E7AF420113}"/>
          </ac:spMkLst>
        </pc:spChg>
        <pc:spChg chg="add del mod">
          <ac:chgData name="akula dixith kumar" userId="e00b83aa138bf417" providerId="LiveId" clId="{883F5DC4-8BDC-40D5-9555-EB4734B47563}" dt="2022-04-14T07:33:07.314" v="84" actId="478"/>
          <ac:spMkLst>
            <pc:docMk/>
            <pc:sldMk cId="228690077" sldId="275"/>
            <ac:spMk id="15" creationId="{66656AAB-B82C-40E2-9194-1200AA2271AF}"/>
          </ac:spMkLst>
        </pc:spChg>
        <pc:picChg chg="del">
          <ac:chgData name="akula dixith kumar" userId="e00b83aa138bf417" providerId="LiveId" clId="{883F5DC4-8BDC-40D5-9555-EB4734B47563}" dt="2022-04-14T07:29:24.277" v="75" actId="478"/>
          <ac:picMkLst>
            <pc:docMk/>
            <pc:sldMk cId="228690077" sldId="275"/>
            <ac:picMk id="6" creationId="{7919664C-35D2-471F-9A97-5F36B1476E4B}"/>
          </ac:picMkLst>
        </pc:picChg>
        <pc:picChg chg="del">
          <ac:chgData name="akula dixith kumar" userId="e00b83aa138bf417" providerId="LiveId" clId="{883F5DC4-8BDC-40D5-9555-EB4734B47563}" dt="2022-04-14T07:32:33.258" v="82" actId="478"/>
          <ac:picMkLst>
            <pc:docMk/>
            <pc:sldMk cId="228690077" sldId="275"/>
            <ac:picMk id="10" creationId="{1C2F87D2-EE38-4694-A6F1-7DDD3527CC7B}"/>
          </ac:picMkLst>
        </pc:picChg>
        <pc:picChg chg="add mod">
          <ac:chgData name="akula dixith kumar" userId="e00b83aa138bf417" providerId="LiveId" clId="{883F5DC4-8BDC-40D5-9555-EB4734B47563}" dt="2022-04-15T05:31:27.286" v="120" actId="1076"/>
          <ac:picMkLst>
            <pc:docMk/>
            <pc:sldMk cId="228690077" sldId="275"/>
            <ac:picMk id="12" creationId="{59A16756-CB33-4347-83D8-666BE039AD2B}"/>
          </ac:picMkLst>
        </pc:picChg>
        <pc:picChg chg="add del mod">
          <ac:chgData name="akula dixith kumar" userId="e00b83aa138bf417" providerId="LiveId" clId="{883F5DC4-8BDC-40D5-9555-EB4734B47563}" dt="2022-04-14T07:33:07.314" v="84" actId="478"/>
          <ac:picMkLst>
            <pc:docMk/>
            <pc:sldMk cId="228690077" sldId="275"/>
            <ac:picMk id="14" creationId="{BDC9813E-0FFA-488C-B302-D5CDFA54F0EA}"/>
          </ac:picMkLst>
        </pc:picChg>
        <pc:picChg chg="add mod">
          <ac:chgData name="akula dixith kumar" userId="e00b83aa138bf417" providerId="LiveId" clId="{883F5DC4-8BDC-40D5-9555-EB4734B47563}" dt="2022-04-14T07:34:02.328" v="90" actId="688"/>
          <ac:picMkLst>
            <pc:docMk/>
            <pc:sldMk cId="228690077" sldId="275"/>
            <ac:picMk id="16" creationId="{BDC9813E-0FFA-488C-B302-D5CDFA54F0E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9C5E-DE1B-4D28-A237-BE442AED6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5BCB71-1D08-41CF-8268-8FC197D3D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81C569-8908-4B30-B020-27265C0A0203}"/>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5" name="Footer Placeholder 4">
            <a:extLst>
              <a:ext uri="{FF2B5EF4-FFF2-40B4-BE49-F238E27FC236}">
                <a16:creationId xmlns:a16="http://schemas.microsoft.com/office/drawing/2014/main" id="{56F18173-D175-4205-A0BB-20CD49FFD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C8A5E8-5B64-4764-9D72-F31B2A3C1BFD}"/>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25809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33A2-8371-4296-A389-747624F67B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CA546A-A680-4446-B5C4-889493C31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7D5DC-B902-4FA9-9EB9-3ECFAF1758AA}"/>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5" name="Footer Placeholder 4">
            <a:extLst>
              <a:ext uri="{FF2B5EF4-FFF2-40B4-BE49-F238E27FC236}">
                <a16:creationId xmlns:a16="http://schemas.microsoft.com/office/drawing/2014/main" id="{564A3D6A-E075-4EBF-9E70-F317112E92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91F98-1138-4615-8A62-106CCCAC6A68}"/>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281042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47CCB1-F611-488D-8BA6-B6AA4F9C41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959751-8061-4AF1-8B72-332DF88169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3F8AF-534F-44E6-AF39-1F1E14B8E810}"/>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5" name="Footer Placeholder 4">
            <a:extLst>
              <a:ext uri="{FF2B5EF4-FFF2-40B4-BE49-F238E27FC236}">
                <a16:creationId xmlns:a16="http://schemas.microsoft.com/office/drawing/2014/main" id="{8A8C4EDB-8ACA-4D31-878F-0543E5369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C7AFE-0CD8-4FA0-BD2F-344197955027}"/>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165569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5677-0A81-4B65-A2A7-16CCCAFAD3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33BCF2-E489-4C2F-A6AC-B4A990A913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9273FD-A453-4BE1-9989-554B7D5EAE8C}"/>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5" name="Footer Placeholder 4">
            <a:extLst>
              <a:ext uri="{FF2B5EF4-FFF2-40B4-BE49-F238E27FC236}">
                <a16:creationId xmlns:a16="http://schemas.microsoft.com/office/drawing/2014/main" id="{2D8156EB-1AF6-449D-8BB3-8FBF24EE2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9F4C8-9E86-4E7E-8B1C-E93D45715AD9}"/>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21212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FF90-6AE1-4D28-9DFF-069063DA9F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1798EA-6E6E-46A9-9471-87224A8CB2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55AB6F-FA60-43BC-AB97-170CCCC7774F}"/>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5" name="Footer Placeholder 4">
            <a:extLst>
              <a:ext uri="{FF2B5EF4-FFF2-40B4-BE49-F238E27FC236}">
                <a16:creationId xmlns:a16="http://schemas.microsoft.com/office/drawing/2014/main" id="{D16B01D5-F34A-473A-B5A6-589565EFD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DF2EA-7DF5-4BC2-BEDE-02F848498F7B}"/>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90247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1D47-5A02-41F9-A496-06B6068612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EACD9B-E497-4667-8F2F-864C43AAC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615FD0-B976-4902-8915-10FA0EF6A5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4187B5-B861-4E20-8A90-025937942F7A}"/>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6" name="Footer Placeholder 5">
            <a:extLst>
              <a:ext uri="{FF2B5EF4-FFF2-40B4-BE49-F238E27FC236}">
                <a16:creationId xmlns:a16="http://schemas.microsoft.com/office/drawing/2014/main" id="{7E7C3414-4C55-4E21-8661-2A6762062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687F28-41FC-4357-94C6-2A46EC693B4A}"/>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64606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6C51-34E6-4E3E-AD02-57CCE4205C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8EE30D-271C-4F25-A99F-5CB1AE2D5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DB6056-F42D-4EF4-BC1D-667BDA9D76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891F0F-9F7A-41EF-9FB5-1BEEE973D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5E22A6-D899-4CCD-AEAE-A1D90DF189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B83AF6-E152-4022-BA3E-BA68BF947C86}"/>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8" name="Footer Placeholder 7">
            <a:extLst>
              <a:ext uri="{FF2B5EF4-FFF2-40B4-BE49-F238E27FC236}">
                <a16:creationId xmlns:a16="http://schemas.microsoft.com/office/drawing/2014/main" id="{FD403048-0320-496C-A47A-FF8025CC37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72941-95EA-4040-9827-2FF8A0594BF5}"/>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395363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7114-FF64-4D0B-A2A7-040595C5B3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BDDC31-DE92-4062-B019-44E6DF258EDF}"/>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4" name="Footer Placeholder 3">
            <a:extLst>
              <a:ext uri="{FF2B5EF4-FFF2-40B4-BE49-F238E27FC236}">
                <a16:creationId xmlns:a16="http://schemas.microsoft.com/office/drawing/2014/main" id="{235557B5-8CE2-4656-A707-19C951D020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D2C31D-F8AB-45CB-ABA0-0113CAD5EA94}"/>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274475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40124E-FCC1-4BA7-8CFB-1B95D8C4F3AF}"/>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3" name="Footer Placeholder 2">
            <a:extLst>
              <a:ext uri="{FF2B5EF4-FFF2-40B4-BE49-F238E27FC236}">
                <a16:creationId xmlns:a16="http://schemas.microsoft.com/office/drawing/2014/main" id="{274C71D4-B4C8-4A02-851F-B2004C9ABF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3261EB-B21D-403F-B8E7-EED0658221C4}"/>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348416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F38C-2A53-458F-809B-22BB01FDD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B2F7B1-F5F7-4B10-A5E5-808E847EE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BB81D2-7BC2-47FE-BCEF-A6F52514B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CBCD4-E9CB-42E1-BF7D-32871510B20C}"/>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6" name="Footer Placeholder 5">
            <a:extLst>
              <a:ext uri="{FF2B5EF4-FFF2-40B4-BE49-F238E27FC236}">
                <a16:creationId xmlns:a16="http://schemas.microsoft.com/office/drawing/2014/main" id="{D459F810-1806-45DA-AE5F-237239FA17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064235-D15E-46F7-A773-69C1B5F4C311}"/>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25902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8419-5FCE-41E4-994C-7B47374C8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C9E182-6B5A-45A3-9929-ABDFE11BB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FE900C-BD99-473F-B276-348D08D90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07059-52EE-440D-9742-28FCC6BF312C}"/>
              </a:ext>
            </a:extLst>
          </p:cNvPr>
          <p:cNvSpPr>
            <a:spLocks noGrp="1"/>
          </p:cNvSpPr>
          <p:nvPr>
            <p:ph type="dt" sz="half" idx="10"/>
          </p:nvPr>
        </p:nvSpPr>
        <p:spPr/>
        <p:txBody>
          <a:bodyPr/>
          <a:lstStyle/>
          <a:p>
            <a:fld id="{DB001BD9-B5F0-4C25-A9B8-F51EAE60EB34}" type="datetimeFigureOut">
              <a:rPr lang="en-IN" smtClean="0"/>
              <a:t>15-04-2022</a:t>
            </a:fld>
            <a:endParaRPr lang="en-IN"/>
          </a:p>
        </p:txBody>
      </p:sp>
      <p:sp>
        <p:nvSpPr>
          <p:cNvPr id="6" name="Footer Placeholder 5">
            <a:extLst>
              <a:ext uri="{FF2B5EF4-FFF2-40B4-BE49-F238E27FC236}">
                <a16:creationId xmlns:a16="http://schemas.microsoft.com/office/drawing/2014/main" id="{6BA7F782-D12E-4FE9-97F1-624FC4658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20F07-D51E-4F3B-B031-F8FBD26D7B4A}"/>
              </a:ext>
            </a:extLst>
          </p:cNvPr>
          <p:cNvSpPr>
            <a:spLocks noGrp="1"/>
          </p:cNvSpPr>
          <p:nvPr>
            <p:ph type="sldNum" sz="quarter" idx="12"/>
          </p:nvPr>
        </p:nvSpPr>
        <p:spPr/>
        <p:txBody>
          <a:bodyPr/>
          <a:lstStyle/>
          <a:p>
            <a:fld id="{8AD36A4B-FCBF-4A3A-A366-B494E2C819C1}" type="slidenum">
              <a:rPr lang="en-IN" smtClean="0"/>
              <a:t>‹#›</a:t>
            </a:fld>
            <a:endParaRPr lang="en-IN"/>
          </a:p>
        </p:txBody>
      </p:sp>
    </p:spTree>
    <p:extLst>
      <p:ext uri="{BB962C8B-B14F-4D97-AF65-F5344CB8AC3E}">
        <p14:creationId xmlns:p14="http://schemas.microsoft.com/office/powerpoint/2010/main" val="410643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04589-89F2-40D1-BF5C-8B18059F0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A784C-1C07-4BFD-BE3A-EECAC677F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A47DF5-CEA5-4646-B623-8EA7B75D8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01BD9-B5F0-4C25-A9B8-F51EAE60EB34}" type="datetimeFigureOut">
              <a:rPr lang="en-IN" smtClean="0"/>
              <a:t>15-04-2022</a:t>
            </a:fld>
            <a:endParaRPr lang="en-IN"/>
          </a:p>
        </p:txBody>
      </p:sp>
      <p:sp>
        <p:nvSpPr>
          <p:cNvPr id="5" name="Footer Placeholder 4">
            <a:extLst>
              <a:ext uri="{FF2B5EF4-FFF2-40B4-BE49-F238E27FC236}">
                <a16:creationId xmlns:a16="http://schemas.microsoft.com/office/drawing/2014/main" id="{9FA9DD42-38D5-4F19-92D1-58A8D44AB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3C7568-CAED-4833-9BF9-C046CDF3D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36A4B-FCBF-4A3A-A366-B494E2C819C1}" type="slidenum">
              <a:rPr lang="en-IN" smtClean="0"/>
              <a:t>‹#›</a:t>
            </a:fld>
            <a:endParaRPr lang="en-IN"/>
          </a:p>
        </p:txBody>
      </p:sp>
    </p:spTree>
    <p:extLst>
      <p:ext uri="{BB962C8B-B14F-4D97-AF65-F5344CB8AC3E}">
        <p14:creationId xmlns:p14="http://schemas.microsoft.com/office/powerpoint/2010/main" val="26192560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phonemod.net/racing-bike-motorcycle-rider-game.htm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thecityfix.com/blog/chinese-cities-aim-to-rein-in-bike-sharing-boom-hui-jiang/" TargetMode="External"/><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tscpl.org/uncategorized/research/tips-for-managing-your-money-even-during-the-pandemic"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thank-you-polaroid-letters-2490552/" TargetMode="External"/><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hyperlink" Target="https://www.wikimedia.de/unlock/"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phonemod.net/racing-bike-motorcycle-rider-game.html/"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462E-35B0-4794-8672-30A5FD1D27CC}"/>
              </a:ext>
            </a:extLst>
          </p:cNvPr>
          <p:cNvSpPr>
            <a:spLocks noGrp="1"/>
          </p:cNvSpPr>
          <p:nvPr>
            <p:ph type="title"/>
          </p:nvPr>
        </p:nvSpPr>
        <p:spPr/>
        <p:txBody>
          <a:bodyPr/>
          <a:lstStyle/>
          <a:p>
            <a:r>
              <a:rPr lang="en-US" dirty="0">
                <a:solidFill>
                  <a:schemeClr val="bg1"/>
                </a:solidFill>
              </a:rPr>
              <a:t>Boom Bikes Sharing</a:t>
            </a:r>
            <a:endParaRPr lang="en-IN" dirty="0">
              <a:solidFill>
                <a:schemeClr val="bg1"/>
              </a:solidFill>
            </a:endParaRPr>
          </a:p>
        </p:txBody>
      </p:sp>
      <p:pic>
        <p:nvPicPr>
          <p:cNvPr id="9" name="Content Placeholder 4">
            <a:extLst>
              <a:ext uri="{FF2B5EF4-FFF2-40B4-BE49-F238E27FC236}">
                <a16:creationId xmlns:a16="http://schemas.microsoft.com/office/drawing/2014/main" id="{13EF42CA-76B2-47DF-8C0F-E68308664B0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13816" y="1976609"/>
            <a:ext cx="8916146" cy="4116954"/>
          </a:xfrm>
          <a:prstGeom prst="rect">
            <a:avLst/>
          </a:prstGeom>
        </p:spPr>
      </p:pic>
    </p:spTree>
    <p:extLst>
      <p:ext uri="{BB962C8B-B14F-4D97-AF65-F5344CB8AC3E}">
        <p14:creationId xmlns:p14="http://schemas.microsoft.com/office/powerpoint/2010/main" val="28348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1E8B-C681-40F6-B654-3916B444E3F5}"/>
              </a:ext>
            </a:extLst>
          </p:cNvPr>
          <p:cNvSpPr>
            <a:spLocks noGrp="1"/>
          </p:cNvSpPr>
          <p:nvPr>
            <p:ph type="title"/>
          </p:nvPr>
        </p:nvSpPr>
        <p:spPr/>
        <p:txBody>
          <a:bodyPr>
            <a:normAutofit fontScale="90000"/>
          </a:bodyPr>
          <a:lstStyle/>
          <a:p>
            <a:r>
              <a:rPr lang="en-US" dirty="0">
                <a:solidFill>
                  <a:schemeClr val="bg1"/>
                </a:solidFill>
              </a:rPr>
              <a:t>Splitting the data into “Training and “Testing”:</a:t>
            </a:r>
            <a:br>
              <a:rPr lang="en-US" dirty="0">
                <a:solidFill>
                  <a:schemeClr val="bg1"/>
                </a:solidFill>
              </a:rPr>
            </a:br>
            <a:r>
              <a:rPr lang="en-US" dirty="0">
                <a:solidFill>
                  <a:schemeClr val="bg1"/>
                </a:solidFill>
              </a:rPr>
              <a:t>- In ML will split the data in a 70-30% ratio.</a:t>
            </a:r>
            <a:endParaRPr lang="en-IN" dirty="0">
              <a:solidFill>
                <a:schemeClr val="bg1"/>
              </a:solidFill>
            </a:endParaRPr>
          </a:p>
        </p:txBody>
      </p:sp>
      <p:sp>
        <p:nvSpPr>
          <p:cNvPr id="4" name="Text Placeholder 3">
            <a:extLst>
              <a:ext uri="{FF2B5EF4-FFF2-40B4-BE49-F238E27FC236}">
                <a16:creationId xmlns:a16="http://schemas.microsoft.com/office/drawing/2014/main" id="{6908B58D-3C15-4525-9A91-C3995242F36D}"/>
              </a:ext>
            </a:extLst>
          </p:cNvPr>
          <p:cNvSpPr>
            <a:spLocks noGrp="1"/>
          </p:cNvSpPr>
          <p:nvPr>
            <p:ph type="body" sz="half" idx="2"/>
          </p:nvPr>
        </p:nvSpPr>
        <p:spPr/>
        <p:txBody>
          <a:bodyPr/>
          <a:lstStyle/>
          <a:p>
            <a:pPr marL="0">
              <a:buFont typeface="Arial" panose="020B0604020202020204" pitchFamily="34" charset="0"/>
              <a:buChar char="•"/>
            </a:pPr>
            <a:r>
              <a:rPr lang="en-US" sz="1600" i="1" dirty="0">
                <a:solidFill>
                  <a:schemeClr val="bg1"/>
                </a:solidFill>
              </a:rPr>
              <a:t>Rescaling the Features:</a:t>
            </a:r>
          </a:p>
          <a:p>
            <a:pPr marL="342900">
              <a:buFont typeface="Arial" panose="020B0604020202020204" pitchFamily="34" charset="0"/>
              <a:buChar char="•"/>
            </a:pPr>
            <a:r>
              <a:rPr lang="en-US" sz="1600" i="1" dirty="0">
                <a:solidFill>
                  <a:schemeClr val="bg1"/>
                </a:solidFill>
              </a:rPr>
              <a:t>Here, all the numeric values are mapped between 0 to 1.</a:t>
            </a:r>
          </a:p>
          <a:p>
            <a:pPr marL="342900">
              <a:buFont typeface="Arial" panose="020B0604020202020204" pitchFamily="34" charset="0"/>
              <a:buChar char="•"/>
            </a:pPr>
            <a:r>
              <a:rPr lang="en-US" sz="1600" i="1" dirty="0">
                <a:solidFill>
                  <a:schemeClr val="bg1"/>
                </a:solidFill>
              </a:rPr>
              <a:t>In rescaling, we found our R- square: 0.826 and Adj. R-Squared value: 0.822</a:t>
            </a:r>
          </a:p>
          <a:p>
            <a:endParaRPr lang="en-IN" dirty="0"/>
          </a:p>
        </p:txBody>
      </p:sp>
      <p:pic>
        <p:nvPicPr>
          <p:cNvPr id="8" name="Content Placeholder 5">
            <a:extLst>
              <a:ext uri="{FF2B5EF4-FFF2-40B4-BE49-F238E27FC236}">
                <a16:creationId xmlns:a16="http://schemas.microsoft.com/office/drawing/2014/main" id="{C0D82B02-D245-4526-A540-9631EDA82A5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72026" y="1073426"/>
            <a:ext cx="7154932" cy="5160398"/>
          </a:xfrm>
          <a:prstGeom prst="rect">
            <a:avLst/>
          </a:prstGeom>
        </p:spPr>
      </p:pic>
    </p:spTree>
    <p:extLst>
      <p:ext uri="{BB962C8B-B14F-4D97-AF65-F5344CB8AC3E}">
        <p14:creationId xmlns:p14="http://schemas.microsoft.com/office/powerpoint/2010/main" val="9530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F159-087C-490F-9DB4-23473A65A43A}"/>
              </a:ext>
            </a:extLst>
          </p:cNvPr>
          <p:cNvSpPr>
            <a:spLocks noGrp="1"/>
          </p:cNvSpPr>
          <p:nvPr>
            <p:ph type="title"/>
          </p:nvPr>
        </p:nvSpPr>
        <p:spPr/>
        <p:txBody>
          <a:bodyPr/>
          <a:lstStyle/>
          <a:p>
            <a:r>
              <a:rPr lang="en-US" dirty="0">
                <a:solidFill>
                  <a:schemeClr val="bg1"/>
                </a:solidFill>
              </a:rPr>
              <a:t>Residual Analysis of the Train Data</a:t>
            </a:r>
            <a:endParaRPr lang="en-IN" dirty="0">
              <a:solidFill>
                <a:schemeClr val="bg1"/>
              </a:solidFill>
            </a:endParaRPr>
          </a:p>
        </p:txBody>
      </p:sp>
      <p:sp>
        <p:nvSpPr>
          <p:cNvPr id="4" name="Text Placeholder 3">
            <a:extLst>
              <a:ext uri="{FF2B5EF4-FFF2-40B4-BE49-F238E27FC236}">
                <a16:creationId xmlns:a16="http://schemas.microsoft.com/office/drawing/2014/main" id="{A091DBBF-9579-4852-A08D-937A33AABEF0}"/>
              </a:ext>
            </a:extLst>
          </p:cNvPr>
          <p:cNvSpPr>
            <a:spLocks noGrp="1"/>
          </p:cNvSpPr>
          <p:nvPr>
            <p:ph type="body" sz="half" idx="2"/>
          </p:nvPr>
        </p:nvSpPr>
        <p:spPr/>
        <p:txBody>
          <a:bodyPr/>
          <a:lstStyle/>
          <a:p>
            <a:r>
              <a:rPr lang="en-US" b="1" i="1" dirty="0">
                <a:solidFill>
                  <a:schemeClr val="bg1">
                    <a:alpha val="60000"/>
                  </a:schemeClr>
                </a:solidFill>
              </a:rPr>
              <a:t>As we can see Error is mostly nearby the 0.  or else we can say that Error terms are normally distributed.</a:t>
            </a:r>
          </a:p>
          <a:p>
            <a:endParaRPr lang="en-IN" dirty="0"/>
          </a:p>
        </p:txBody>
      </p:sp>
      <p:pic>
        <p:nvPicPr>
          <p:cNvPr id="6146" name="Picture 2">
            <a:extLst>
              <a:ext uri="{FF2B5EF4-FFF2-40B4-BE49-F238E27FC236}">
                <a16:creationId xmlns:a16="http://schemas.microsoft.com/office/drawing/2014/main" id="{03CB6722-EFBF-4FDD-AA1A-7007E91692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574358"/>
            <a:ext cx="6580187" cy="482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45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0399-D7ED-4048-BF33-824A4DA97838}"/>
              </a:ext>
            </a:extLst>
          </p:cNvPr>
          <p:cNvSpPr>
            <a:spLocks noGrp="1"/>
          </p:cNvSpPr>
          <p:nvPr>
            <p:ph type="title"/>
          </p:nvPr>
        </p:nvSpPr>
        <p:spPr/>
        <p:txBody>
          <a:bodyPr/>
          <a:lstStyle/>
          <a:p>
            <a:r>
              <a:rPr lang="en-US" dirty="0">
                <a:solidFill>
                  <a:schemeClr val="bg1"/>
                </a:solidFill>
              </a:rPr>
              <a:t>Making Predictions</a:t>
            </a:r>
            <a:endParaRPr lang="en-IN" dirty="0">
              <a:solidFill>
                <a:schemeClr val="bg1"/>
              </a:solidFill>
            </a:endParaRPr>
          </a:p>
        </p:txBody>
      </p:sp>
      <p:sp>
        <p:nvSpPr>
          <p:cNvPr id="3" name="Content Placeholder 2">
            <a:extLst>
              <a:ext uri="{FF2B5EF4-FFF2-40B4-BE49-F238E27FC236}">
                <a16:creationId xmlns:a16="http://schemas.microsoft.com/office/drawing/2014/main" id="{A51C51E2-47EC-4D22-8B23-15CE75D54B20}"/>
              </a:ext>
            </a:extLst>
          </p:cNvPr>
          <p:cNvSpPr>
            <a:spLocks noGrp="1"/>
          </p:cNvSpPr>
          <p:nvPr>
            <p:ph idx="1"/>
          </p:nvPr>
        </p:nvSpPr>
        <p:spPr/>
        <p:txBody>
          <a:bodyPr/>
          <a:lstStyle/>
          <a:p>
            <a:r>
              <a:rPr lang="en-IN" sz="3200" dirty="0">
                <a:solidFill>
                  <a:schemeClr val="bg1"/>
                </a:solidFill>
                <a:latin typeface="Berlin Sans FB" panose="020E0602020502020306" pitchFamily="34" charset="0"/>
              </a:rPr>
              <a:t>We used the model to make predictions</a:t>
            </a:r>
            <a:r>
              <a:rPr lang="en-IN" dirty="0">
                <a:solidFill>
                  <a:schemeClr val="bg1"/>
                </a:solidFill>
              </a:rPr>
              <a:t>.</a:t>
            </a:r>
          </a:p>
          <a:p>
            <a:pPr lvl="1">
              <a:lnSpc>
                <a:spcPct val="100000"/>
              </a:lnSpc>
            </a:pPr>
            <a:r>
              <a:rPr lang="en-IN" sz="2400" dirty="0">
                <a:solidFill>
                  <a:schemeClr val="bg1"/>
                </a:solidFill>
                <a:latin typeface="Amasis MT Pro" panose="02040504050005020304" pitchFamily="18" charset="0"/>
              </a:rPr>
              <a:t>R2 score: </a:t>
            </a:r>
            <a:r>
              <a:rPr lang="en-IN" b="0" i="0" dirty="0">
                <a:solidFill>
                  <a:schemeClr val="bg1"/>
                </a:solidFill>
                <a:effectLst/>
                <a:latin typeface="Helvetica Neue"/>
              </a:rPr>
              <a:t>0.805 </a:t>
            </a:r>
          </a:p>
          <a:p>
            <a:pPr lvl="1">
              <a:lnSpc>
                <a:spcPct val="100000"/>
              </a:lnSpc>
            </a:pPr>
            <a:r>
              <a:rPr lang="en-IN" sz="2400" dirty="0">
                <a:solidFill>
                  <a:schemeClr val="bg1"/>
                </a:solidFill>
                <a:latin typeface="Amasis MT Pro" panose="02040504050005020304" pitchFamily="18" charset="0"/>
              </a:rPr>
              <a:t>Adjusted R2 score: 0.80</a:t>
            </a:r>
          </a:p>
          <a:p>
            <a:endParaRPr lang="en-IN" dirty="0"/>
          </a:p>
        </p:txBody>
      </p:sp>
    </p:spTree>
    <p:extLst>
      <p:ext uri="{BB962C8B-B14F-4D97-AF65-F5344CB8AC3E}">
        <p14:creationId xmlns:p14="http://schemas.microsoft.com/office/powerpoint/2010/main" val="279042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F68A8C9-4ADE-4B8C-AA4B-7A7F99B1EEFE}"/>
              </a:ext>
            </a:extLst>
          </p:cNvPr>
          <p:cNvGraphicFramePr>
            <a:graphicFrameLocks noGrp="1"/>
          </p:cNvGraphicFramePr>
          <p:nvPr>
            <p:extLst>
              <p:ext uri="{D42A27DB-BD31-4B8C-83A1-F6EECF244321}">
                <p14:modId xmlns:p14="http://schemas.microsoft.com/office/powerpoint/2010/main" val="988758009"/>
              </p:ext>
            </p:extLst>
          </p:nvPr>
        </p:nvGraphicFramePr>
        <p:xfrm>
          <a:off x="1865023" y="5500955"/>
          <a:ext cx="8128000" cy="1188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10150803"/>
                    </a:ext>
                  </a:extLst>
                </a:gridCol>
                <a:gridCol w="4064000">
                  <a:extLst>
                    <a:ext uri="{9D8B030D-6E8A-4147-A177-3AD203B41FA5}">
                      <a16:colId xmlns:a16="http://schemas.microsoft.com/office/drawing/2014/main" val="2279490347"/>
                    </a:ext>
                  </a:extLst>
                </a:gridCol>
              </a:tblGrid>
              <a:tr h="906448">
                <a:tc>
                  <a:txBody>
                    <a:bodyPr/>
                    <a:lstStyle/>
                    <a:p>
                      <a:r>
                        <a:rPr lang="en-US" sz="3600" dirty="0">
                          <a:solidFill>
                            <a:schemeClr val="tx1"/>
                          </a:solidFill>
                        </a:rPr>
                        <a:t>MODEL EVALUATION</a:t>
                      </a:r>
                      <a:endParaRPr lang="en-IN" sz="3600" dirty="0">
                        <a:solidFill>
                          <a:schemeClr val="tx1"/>
                        </a:solidFill>
                      </a:endParaRPr>
                    </a:p>
                  </a:txBody>
                  <a:tcPr>
                    <a:solidFill>
                      <a:schemeClr val="accent1">
                        <a:lumMod val="75000"/>
                      </a:schemeClr>
                    </a:solidFill>
                  </a:tcPr>
                </a:tc>
                <a:tc>
                  <a:txBody>
                    <a:bodyPr/>
                    <a:lstStyle/>
                    <a:p>
                      <a:pPr marL="342900" indent="-228600">
                        <a:buFont typeface="Arial" panose="020B0604020202020204" pitchFamily="34" charset="0"/>
                        <a:buChar char="•"/>
                      </a:pPr>
                      <a:r>
                        <a:rPr lang="en-US" sz="1800" dirty="0">
                          <a:solidFill>
                            <a:schemeClr val="tx1"/>
                          </a:solidFill>
                        </a:rPr>
                        <a:t>Scatter plot to understand the prediction spread. </a:t>
                      </a:r>
                    </a:p>
                    <a:p>
                      <a:pPr marL="342900" indent="-228600">
                        <a:buFont typeface="Arial" panose="020B0604020202020204" pitchFamily="34" charset="0"/>
                        <a:buChar char="•"/>
                      </a:pPr>
                      <a:r>
                        <a:rPr lang="en-US" sz="1800" dirty="0">
                          <a:solidFill>
                            <a:schemeClr val="tx1"/>
                          </a:solidFill>
                        </a:rPr>
                        <a:t>And Visualizing the fit in the test set</a:t>
                      </a:r>
                    </a:p>
                    <a:p>
                      <a:endParaRPr lang="en-IN" dirty="0"/>
                    </a:p>
                  </a:txBody>
                  <a:tcPr>
                    <a:solidFill>
                      <a:schemeClr val="accent1">
                        <a:lumMod val="75000"/>
                      </a:schemeClr>
                    </a:solidFill>
                  </a:tcPr>
                </a:tc>
                <a:extLst>
                  <a:ext uri="{0D108BD9-81ED-4DB2-BD59-A6C34878D82A}">
                    <a16:rowId xmlns:a16="http://schemas.microsoft.com/office/drawing/2014/main" val="3293191730"/>
                  </a:ext>
                </a:extLst>
              </a:tr>
            </a:tbl>
          </a:graphicData>
        </a:graphic>
      </p:graphicFrame>
      <p:pic>
        <p:nvPicPr>
          <p:cNvPr id="7170" name="Picture 2">
            <a:extLst>
              <a:ext uri="{FF2B5EF4-FFF2-40B4-BE49-F238E27FC236}">
                <a16:creationId xmlns:a16="http://schemas.microsoft.com/office/drawing/2014/main" id="{80AE2A41-FD73-437E-ABF7-A7FB71584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37" y="369736"/>
            <a:ext cx="9680703" cy="507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42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0AB0-8987-497D-9D59-0EC435208E03}"/>
              </a:ext>
            </a:extLst>
          </p:cNvPr>
          <p:cNvSpPr>
            <a:spLocks noGrp="1"/>
          </p:cNvSpPr>
          <p:nvPr>
            <p:ph type="title"/>
          </p:nvPr>
        </p:nvSpPr>
        <p:spPr/>
        <p:txBody>
          <a:bodyPr>
            <a:normAutofit/>
          </a:bodyPr>
          <a:lstStyle/>
          <a:p>
            <a:r>
              <a:rPr lang="en-US" sz="3600" dirty="0">
                <a:solidFill>
                  <a:schemeClr val="bg1"/>
                </a:solidFill>
              </a:rPr>
              <a:t>Analysis Comparison:</a:t>
            </a:r>
            <a:endParaRPr lang="en-IN" sz="3600" dirty="0">
              <a:solidFill>
                <a:schemeClr val="bg1"/>
              </a:solidFill>
            </a:endParaRPr>
          </a:p>
        </p:txBody>
      </p:sp>
      <p:sp>
        <p:nvSpPr>
          <p:cNvPr id="3" name="Content Placeholder 2">
            <a:extLst>
              <a:ext uri="{FF2B5EF4-FFF2-40B4-BE49-F238E27FC236}">
                <a16:creationId xmlns:a16="http://schemas.microsoft.com/office/drawing/2014/main" id="{95AA613C-2B4D-48A0-B5E9-31BE1C4E8FE7}"/>
              </a:ext>
            </a:extLst>
          </p:cNvPr>
          <p:cNvSpPr>
            <a:spLocks noGrp="1"/>
          </p:cNvSpPr>
          <p:nvPr>
            <p:ph idx="1"/>
          </p:nvPr>
        </p:nvSpPr>
        <p:spPr/>
        <p:txBody>
          <a:bodyPr>
            <a:normAutofit fontScale="62500" lnSpcReduction="20000"/>
          </a:bodyPr>
          <a:lstStyle/>
          <a:p>
            <a:pPr marL="0" indent="0">
              <a:buNone/>
            </a:pPr>
            <a:r>
              <a:rPr lang="en-US" b="1" dirty="0">
                <a:solidFill>
                  <a:schemeClr val="bg1"/>
                </a:solidFill>
              </a:rPr>
              <a:t>Train Data</a:t>
            </a:r>
          </a:p>
          <a:p>
            <a:r>
              <a:rPr lang="en-US" dirty="0">
                <a:solidFill>
                  <a:schemeClr val="bg1"/>
                </a:solidFill>
              </a:rPr>
              <a:t>R2 SCORE: </a:t>
            </a:r>
            <a:r>
              <a:rPr lang="en-IN" b="0" i="0" dirty="0">
                <a:solidFill>
                  <a:schemeClr val="bg1"/>
                </a:solidFill>
                <a:effectLst/>
                <a:latin typeface="Helvetica Neue"/>
              </a:rPr>
              <a:t>0.805</a:t>
            </a:r>
          </a:p>
          <a:p>
            <a:pPr marL="0" indent="0">
              <a:buNone/>
            </a:pPr>
            <a:r>
              <a:rPr lang="en-US" b="1" dirty="0">
                <a:solidFill>
                  <a:schemeClr val="bg1"/>
                </a:solidFill>
              </a:rPr>
              <a:t>Train Data</a:t>
            </a:r>
          </a:p>
          <a:p>
            <a:r>
              <a:rPr lang="en-US" dirty="0">
                <a:solidFill>
                  <a:schemeClr val="bg1"/>
                </a:solidFill>
              </a:rPr>
              <a:t>Adjusted R2 Score: </a:t>
            </a:r>
            <a:r>
              <a:rPr lang="en-IN" b="0" i="0" dirty="0">
                <a:solidFill>
                  <a:schemeClr val="bg1"/>
                </a:solidFill>
                <a:effectLst/>
                <a:latin typeface="Helvetica Neue"/>
              </a:rPr>
              <a:t>0.801</a:t>
            </a:r>
          </a:p>
          <a:p>
            <a:pPr marL="0" indent="0">
              <a:buNone/>
            </a:pPr>
            <a:r>
              <a:rPr lang="en-US" b="1" dirty="0">
                <a:solidFill>
                  <a:schemeClr val="bg1"/>
                </a:solidFill>
              </a:rPr>
              <a:t>Test Data</a:t>
            </a:r>
          </a:p>
          <a:p>
            <a:r>
              <a:rPr lang="en-US" dirty="0">
                <a:solidFill>
                  <a:schemeClr val="bg1"/>
                </a:solidFill>
              </a:rPr>
              <a:t>R2 SCORE: </a:t>
            </a:r>
            <a:r>
              <a:rPr lang="en-IN" b="0" i="0" dirty="0">
                <a:solidFill>
                  <a:schemeClr val="bg1"/>
                </a:solidFill>
                <a:effectLst/>
                <a:latin typeface="Helvetica Neue"/>
              </a:rPr>
              <a:t>0.7817</a:t>
            </a:r>
          </a:p>
          <a:p>
            <a:pPr marL="0" indent="0">
              <a:buNone/>
            </a:pPr>
            <a:r>
              <a:rPr lang="en-US" b="1" dirty="0">
                <a:solidFill>
                  <a:schemeClr val="bg1"/>
                </a:solidFill>
              </a:rPr>
              <a:t>Test Data</a:t>
            </a:r>
          </a:p>
          <a:p>
            <a:r>
              <a:rPr lang="en-US" dirty="0">
                <a:solidFill>
                  <a:schemeClr val="bg1"/>
                </a:solidFill>
              </a:rPr>
              <a:t>Adjusted R2 Score: </a:t>
            </a:r>
            <a:r>
              <a:rPr lang="en-IN" b="0" i="0" dirty="0">
                <a:solidFill>
                  <a:schemeClr val="bg1"/>
                </a:solidFill>
                <a:effectLst/>
                <a:latin typeface="Helvetica Neue"/>
              </a:rPr>
              <a:t>0.757</a:t>
            </a:r>
          </a:p>
          <a:p>
            <a:pPr marL="0" indent="0">
              <a:buNone/>
            </a:pPr>
            <a:r>
              <a:rPr lang="en-IN" b="1" i="0" dirty="0">
                <a:solidFill>
                  <a:schemeClr val="bg1"/>
                </a:solidFill>
                <a:effectLst/>
                <a:latin typeface="Helvetica Neue"/>
              </a:rPr>
              <a:t>Difference in R2 Score</a:t>
            </a:r>
          </a:p>
          <a:p>
            <a:r>
              <a:rPr lang="en-IN" b="0" i="0" dirty="0">
                <a:solidFill>
                  <a:schemeClr val="bg1"/>
                </a:solidFill>
                <a:effectLst/>
                <a:latin typeface="Helvetica Neue"/>
              </a:rPr>
              <a:t>Between Train Data &amp; Test Data:</a:t>
            </a:r>
          </a:p>
          <a:p>
            <a:pPr marL="0" indent="0">
              <a:buNone/>
            </a:pPr>
            <a:r>
              <a:rPr lang="en-IN" b="0" i="0" dirty="0">
                <a:solidFill>
                  <a:schemeClr val="bg1"/>
                </a:solidFill>
                <a:effectLst/>
                <a:latin typeface="Helvetica Neue"/>
              </a:rPr>
              <a:t>1.5%</a:t>
            </a:r>
          </a:p>
          <a:p>
            <a:endParaRPr lang="en-US" dirty="0"/>
          </a:p>
          <a:p>
            <a:endParaRPr lang="en-US" dirty="0"/>
          </a:p>
          <a:p>
            <a:pPr marL="0" indent="0">
              <a:buNone/>
            </a:pPr>
            <a:r>
              <a:rPr lang="en-US" dirty="0"/>
              <a:t>    </a:t>
            </a:r>
            <a:endParaRPr lang="en-IN" dirty="0">
              <a:solidFill>
                <a:srgbClr val="000000"/>
              </a:solidFill>
              <a:latin typeface="Helvetica Neue"/>
            </a:endParaRPr>
          </a:p>
          <a:p>
            <a:pPr marL="0" indent="0">
              <a:buNone/>
            </a:pPr>
            <a:endParaRPr lang="en-IN" dirty="0"/>
          </a:p>
        </p:txBody>
      </p:sp>
      <p:sp>
        <p:nvSpPr>
          <p:cNvPr id="4" name="Text Placeholder 3">
            <a:extLst>
              <a:ext uri="{FF2B5EF4-FFF2-40B4-BE49-F238E27FC236}">
                <a16:creationId xmlns:a16="http://schemas.microsoft.com/office/drawing/2014/main" id="{B8A74C89-0494-4AAA-941B-4BB6758AA381}"/>
              </a:ext>
            </a:extLst>
          </p:cNvPr>
          <p:cNvSpPr>
            <a:spLocks noGrp="1"/>
          </p:cNvSpPr>
          <p:nvPr>
            <p:ph type="body" sz="half" idx="2"/>
          </p:nvPr>
        </p:nvSpPr>
        <p:spPr/>
        <p:txBody>
          <a:bodyPr>
            <a:normAutofit/>
          </a:bodyPr>
          <a:lstStyle/>
          <a:p>
            <a:r>
              <a:rPr lang="en-US" sz="2400" dirty="0">
                <a:solidFill>
                  <a:schemeClr val="bg1"/>
                </a:solidFill>
              </a:rPr>
              <a:t>Train Model vs Test Model</a:t>
            </a:r>
            <a:endParaRPr lang="en-IN" sz="2400" dirty="0">
              <a:solidFill>
                <a:schemeClr val="bg1"/>
              </a:solidFill>
            </a:endParaRPr>
          </a:p>
        </p:txBody>
      </p:sp>
    </p:spTree>
    <p:extLst>
      <p:ext uri="{BB962C8B-B14F-4D97-AF65-F5344CB8AC3E}">
        <p14:creationId xmlns:p14="http://schemas.microsoft.com/office/powerpoint/2010/main" val="223696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7190-975B-4C75-A8A8-9C0682EE5F95}"/>
              </a:ext>
            </a:extLst>
          </p:cNvPr>
          <p:cNvSpPr>
            <a:spLocks noGrp="1"/>
          </p:cNvSpPr>
          <p:nvPr>
            <p:ph type="title"/>
          </p:nvPr>
        </p:nvSpPr>
        <p:spPr/>
        <p:txBody>
          <a:bodyPr/>
          <a:lstStyle/>
          <a:p>
            <a:r>
              <a:rPr lang="en-US" dirty="0">
                <a:solidFill>
                  <a:schemeClr val="bg1"/>
                </a:solidFill>
              </a:rPr>
              <a:t>Final Analysis:</a:t>
            </a:r>
            <a:endParaRPr lang="en-IN" dirty="0">
              <a:solidFill>
                <a:schemeClr val="bg1"/>
              </a:solidFill>
            </a:endParaRPr>
          </a:p>
        </p:txBody>
      </p:sp>
      <p:sp>
        <p:nvSpPr>
          <p:cNvPr id="3" name="Content Placeholder 2">
            <a:extLst>
              <a:ext uri="{FF2B5EF4-FFF2-40B4-BE49-F238E27FC236}">
                <a16:creationId xmlns:a16="http://schemas.microsoft.com/office/drawing/2014/main" id="{8BA884BD-3994-4549-834A-66ADC8876105}"/>
              </a:ext>
            </a:extLst>
          </p:cNvPr>
          <p:cNvSpPr>
            <a:spLocks noGrp="1"/>
          </p:cNvSpPr>
          <p:nvPr>
            <p:ph sz="half" idx="1"/>
          </p:nvPr>
        </p:nvSpPr>
        <p:spPr/>
        <p:txBody>
          <a:bodyPr>
            <a:normAutofit fontScale="92500" lnSpcReduction="10000"/>
          </a:bodyPr>
          <a:lstStyle/>
          <a:p>
            <a:r>
              <a:rPr lang="en-US" dirty="0">
                <a:solidFill>
                  <a:schemeClr val="bg1"/>
                </a:solidFill>
                <a:latin typeface="Abadi" panose="020B0604020104020204" pitchFamily="34" charset="0"/>
                <a:cs typeface="FrankRuehl" panose="020B0604020202020204" pitchFamily="34" charset="-79"/>
              </a:rPr>
              <a:t>T</a:t>
            </a:r>
            <a:r>
              <a:rPr lang="en-US" b="0" i="0" dirty="0">
                <a:solidFill>
                  <a:schemeClr val="bg1"/>
                </a:solidFill>
                <a:effectLst/>
                <a:latin typeface="Abadi" panose="020B0604020104020204" pitchFamily="34" charset="0"/>
                <a:cs typeface="FrankRuehl" panose="020B0604020202020204" pitchFamily="34" charset="-79"/>
              </a:rPr>
              <a:t>he temperature variable has the highest coefficient of 0.3680, which means if the temperature increases by one unit, the number of bike rentals increases by 0.3680.</a:t>
            </a:r>
          </a:p>
          <a:p>
            <a:r>
              <a:rPr lang="en-US" dirty="0">
                <a:solidFill>
                  <a:schemeClr val="bg1"/>
                </a:solidFill>
                <a:latin typeface="Abadi" panose="020B0604020104020204" pitchFamily="34" charset="0"/>
                <a:cs typeface="FrankRuehl" panose="020B0604020202020204" pitchFamily="34" charset="-79"/>
              </a:rPr>
              <a:t>T</a:t>
            </a:r>
            <a:r>
              <a:rPr lang="en-US" b="0" i="0" dirty="0">
                <a:solidFill>
                  <a:schemeClr val="bg1"/>
                </a:solidFill>
                <a:effectLst/>
                <a:latin typeface="Abadi" panose="020B0604020104020204" pitchFamily="34" charset="0"/>
                <a:cs typeface="FrankRuehl" panose="020B0604020202020204" pitchFamily="34" charset="-79"/>
              </a:rPr>
              <a:t>here are some variables with negative coefficients. A negative coefficient suggests that the dependent variable tends to decrease as the independent variable increases</a:t>
            </a:r>
            <a:r>
              <a:rPr lang="en-US" b="0" i="0" dirty="0">
                <a:solidFill>
                  <a:schemeClr val="bg1"/>
                </a:solidFill>
                <a:effectLst/>
                <a:latin typeface="Abadi" panose="020B0604020104020204" pitchFamily="34" charset="0"/>
              </a:rPr>
              <a:t>.</a:t>
            </a:r>
          </a:p>
          <a:p>
            <a:endParaRPr lang="en-IN" dirty="0"/>
          </a:p>
        </p:txBody>
      </p:sp>
      <p:sp>
        <p:nvSpPr>
          <p:cNvPr id="4" name="Content Placeholder 3">
            <a:extLst>
              <a:ext uri="{FF2B5EF4-FFF2-40B4-BE49-F238E27FC236}">
                <a16:creationId xmlns:a16="http://schemas.microsoft.com/office/drawing/2014/main" id="{028C3CC2-3E2F-48A4-B54E-C6FF40B5AEE4}"/>
              </a:ext>
            </a:extLst>
          </p:cNvPr>
          <p:cNvSpPr>
            <a:spLocks noGrp="1"/>
          </p:cNvSpPr>
          <p:nvPr>
            <p:ph sz="half" idx="2"/>
          </p:nvPr>
        </p:nvSpPr>
        <p:spPr/>
        <p:txBody>
          <a:bodyPr>
            <a:normAutofit fontScale="92500" lnSpcReduction="10000"/>
          </a:bodyPr>
          <a:lstStyle/>
          <a:p>
            <a:r>
              <a:rPr lang="en-US" sz="2800" b="0" i="0" dirty="0">
                <a:solidFill>
                  <a:schemeClr val="bg1"/>
                </a:solidFill>
                <a:effectLst/>
                <a:latin typeface="Abadi" panose="020B0604020104020204" pitchFamily="34" charset="0"/>
              </a:rPr>
              <a:t>Mist + Cloudy: -0.0799, light snow: -0.3135, spring: -0.1462 has a negative coefficient, which suggests as the independent variable changes have given a one-unit shift in the independent variable while holding other variables in the model constant.</a:t>
            </a:r>
          </a:p>
          <a:p>
            <a:endParaRPr lang="en-IN" dirty="0"/>
          </a:p>
        </p:txBody>
      </p:sp>
    </p:spTree>
    <p:extLst>
      <p:ext uri="{BB962C8B-B14F-4D97-AF65-F5344CB8AC3E}">
        <p14:creationId xmlns:p14="http://schemas.microsoft.com/office/powerpoint/2010/main" val="360133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2CB2-1B0F-482B-9792-5C68C67F584D}"/>
              </a:ext>
            </a:extLst>
          </p:cNvPr>
          <p:cNvSpPr>
            <a:spLocks noGrp="1"/>
          </p:cNvSpPr>
          <p:nvPr>
            <p:ph type="title"/>
          </p:nvPr>
        </p:nvSpPr>
        <p:spPr/>
        <p:txBody>
          <a:bodyPr/>
          <a:lstStyle/>
          <a:p>
            <a:r>
              <a:rPr lang="en-US" dirty="0">
                <a:solidFill>
                  <a:schemeClr val="bg1"/>
                </a:solidFill>
              </a:rPr>
              <a:t>Business Goals:</a:t>
            </a:r>
            <a:endParaRPr lang="en-IN" dirty="0">
              <a:solidFill>
                <a:schemeClr val="bg1"/>
              </a:solidFill>
            </a:endParaRPr>
          </a:p>
        </p:txBody>
      </p:sp>
      <p:sp>
        <p:nvSpPr>
          <p:cNvPr id="4" name="Content Placeholder 3">
            <a:extLst>
              <a:ext uri="{FF2B5EF4-FFF2-40B4-BE49-F238E27FC236}">
                <a16:creationId xmlns:a16="http://schemas.microsoft.com/office/drawing/2014/main" id="{86FA5F3B-D0D1-4A06-A84D-CF090EB24B54}"/>
              </a:ext>
            </a:extLst>
          </p:cNvPr>
          <p:cNvSpPr>
            <a:spLocks noGrp="1"/>
          </p:cNvSpPr>
          <p:nvPr>
            <p:ph sz="half" idx="2"/>
          </p:nvPr>
        </p:nvSpPr>
        <p:spPr/>
        <p:txBody>
          <a:bodyPr/>
          <a:lstStyle/>
          <a:p>
            <a:pPr indent="-228600">
              <a:spcAft>
                <a:spcPts val="800"/>
              </a:spcAft>
              <a:buFont typeface="Arial" panose="020B0604020202020204" pitchFamily="34" charset="0"/>
              <a:buChar char="•"/>
            </a:pPr>
            <a:r>
              <a:rPr lang="en-US" sz="2800" b="1" i="0" dirty="0">
                <a:solidFill>
                  <a:schemeClr val="bg1">
                    <a:alpha val="60000"/>
                  </a:schemeClr>
                </a:solidFill>
                <a:effectLst/>
              </a:rPr>
              <a:t>Temperature could be a prime factor in making the decision for the Organization.</a:t>
            </a:r>
          </a:p>
          <a:p>
            <a:pPr indent="-228600">
              <a:spcAft>
                <a:spcPts val="800"/>
              </a:spcAft>
              <a:buFont typeface="Arial" panose="020B0604020202020204" pitchFamily="34" charset="0"/>
              <a:buChar char="•"/>
            </a:pPr>
            <a:r>
              <a:rPr lang="en-US" sz="2800" b="1" i="0" dirty="0">
                <a:solidFill>
                  <a:schemeClr val="bg1">
                    <a:alpha val="60000"/>
                  </a:schemeClr>
                </a:solidFill>
                <a:effectLst/>
              </a:rPr>
              <a:t>Demand for bikes was higher in 2019 in comparison to 2018.</a:t>
            </a:r>
          </a:p>
          <a:p>
            <a:pPr indent="-228600">
              <a:spcAft>
                <a:spcPts val="800"/>
              </a:spcAft>
              <a:buFont typeface="Arial" panose="020B0604020202020204" pitchFamily="34" charset="0"/>
              <a:buChar char="•"/>
            </a:pPr>
            <a:r>
              <a:rPr lang="en-US" sz="2800" b="1" i="0" dirty="0">
                <a:solidFill>
                  <a:schemeClr val="bg1">
                    <a:alpha val="60000"/>
                  </a:schemeClr>
                </a:solidFill>
                <a:effectLst/>
              </a:rPr>
              <a:t>Demands are high during Working Days, so, provide great offers to the working individuals.</a:t>
            </a:r>
          </a:p>
          <a:p>
            <a:endParaRPr lang="en-IN" dirty="0"/>
          </a:p>
        </p:txBody>
      </p:sp>
      <p:pic>
        <p:nvPicPr>
          <p:cNvPr id="15" name="Content Placeholder 10">
            <a:extLst>
              <a:ext uri="{FF2B5EF4-FFF2-40B4-BE49-F238E27FC236}">
                <a16:creationId xmlns:a16="http://schemas.microsoft.com/office/drawing/2014/main" id="{0DF5CA1D-8186-4A9C-84F0-207F2F024F7B}"/>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0890" y="1825626"/>
            <a:ext cx="5181600" cy="4351338"/>
          </a:xfrm>
          <a:prstGeom prst="rect">
            <a:avLst/>
          </a:prstGeom>
        </p:spPr>
      </p:pic>
    </p:spTree>
    <p:extLst>
      <p:ext uri="{BB962C8B-B14F-4D97-AF65-F5344CB8AC3E}">
        <p14:creationId xmlns:p14="http://schemas.microsoft.com/office/powerpoint/2010/main" val="286236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4C6B-92A1-4650-B778-01E7AF420113}"/>
              </a:ext>
            </a:extLst>
          </p:cNvPr>
          <p:cNvSpPr>
            <a:spLocks noGrp="1"/>
          </p:cNvSpPr>
          <p:nvPr>
            <p:ph type="title"/>
          </p:nvPr>
        </p:nvSpPr>
        <p:spPr>
          <a:xfrm>
            <a:off x="7709410" y="3038678"/>
            <a:ext cx="4107511" cy="1082012"/>
          </a:xfrm>
        </p:spPr>
        <p:txBody>
          <a:bodyPr>
            <a:normAutofit/>
          </a:bodyPr>
          <a:lstStyle/>
          <a:p>
            <a:pPr algn="ctr"/>
            <a:r>
              <a:rPr lang="en-US" sz="3100" dirty="0">
                <a:solidFill>
                  <a:schemeClr val="bg1"/>
                </a:solidFill>
              </a:rPr>
              <a:t>Dixith kumar Akula</a:t>
            </a:r>
            <a:br>
              <a:rPr lang="en-US" dirty="0">
                <a:solidFill>
                  <a:schemeClr val="bg1"/>
                </a:solidFill>
              </a:rPr>
            </a:br>
            <a:r>
              <a:rPr lang="en-US" sz="1800" b="1" i="1" dirty="0">
                <a:solidFill>
                  <a:schemeClr val="bg1"/>
                </a:solidFill>
              </a:rPr>
              <a:t>dixith.akula@gmail.com</a:t>
            </a:r>
            <a:endParaRPr lang="en-IN" sz="1800" b="1" i="1" dirty="0">
              <a:solidFill>
                <a:schemeClr val="bg1"/>
              </a:solidFill>
            </a:endParaRPr>
          </a:p>
        </p:txBody>
      </p:sp>
      <p:pic>
        <p:nvPicPr>
          <p:cNvPr id="12" name="Picture 11">
            <a:extLst>
              <a:ext uri="{FF2B5EF4-FFF2-40B4-BE49-F238E27FC236}">
                <a16:creationId xmlns:a16="http://schemas.microsoft.com/office/drawing/2014/main" id="{59A16756-CB33-4347-83D8-666BE039AD2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43082" y="1572752"/>
            <a:ext cx="4681994" cy="2340997"/>
          </a:xfrm>
          <a:prstGeom prst="rect">
            <a:avLst/>
          </a:prstGeom>
        </p:spPr>
      </p:pic>
      <p:pic>
        <p:nvPicPr>
          <p:cNvPr id="16" name="Picture 15">
            <a:extLst>
              <a:ext uri="{FF2B5EF4-FFF2-40B4-BE49-F238E27FC236}">
                <a16:creationId xmlns:a16="http://schemas.microsoft.com/office/drawing/2014/main" id="{BDC9813E-0FFA-488C-B302-D5CDFA54F0E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55717" y="376443"/>
            <a:ext cx="5057775" cy="5048250"/>
          </a:xfrm>
          <a:prstGeom prst="rect">
            <a:avLst/>
          </a:prstGeom>
        </p:spPr>
      </p:pic>
    </p:spTree>
    <p:extLst>
      <p:ext uri="{BB962C8B-B14F-4D97-AF65-F5344CB8AC3E}">
        <p14:creationId xmlns:p14="http://schemas.microsoft.com/office/powerpoint/2010/main" val="22869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E171-82F4-4DCF-8F85-38B8BF29B376}"/>
              </a:ext>
            </a:extLst>
          </p:cNvPr>
          <p:cNvSpPr>
            <a:spLocks noGrp="1"/>
          </p:cNvSpPr>
          <p:nvPr>
            <p:ph type="title"/>
          </p:nvPr>
        </p:nvSpPr>
        <p:spPr/>
        <p:txBody>
          <a:bodyPr/>
          <a:lstStyle/>
          <a:p>
            <a:r>
              <a:rPr lang="en-US" dirty="0">
                <a:solidFill>
                  <a:schemeClr val="bg1"/>
                </a:solidFill>
              </a:rPr>
              <a:t>Agenda</a:t>
            </a:r>
            <a:endParaRPr lang="en-IN" dirty="0">
              <a:solidFill>
                <a:schemeClr val="bg1"/>
              </a:solidFill>
            </a:endParaRPr>
          </a:p>
        </p:txBody>
      </p:sp>
      <p:sp>
        <p:nvSpPr>
          <p:cNvPr id="3" name="Content Placeholder 2">
            <a:extLst>
              <a:ext uri="{FF2B5EF4-FFF2-40B4-BE49-F238E27FC236}">
                <a16:creationId xmlns:a16="http://schemas.microsoft.com/office/drawing/2014/main" id="{0C9F5F00-0D9D-4E22-A200-84A870744451}"/>
              </a:ext>
            </a:extLst>
          </p:cNvPr>
          <p:cNvSpPr>
            <a:spLocks noGrp="1"/>
          </p:cNvSpPr>
          <p:nvPr>
            <p:ph idx="1"/>
          </p:nvPr>
        </p:nvSpPr>
        <p:spPr/>
        <p:txBody>
          <a:bodyPr/>
          <a:lstStyle/>
          <a:p>
            <a:r>
              <a:rPr lang="en-US" b="1" i="1" dirty="0">
                <a:solidFill>
                  <a:schemeClr val="bg1"/>
                </a:solidFill>
              </a:rPr>
              <a:t>Problem statement</a:t>
            </a:r>
          </a:p>
          <a:p>
            <a:r>
              <a:rPr lang="en-IN" b="1" i="1" dirty="0">
                <a:solidFill>
                  <a:schemeClr val="bg1"/>
                </a:solidFill>
              </a:rPr>
              <a:t>Reading and understanding the Data</a:t>
            </a:r>
          </a:p>
          <a:p>
            <a:r>
              <a:rPr lang="en-IN" b="1" i="1" dirty="0">
                <a:solidFill>
                  <a:schemeClr val="bg1"/>
                </a:solidFill>
              </a:rPr>
              <a:t>Data Visualization(Univariate Analysis)</a:t>
            </a:r>
          </a:p>
          <a:p>
            <a:r>
              <a:rPr lang="en-IN" b="1" i="1" dirty="0">
                <a:solidFill>
                  <a:schemeClr val="bg1"/>
                </a:solidFill>
              </a:rPr>
              <a:t>Data Preparation</a:t>
            </a:r>
          </a:p>
          <a:p>
            <a:r>
              <a:rPr lang="en-IN" b="1" i="1" dirty="0" err="1">
                <a:solidFill>
                  <a:schemeClr val="bg1"/>
                </a:solidFill>
              </a:rPr>
              <a:t>Splittig</a:t>
            </a:r>
            <a:r>
              <a:rPr lang="en-IN" b="1" i="1" dirty="0">
                <a:solidFill>
                  <a:schemeClr val="bg1"/>
                </a:solidFill>
              </a:rPr>
              <a:t> the Data into Training and Testing Sets</a:t>
            </a:r>
          </a:p>
          <a:p>
            <a:r>
              <a:rPr lang="en-IN" b="1" i="1" dirty="0" err="1">
                <a:solidFill>
                  <a:schemeClr val="bg1"/>
                </a:solidFill>
              </a:rPr>
              <a:t>Buiding</a:t>
            </a:r>
            <a:r>
              <a:rPr lang="en-IN" b="1" i="1" dirty="0">
                <a:solidFill>
                  <a:schemeClr val="bg1"/>
                </a:solidFill>
              </a:rPr>
              <a:t> a linear model</a:t>
            </a:r>
          </a:p>
          <a:p>
            <a:r>
              <a:rPr lang="en-IN" b="1" i="1" dirty="0">
                <a:solidFill>
                  <a:schemeClr val="bg1"/>
                </a:solidFill>
              </a:rPr>
              <a:t>Residual Analysis of the train Data</a:t>
            </a:r>
          </a:p>
          <a:p>
            <a:endParaRPr lang="en-IN" dirty="0"/>
          </a:p>
        </p:txBody>
      </p:sp>
    </p:spTree>
    <p:extLst>
      <p:ext uri="{BB962C8B-B14F-4D97-AF65-F5344CB8AC3E}">
        <p14:creationId xmlns:p14="http://schemas.microsoft.com/office/powerpoint/2010/main" val="113478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C28F-F671-4CF3-B1E8-15A9B6ADF957}"/>
              </a:ext>
            </a:extLst>
          </p:cNvPr>
          <p:cNvSpPr>
            <a:spLocks noGrp="1"/>
          </p:cNvSpPr>
          <p:nvPr>
            <p:ph type="title"/>
          </p:nvPr>
        </p:nvSpPr>
        <p:spPr/>
        <p:txBody>
          <a:bodyPr/>
          <a:lstStyle/>
          <a:p>
            <a:r>
              <a:rPr lang="en-US" dirty="0">
                <a:solidFill>
                  <a:schemeClr val="bg1"/>
                </a:solidFill>
              </a:rPr>
              <a:t>Introduction</a:t>
            </a:r>
            <a:endParaRPr lang="en-IN" dirty="0">
              <a:solidFill>
                <a:schemeClr val="bg1"/>
              </a:solidFill>
            </a:endParaRPr>
          </a:p>
        </p:txBody>
      </p:sp>
      <p:sp>
        <p:nvSpPr>
          <p:cNvPr id="4" name="Content Placeholder 3">
            <a:extLst>
              <a:ext uri="{FF2B5EF4-FFF2-40B4-BE49-F238E27FC236}">
                <a16:creationId xmlns:a16="http://schemas.microsoft.com/office/drawing/2014/main" id="{D3A3BABC-FF3E-4EAD-BDF1-4A1F3276BB0A}"/>
              </a:ext>
            </a:extLst>
          </p:cNvPr>
          <p:cNvSpPr>
            <a:spLocks noGrp="1"/>
          </p:cNvSpPr>
          <p:nvPr>
            <p:ph sz="half" idx="2"/>
          </p:nvPr>
        </p:nvSpPr>
        <p:spPr/>
        <p:txBody>
          <a:bodyPr>
            <a:normAutofit fontScale="92500" lnSpcReduction="10000"/>
          </a:bodyPr>
          <a:lstStyle/>
          <a:p>
            <a:r>
              <a:rPr lang="en-US" b="1" i="1" dirty="0">
                <a:solidFill>
                  <a:schemeClr val="bg1">
                    <a:alpha val="60000"/>
                  </a:schemeClr>
                </a:solidFill>
                <a:effectLst>
                  <a:outerShdw blurRad="38100" dist="38100" dir="2700000" algn="tl">
                    <a:srgbClr val="000000">
                      <a:alpha val="43137"/>
                    </a:srgbClr>
                  </a:outerShdw>
                </a:effectLst>
              </a:rPr>
              <a:t>A US bike-sharing provider ‘</a:t>
            </a:r>
            <a:r>
              <a:rPr lang="en-US" b="1" i="1" dirty="0" err="1">
                <a:solidFill>
                  <a:schemeClr val="bg1">
                    <a:alpha val="60000"/>
                  </a:schemeClr>
                </a:solidFill>
                <a:effectLst>
                  <a:outerShdw blurRad="38100" dist="38100" dir="2700000" algn="tl">
                    <a:srgbClr val="000000">
                      <a:alpha val="43137"/>
                    </a:srgbClr>
                  </a:outerShdw>
                </a:effectLst>
              </a:rPr>
              <a:t>BoomBikes</a:t>
            </a:r>
            <a:r>
              <a:rPr lang="en-US" b="1" i="1" dirty="0">
                <a:solidFill>
                  <a:schemeClr val="bg1">
                    <a:alpha val="60000"/>
                  </a:schemeClr>
                </a:solidFill>
                <a:effectLst>
                  <a:outerShdw blurRad="38100" dist="38100" dir="2700000" algn="tl">
                    <a:srgbClr val="000000">
                      <a:alpha val="43137"/>
                    </a:srgbClr>
                  </a:outerShdw>
                </a:effectLst>
              </a:rPr>
              <a:t>’ has recently suffered considerable dips in its revenues due to the ongoing Corona pandemic. The company is finding it exceedingly difficult to sustain itself in the current market scenario. So, it has decided to produce a mindful business plan to be able to accelerate its revenue as soon as the ongoing lockdown comes to an end, and the economy restores to a healthy state.</a:t>
            </a:r>
          </a:p>
          <a:p>
            <a:endParaRPr lang="en-IN" dirty="0"/>
          </a:p>
        </p:txBody>
      </p:sp>
      <p:pic>
        <p:nvPicPr>
          <p:cNvPr id="8" name="Content Placeholder 5">
            <a:extLst>
              <a:ext uri="{FF2B5EF4-FFF2-40B4-BE49-F238E27FC236}">
                <a16:creationId xmlns:a16="http://schemas.microsoft.com/office/drawing/2014/main" id="{3BE03BF2-D6B7-4ED0-99A3-95B30E27C083}"/>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7615" y="1916264"/>
            <a:ext cx="5502185" cy="4086971"/>
          </a:xfrm>
          <a:prstGeom prst="rect">
            <a:avLst/>
          </a:prstGeom>
        </p:spPr>
      </p:pic>
    </p:spTree>
    <p:extLst>
      <p:ext uri="{BB962C8B-B14F-4D97-AF65-F5344CB8AC3E}">
        <p14:creationId xmlns:p14="http://schemas.microsoft.com/office/powerpoint/2010/main" val="209582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6C56-044A-41C7-95E5-1ED838883FE9}"/>
              </a:ext>
            </a:extLst>
          </p:cNvPr>
          <p:cNvSpPr>
            <a:spLocks noGrp="1"/>
          </p:cNvSpPr>
          <p:nvPr>
            <p:ph type="title"/>
          </p:nvPr>
        </p:nvSpPr>
        <p:spPr/>
        <p:txBody>
          <a:bodyPr/>
          <a:lstStyle/>
          <a:p>
            <a:r>
              <a:rPr lang="en-US" dirty="0">
                <a:solidFill>
                  <a:schemeClr val="bg1"/>
                </a:solidFill>
              </a:rPr>
              <a:t>Problem Statement</a:t>
            </a:r>
            <a:endParaRPr lang="en-IN" dirty="0">
              <a:solidFill>
                <a:schemeClr val="bg1"/>
              </a:solidFill>
            </a:endParaRPr>
          </a:p>
        </p:txBody>
      </p:sp>
      <p:sp>
        <p:nvSpPr>
          <p:cNvPr id="3" name="Content Placeholder 2">
            <a:extLst>
              <a:ext uri="{FF2B5EF4-FFF2-40B4-BE49-F238E27FC236}">
                <a16:creationId xmlns:a16="http://schemas.microsoft.com/office/drawing/2014/main" id="{8D6D0DC1-C101-460B-84B9-35B9A758B531}"/>
              </a:ext>
            </a:extLst>
          </p:cNvPr>
          <p:cNvSpPr>
            <a:spLocks noGrp="1"/>
          </p:cNvSpPr>
          <p:nvPr>
            <p:ph idx="1"/>
          </p:nvPr>
        </p:nvSpPr>
        <p:spPr/>
        <p:txBody>
          <a:bodyPr/>
          <a:lstStyle/>
          <a:p>
            <a:r>
              <a:rPr lang="en-US" sz="2800" b="1" i="1" dirty="0">
                <a:solidFill>
                  <a:schemeClr val="bg1">
                    <a:alpha val="60000"/>
                  </a:schemeClr>
                </a:solidFill>
                <a:effectLst/>
              </a:rPr>
              <a:t>Which variables are significant in predicting the demand for shared bikes?</a:t>
            </a:r>
          </a:p>
          <a:p>
            <a:r>
              <a:rPr lang="en-US" sz="2800" b="1" i="1" dirty="0">
                <a:solidFill>
                  <a:schemeClr val="bg1">
                    <a:alpha val="60000"/>
                  </a:schemeClr>
                </a:solidFill>
                <a:effectLst/>
              </a:rPr>
              <a:t>How well do those variables describe the bike demands?</a:t>
            </a:r>
          </a:p>
          <a:p>
            <a:endParaRPr lang="en-IN" dirty="0"/>
          </a:p>
        </p:txBody>
      </p:sp>
    </p:spTree>
    <p:extLst>
      <p:ext uri="{BB962C8B-B14F-4D97-AF65-F5344CB8AC3E}">
        <p14:creationId xmlns:p14="http://schemas.microsoft.com/office/powerpoint/2010/main" val="400690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74C5-CAA1-4577-88C8-C0177E78EE1F}"/>
              </a:ext>
            </a:extLst>
          </p:cNvPr>
          <p:cNvSpPr>
            <a:spLocks noGrp="1"/>
          </p:cNvSpPr>
          <p:nvPr>
            <p:ph type="title"/>
          </p:nvPr>
        </p:nvSpPr>
        <p:spPr/>
        <p:txBody>
          <a:bodyPr/>
          <a:lstStyle/>
          <a:p>
            <a:r>
              <a:rPr lang="en-US" dirty="0">
                <a:solidFill>
                  <a:schemeClr val="bg1"/>
                </a:solidFill>
              </a:rPr>
              <a:t>Data Visualization Univariate Analysis (Bar plot)</a:t>
            </a:r>
            <a:endParaRPr lang="en-IN" dirty="0">
              <a:solidFill>
                <a:schemeClr val="bg1"/>
              </a:solidFill>
            </a:endParaRPr>
          </a:p>
        </p:txBody>
      </p:sp>
      <p:sp>
        <p:nvSpPr>
          <p:cNvPr id="4" name="Text Placeholder 3">
            <a:extLst>
              <a:ext uri="{FF2B5EF4-FFF2-40B4-BE49-F238E27FC236}">
                <a16:creationId xmlns:a16="http://schemas.microsoft.com/office/drawing/2014/main" id="{7F4009F8-F904-4F8E-9FD3-B220EA0A8D2A}"/>
              </a:ext>
            </a:extLst>
          </p:cNvPr>
          <p:cNvSpPr>
            <a:spLocks noGrp="1"/>
          </p:cNvSpPr>
          <p:nvPr>
            <p:ph type="body" sz="half" idx="2"/>
          </p:nvPr>
        </p:nvSpPr>
        <p:spPr/>
        <p:txBody>
          <a:bodyPr/>
          <a:lstStyle/>
          <a:p>
            <a:r>
              <a:rPr lang="en-US" b="1" i="1" dirty="0">
                <a:solidFill>
                  <a:schemeClr val="bg1"/>
                </a:solidFill>
              </a:rPr>
              <a:t>For year </a:t>
            </a:r>
          </a:p>
          <a:p>
            <a:r>
              <a:rPr lang="en-US" b="1" i="1" dirty="0">
                <a:solidFill>
                  <a:schemeClr val="bg1"/>
                </a:solidFill>
              </a:rPr>
              <a:t>(0:2018 and 1:2019)</a:t>
            </a:r>
            <a:endParaRPr lang="en-IN" b="1" i="1" dirty="0">
              <a:solidFill>
                <a:schemeClr val="bg1"/>
              </a:solidFill>
            </a:endParaRPr>
          </a:p>
        </p:txBody>
      </p:sp>
      <p:pic>
        <p:nvPicPr>
          <p:cNvPr id="1026" name="Picture 2">
            <a:extLst>
              <a:ext uri="{FF2B5EF4-FFF2-40B4-BE49-F238E27FC236}">
                <a16:creationId xmlns:a16="http://schemas.microsoft.com/office/drawing/2014/main" id="{DDB23E2D-2188-4660-A46C-5A099A20F2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1858" y="1254317"/>
            <a:ext cx="6532316" cy="536911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70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436F-76AC-4F1A-9FED-38503C0D100E}"/>
              </a:ext>
            </a:extLst>
          </p:cNvPr>
          <p:cNvSpPr>
            <a:spLocks noGrp="1"/>
          </p:cNvSpPr>
          <p:nvPr>
            <p:ph type="title"/>
          </p:nvPr>
        </p:nvSpPr>
        <p:spPr/>
        <p:txBody>
          <a:bodyPr/>
          <a:lstStyle/>
          <a:p>
            <a:r>
              <a:rPr lang="en-US" dirty="0">
                <a:solidFill>
                  <a:schemeClr val="bg1"/>
                </a:solidFill>
              </a:rPr>
              <a:t>Bar plot for Season</a:t>
            </a:r>
            <a:endParaRPr lang="en-IN" dirty="0">
              <a:solidFill>
                <a:schemeClr val="bg1"/>
              </a:solidFill>
            </a:endParaRPr>
          </a:p>
        </p:txBody>
      </p:sp>
      <p:pic>
        <p:nvPicPr>
          <p:cNvPr id="2050" name="Picture 2">
            <a:extLst>
              <a:ext uri="{FF2B5EF4-FFF2-40B4-BE49-F238E27FC236}">
                <a16:creationId xmlns:a16="http://schemas.microsoft.com/office/drawing/2014/main" id="{95F9A0A9-0C78-47D9-ADBF-3554198E4D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38" y="1751033"/>
            <a:ext cx="10702454" cy="510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61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81E4-C9A6-46CD-BB08-4C92437B7932}"/>
              </a:ext>
            </a:extLst>
          </p:cNvPr>
          <p:cNvSpPr>
            <a:spLocks noGrp="1"/>
          </p:cNvSpPr>
          <p:nvPr>
            <p:ph type="title"/>
          </p:nvPr>
        </p:nvSpPr>
        <p:spPr/>
        <p:txBody>
          <a:bodyPr/>
          <a:lstStyle/>
          <a:p>
            <a:r>
              <a:rPr lang="en-US" dirty="0">
                <a:solidFill>
                  <a:schemeClr val="bg1"/>
                </a:solidFill>
              </a:rPr>
              <a:t>Univariate Analysis (Bar plot)</a:t>
            </a:r>
            <a:endParaRPr lang="en-IN" dirty="0">
              <a:solidFill>
                <a:schemeClr val="bg1"/>
              </a:solidFill>
            </a:endParaRPr>
          </a:p>
        </p:txBody>
      </p:sp>
      <p:sp>
        <p:nvSpPr>
          <p:cNvPr id="4" name="Text Placeholder 3">
            <a:extLst>
              <a:ext uri="{FF2B5EF4-FFF2-40B4-BE49-F238E27FC236}">
                <a16:creationId xmlns:a16="http://schemas.microsoft.com/office/drawing/2014/main" id="{CCBC9B33-4427-4220-B0C9-9DC5302203D2}"/>
              </a:ext>
            </a:extLst>
          </p:cNvPr>
          <p:cNvSpPr>
            <a:spLocks noGrp="1"/>
          </p:cNvSpPr>
          <p:nvPr>
            <p:ph type="body" sz="half" idx="2"/>
          </p:nvPr>
        </p:nvSpPr>
        <p:spPr/>
        <p:txBody>
          <a:bodyPr/>
          <a:lstStyle/>
          <a:p>
            <a:r>
              <a:rPr lang="en-US" b="1" i="1" dirty="0">
                <a:solidFill>
                  <a:schemeClr val="bg1"/>
                </a:solidFill>
              </a:rPr>
              <a:t>Plot for Weathers</a:t>
            </a:r>
            <a:endParaRPr lang="en-IN" b="1" i="1" dirty="0">
              <a:solidFill>
                <a:schemeClr val="bg1"/>
              </a:solidFill>
            </a:endParaRPr>
          </a:p>
        </p:txBody>
      </p:sp>
      <p:pic>
        <p:nvPicPr>
          <p:cNvPr id="3074" name="Picture 2">
            <a:extLst>
              <a:ext uri="{FF2B5EF4-FFF2-40B4-BE49-F238E27FC236}">
                <a16:creationId xmlns:a16="http://schemas.microsoft.com/office/drawing/2014/main" id="{66A74C3E-E801-4D11-9A82-9B49B287A8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98854" y="1377274"/>
            <a:ext cx="7043273" cy="548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2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07F0-605B-4652-95CA-DAECF676BDC3}"/>
              </a:ext>
            </a:extLst>
          </p:cNvPr>
          <p:cNvSpPr>
            <a:spLocks noGrp="1"/>
          </p:cNvSpPr>
          <p:nvPr>
            <p:ph type="title"/>
          </p:nvPr>
        </p:nvSpPr>
        <p:spPr/>
        <p:txBody>
          <a:bodyPr/>
          <a:lstStyle/>
          <a:p>
            <a:r>
              <a:rPr lang="en-US" dirty="0">
                <a:solidFill>
                  <a:schemeClr val="bg1"/>
                </a:solidFill>
              </a:rPr>
              <a:t>Scatter Plot</a:t>
            </a:r>
            <a:endParaRPr lang="en-IN" dirty="0">
              <a:solidFill>
                <a:schemeClr val="bg1"/>
              </a:solidFill>
            </a:endParaRPr>
          </a:p>
        </p:txBody>
      </p:sp>
      <p:sp>
        <p:nvSpPr>
          <p:cNvPr id="4" name="Text Placeholder 3">
            <a:extLst>
              <a:ext uri="{FF2B5EF4-FFF2-40B4-BE49-F238E27FC236}">
                <a16:creationId xmlns:a16="http://schemas.microsoft.com/office/drawing/2014/main" id="{8B0EE852-C579-453C-92ED-312736D36122}"/>
              </a:ext>
            </a:extLst>
          </p:cNvPr>
          <p:cNvSpPr>
            <a:spLocks noGrp="1"/>
          </p:cNvSpPr>
          <p:nvPr>
            <p:ph type="body" sz="half" idx="2"/>
          </p:nvPr>
        </p:nvSpPr>
        <p:spPr/>
        <p:txBody>
          <a:bodyPr/>
          <a:lstStyle/>
          <a:p>
            <a:r>
              <a:rPr lang="en-US" b="1" i="1" dirty="0">
                <a:solidFill>
                  <a:schemeClr val="bg1"/>
                </a:solidFill>
              </a:rPr>
              <a:t>Temperature</a:t>
            </a:r>
          </a:p>
          <a:p>
            <a:r>
              <a:rPr lang="en-US" altLang="en-US" sz="1600" b="1" i="1" dirty="0">
                <a:solidFill>
                  <a:schemeClr val="bg1"/>
                </a:solidFill>
              </a:rPr>
              <a:t>The count of the bike is higher when the temperature is mostly between 20 to 35 deg. Celsius.</a:t>
            </a:r>
            <a:endParaRPr lang="en-US" sz="1600" b="1" i="1" dirty="0">
              <a:solidFill>
                <a:schemeClr val="bg1"/>
              </a:solidFill>
            </a:endParaRPr>
          </a:p>
          <a:p>
            <a:endParaRPr lang="en-IN" dirty="0"/>
          </a:p>
        </p:txBody>
      </p:sp>
      <p:pic>
        <p:nvPicPr>
          <p:cNvPr id="4098" name="Picture 2">
            <a:extLst>
              <a:ext uri="{FF2B5EF4-FFF2-40B4-BE49-F238E27FC236}">
                <a16:creationId xmlns:a16="http://schemas.microsoft.com/office/drawing/2014/main" id="{5480B96A-4D8E-4B0F-88FD-72712C7616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760744"/>
            <a:ext cx="7186737" cy="509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05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EF49-8DC9-469E-BBBD-A9AC4330EE3E}"/>
              </a:ext>
            </a:extLst>
          </p:cNvPr>
          <p:cNvSpPr>
            <a:spLocks noGrp="1"/>
          </p:cNvSpPr>
          <p:nvPr>
            <p:ph type="title"/>
          </p:nvPr>
        </p:nvSpPr>
        <p:spPr/>
        <p:txBody>
          <a:bodyPr/>
          <a:lstStyle/>
          <a:p>
            <a:r>
              <a:rPr lang="en-US" dirty="0">
                <a:solidFill>
                  <a:schemeClr val="bg1"/>
                </a:solidFill>
              </a:rPr>
              <a:t>Scatter Plot</a:t>
            </a:r>
            <a:endParaRPr lang="en-IN" dirty="0">
              <a:solidFill>
                <a:schemeClr val="bg1"/>
              </a:solidFill>
            </a:endParaRPr>
          </a:p>
        </p:txBody>
      </p:sp>
      <p:sp>
        <p:nvSpPr>
          <p:cNvPr id="4" name="Text Placeholder 3">
            <a:extLst>
              <a:ext uri="{FF2B5EF4-FFF2-40B4-BE49-F238E27FC236}">
                <a16:creationId xmlns:a16="http://schemas.microsoft.com/office/drawing/2014/main" id="{E54FF30B-F659-4501-BB18-630A711A92B7}"/>
              </a:ext>
            </a:extLst>
          </p:cNvPr>
          <p:cNvSpPr>
            <a:spLocks noGrp="1"/>
          </p:cNvSpPr>
          <p:nvPr>
            <p:ph type="body" sz="half" idx="2"/>
          </p:nvPr>
        </p:nvSpPr>
        <p:spPr/>
        <p:txBody>
          <a:bodyPr/>
          <a:lstStyle/>
          <a:p>
            <a:r>
              <a:rPr lang="en-US" b="1" i="1" dirty="0">
                <a:solidFill>
                  <a:schemeClr val="bg1"/>
                </a:solidFill>
              </a:rPr>
              <a:t>Humidity</a:t>
            </a:r>
          </a:p>
          <a:p>
            <a:r>
              <a:rPr lang="en-US" b="1" i="1" dirty="0">
                <a:solidFill>
                  <a:schemeClr val="bg1"/>
                </a:solidFill>
              </a:rPr>
              <a:t>when humidity is between 60% to 100% people prefer bikes more.</a:t>
            </a:r>
          </a:p>
          <a:p>
            <a:endParaRPr lang="en-IN" dirty="0"/>
          </a:p>
        </p:txBody>
      </p:sp>
      <p:pic>
        <p:nvPicPr>
          <p:cNvPr id="5122" name="Picture 2">
            <a:extLst>
              <a:ext uri="{FF2B5EF4-FFF2-40B4-BE49-F238E27FC236}">
                <a16:creationId xmlns:a16="http://schemas.microsoft.com/office/drawing/2014/main" id="{DB953B5D-E7FC-4F5C-ADEA-410201C1BD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760744"/>
            <a:ext cx="7419975" cy="509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61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539</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Abadi</vt:lpstr>
      <vt:lpstr>Amasis MT Pro</vt:lpstr>
      <vt:lpstr>Arial</vt:lpstr>
      <vt:lpstr>Berlin Sans FB</vt:lpstr>
      <vt:lpstr>Calibri</vt:lpstr>
      <vt:lpstr>Calibri Light</vt:lpstr>
      <vt:lpstr>Helvetica Neue</vt:lpstr>
      <vt:lpstr>Office Theme</vt:lpstr>
      <vt:lpstr>Boom Bikes Sharing</vt:lpstr>
      <vt:lpstr>Agenda</vt:lpstr>
      <vt:lpstr>Introduction</vt:lpstr>
      <vt:lpstr>Problem Statement</vt:lpstr>
      <vt:lpstr>Data Visualization Univariate Analysis (Bar plot)</vt:lpstr>
      <vt:lpstr>Bar plot for Season</vt:lpstr>
      <vt:lpstr>Univariate Analysis (Bar plot)</vt:lpstr>
      <vt:lpstr>Scatter Plot</vt:lpstr>
      <vt:lpstr>Scatter Plot</vt:lpstr>
      <vt:lpstr>Splitting the data into “Training and “Testing”: - In ML will split the data in a 70-30% ratio.</vt:lpstr>
      <vt:lpstr>Residual Analysis of the Train Data</vt:lpstr>
      <vt:lpstr>Making Predictions</vt:lpstr>
      <vt:lpstr>PowerPoint Presentation</vt:lpstr>
      <vt:lpstr>Analysis Comparison:</vt:lpstr>
      <vt:lpstr>Final Analysis:</vt:lpstr>
      <vt:lpstr>Business Goals:</vt:lpstr>
      <vt:lpstr>Dixith kumar Akula dixith.akula@gmail.com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Bikes Sharing</dc:title>
  <dc:creator>akula dixith kumar</dc:creator>
  <cp:lastModifiedBy>akula dixith kumar</cp:lastModifiedBy>
  <cp:revision>2</cp:revision>
  <dcterms:created xsi:type="dcterms:W3CDTF">2022-04-14T06:11:02Z</dcterms:created>
  <dcterms:modified xsi:type="dcterms:W3CDTF">2022-04-15T05:52:09Z</dcterms:modified>
</cp:coreProperties>
</file>