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ula dixith kumar" userId="e00b83aa138bf417" providerId="LiveId" clId="{EFF1E0A1-9D3F-4C0A-9728-FC3E1759ADC1}"/>
    <pc:docChg chg="custSel modSld">
      <pc:chgData name="akula dixith kumar" userId="e00b83aa138bf417" providerId="LiveId" clId="{EFF1E0A1-9D3F-4C0A-9728-FC3E1759ADC1}" dt="2021-11-24T06:32:47.167" v="442" actId="207"/>
      <pc:docMkLst>
        <pc:docMk/>
      </pc:docMkLst>
      <pc:sldChg chg="modSp mod">
        <pc:chgData name="akula dixith kumar" userId="e00b83aa138bf417" providerId="LiveId" clId="{EFF1E0A1-9D3F-4C0A-9728-FC3E1759ADC1}" dt="2021-11-24T06:32:32.846" v="441" actId="207"/>
        <pc:sldMkLst>
          <pc:docMk/>
          <pc:sldMk cId="3998911302" sldId="258"/>
        </pc:sldMkLst>
        <pc:spChg chg="mod">
          <ac:chgData name="akula dixith kumar" userId="e00b83aa138bf417" providerId="LiveId" clId="{EFF1E0A1-9D3F-4C0A-9728-FC3E1759ADC1}" dt="2021-11-24T06:32:32.846" v="441" actId="207"/>
          <ac:spMkLst>
            <pc:docMk/>
            <pc:sldMk cId="3998911302" sldId="258"/>
            <ac:spMk id="2" creationId="{E48A1A79-8270-4F4D-B7B8-010CEEDA1A1C}"/>
          </ac:spMkLst>
        </pc:spChg>
      </pc:sldChg>
      <pc:sldChg chg="modSp mod">
        <pc:chgData name="akula dixith kumar" userId="e00b83aa138bf417" providerId="LiveId" clId="{EFF1E0A1-9D3F-4C0A-9728-FC3E1759ADC1}" dt="2021-11-24T06:32:47.167" v="442" actId="207"/>
        <pc:sldMkLst>
          <pc:docMk/>
          <pc:sldMk cId="1478418529" sldId="259"/>
        </pc:sldMkLst>
        <pc:spChg chg="mod">
          <ac:chgData name="akula dixith kumar" userId="e00b83aa138bf417" providerId="LiveId" clId="{EFF1E0A1-9D3F-4C0A-9728-FC3E1759ADC1}" dt="2021-11-24T06:32:47.167" v="442" actId="207"/>
          <ac:spMkLst>
            <pc:docMk/>
            <pc:sldMk cId="1478418529" sldId="259"/>
            <ac:spMk id="2" creationId="{37B47E94-98F1-40E3-B42B-7FA4F5618CC5}"/>
          </ac:spMkLst>
        </pc:spChg>
      </pc:sldChg>
      <pc:sldChg chg="addSp delSp modSp mod">
        <pc:chgData name="akula dixith kumar" userId="e00b83aa138bf417" providerId="LiveId" clId="{EFF1E0A1-9D3F-4C0A-9728-FC3E1759ADC1}" dt="2021-11-24T06:29:12.127" v="423" actId="207"/>
        <pc:sldMkLst>
          <pc:docMk/>
          <pc:sldMk cId="1719747615" sldId="260"/>
        </pc:sldMkLst>
        <pc:spChg chg="del">
          <ac:chgData name="akula dixith kumar" userId="e00b83aa138bf417" providerId="LiveId" clId="{EFF1E0A1-9D3F-4C0A-9728-FC3E1759ADC1}" dt="2021-11-24T05:50:00.459" v="0" actId="478"/>
          <ac:spMkLst>
            <pc:docMk/>
            <pc:sldMk cId="1719747615" sldId="260"/>
            <ac:spMk id="2" creationId="{3E55CF0D-1457-40EC-BAB6-2BF8343ABC03}"/>
          </ac:spMkLst>
        </pc:spChg>
        <pc:graphicFrameChg chg="add mod">
          <ac:chgData name="akula dixith kumar" userId="e00b83aa138bf417" providerId="LiveId" clId="{EFF1E0A1-9D3F-4C0A-9728-FC3E1759ADC1}" dt="2021-11-24T06:29:12.127" v="423" actId="207"/>
          <ac:graphicFrameMkLst>
            <pc:docMk/>
            <pc:sldMk cId="1719747615" sldId="260"/>
            <ac:graphicFrameMk id="5" creationId="{F299D2BC-54A3-44B2-BB22-822F9F8FC18C}"/>
          </ac:graphicFrameMkLst>
        </pc:graphicFrameChg>
      </pc:sldChg>
      <pc:sldChg chg="addSp delSp modSp mod">
        <pc:chgData name="akula dixith kumar" userId="e00b83aa138bf417" providerId="LiveId" clId="{EFF1E0A1-9D3F-4C0A-9728-FC3E1759ADC1}" dt="2021-11-24T06:29:32.405" v="426" actId="207"/>
        <pc:sldMkLst>
          <pc:docMk/>
          <pc:sldMk cId="1527414804" sldId="261"/>
        </pc:sldMkLst>
        <pc:spChg chg="del">
          <ac:chgData name="akula dixith kumar" userId="e00b83aa138bf417" providerId="LiveId" clId="{EFF1E0A1-9D3F-4C0A-9728-FC3E1759ADC1}" dt="2021-11-24T05:52:05.560" v="90" actId="478"/>
          <ac:spMkLst>
            <pc:docMk/>
            <pc:sldMk cId="1527414804" sldId="261"/>
            <ac:spMk id="2" creationId="{22FDB412-1419-449A-B0C3-368665BD5D41}"/>
          </ac:spMkLst>
        </pc:spChg>
        <pc:graphicFrameChg chg="add mod">
          <ac:chgData name="akula dixith kumar" userId="e00b83aa138bf417" providerId="LiveId" clId="{EFF1E0A1-9D3F-4C0A-9728-FC3E1759ADC1}" dt="2021-11-24T06:29:32.405" v="426" actId="207"/>
          <ac:graphicFrameMkLst>
            <pc:docMk/>
            <pc:sldMk cId="1527414804" sldId="261"/>
            <ac:graphicFrameMk id="4" creationId="{F299D2BC-54A3-44B2-BB22-822F9F8FC18C}"/>
          </ac:graphicFrameMkLst>
        </pc:graphicFrameChg>
      </pc:sldChg>
      <pc:sldChg chg="addSp delSp modSp mod">
        <pc:chgData name="akula dixith kumar" userId="e00b83aa138bf417" providerId="LiveId" clId="{EFF1E0A1-9D3F-4C0A-9728-FC3E1759ADC1}" dt="2021-11-24T06:29:47.353" v="429" actId="207"/>
        <pc:sldMkLst>
          <pc:docMk/>
          <pc:sldMk cId="3483035924" sldId="262"/>
        </pc:sldMkLst>
        <pc:spChg chg="del">
          <ac:chgData name="akula dixith kumar" userId="e00b83aa138bf417" providerId="LiveId" clId="{EFF1E0A1-9D3F-4C0A-9728-FC3E1759ADC1}" dt="2021-11-24T05:53:20.169" v="137" actId="478"/>
          <ac:spMkLst>
            <pc:docMk/>
            <pc:sldMk cId="3483035924" sldId="262"/>
            <ac:spMk id="2" creationId="{664BC697-19F7-47D7-8F2D-1212DA035C4E}"/>
          </ac:spMkLst>
        </pc:spChg>
        <pc:graphicFrameChg chg="add mod">
          <ac:chgData name="akula dixith kumar" userId="e00b83aa138bf417" providerId="LiveId" clId="{EFF1E0A1-9D3F-4C0A-9728-FC3E1759ADC1}" dt="2021-11-24T06:29:47.353" v="429" actId="207"/>
          <ac:graphicFrameMkLst>
            <pc:docMk/>
            <pc:sldMk cId="3483035924" sldId="262"/>
            <ac:graphicFrameMk id="4" creationId="{F299D2BC-54A3-44B2-BB22-822F9F8FC18C}"/>
          </ac:graphicFrameMkLst>
        </pc:graphicFrameChg>
      </pc:sldChg>
      <pc:sldChg chg="addSp delSp modSp mod">
        <pc:chgData name="akula dixith kumar" userId="e00b83aa138bf417" providerId="LiveId" clId="{EFF1E0A1-9D3F-4C0A-9728-FC3E1759ADC1}" dt="2021-11-24T06:30:01.504" v="431" actId="208"/>
        <pc:sldMkLst>
          <pc:docMk/>
          <pc:sldMk cId="58317973" sldId="263"/>
        </pc:sldMkLst>
        <pc:spChg chg="del">
          <ac:chgData name="akula dixith kumar" userId="e00b83aa138bf417" providerId="LiveId" clId="{EFF1E0A1-9D3F-4C0A-9728-FC3E1759ADC1}" dt="2021-11-24T06:00:20.092" v="206" actId="478"/>
          <ac:spMkLst>
            <pc:docMk/>
            <pc:sldMk cId="58317973" sldId="263"/>
            <ac:spMk id="2" creationId="{41A84D62-D67F-42C5-8C42-FEF7A8797AE4}"/>
          </ac:spMkLst>
        </pc:spChg>
        <pc:graphicFrameChg chg="add mod">
          <ac:chgData name="akula dixith kumar" userId="e00b83aa138bf417" providerId="LiveId" clId="{EFF1E0A1-9D3F-4C0A-9728-FC3E1759ADC1}" dt="2021-11-24T06:30:01.504" v="431" actId="208"/>
          <ac:graphicFrameMkLst>
            <pc:docMk/>
            <pc:sldMk cId="58317973" sldId="263"/>
            <ac:graphicFrameMk id="4" creationId="{F299D2BC-54A3-44B2-BB22-822F9F8FC18C}"/>
          </ac:graphicFrameMkLst>
        </pc:graphicFrameChg>
      </pc:sldChg>
      <pc:sldChg chg="addSp delSp modSp mod">
        <pc:chgData name="akula dixith kumar" userId="e00b83aa138bf417" providerId="LiveId" clId="{EFF1E0A1-9D3F-4C0A-9728-FC3E1759ADC1}" dt="2021-11-24T06:31:06.412" v="433" actId="208"/>
        <pc:sldMkLst>
          <pc:docMk/>
          <pc:sldMk cId="3274173254" sldId="264"/>
        </pc:sldMkLst>
        <pc:spChg chg="del">
          <ac:chgData name="akula dixith kumar" userId="e00b83aa138bf417" providerId="LiveId" clId="{EFF1E0A1-9D3F-4C0A-9728-FC3E1759ADC1}" dt="2021-11-24T06:02:34.047" v="262" actId="478"/>
          <ac:spMkLst>
            <pc:docMk/>
            <pc:sldMk cId="3274173254" sldId="264"/>
            <ac:spMk id="2" creationId="{4AE6D86D-86AA-43C9-A748-2AE59B5AD629}"/>
          </ac:spMkLst>
        </pc:spChg>
        <pc:graphicFrameChg chg="add mod">
          <ac:chgData name="akula dixith kumar" userId="e00b83aa138bf417" providerId="LiveId" clId="{EFF1E0A1-9D3F-4C0A-9728-FC3E1759ADC1}" dt="2021-11-24T06:31:06.412" v="433" actId="208"/>
          <ac:graphicFrameMkLst>
            <pc:docMk/>
            <pc:sldMk cId="3274173254" sldId="264"/>
            <ac:graphicFrameMk id="4" creationId="{F299D2BC-54A3-44B2-BB22-822F9F8FC18C}"/>
          </ac:graphicFrameMkLst>
        </pc:graphicFrameChg>
      </pc:sldChg>
      <pc:sldChg chg="addSp delSp modSp mod">
        <pc:chgData name="akula dixith kumar" userId="e00b83aa138bf417" providerId="LiveId" clId="{EFF1E0A1-9D3F-4C0A-9728-FC3E1759ADC1}" dt="2021-11-24T06:31:48.608" v="436" actId="207"/>
        <pc:sldMkLst>
          <pc:docMk/>
          <pc:sldMk cId="896614474" sldId="265"/>
        </pc:sldMkLst>
        <pc:spChg chg="del">
          <ac:chgData name="akula dixith kumar" userId="e00b83aa138bf417" providerId="LiveId" clId="{EFF1E0A1-9D3F-4C0A-9728-FC3E1759ADC1}" dt="2021-11-24T06:21:40.112" v="314" actId="478"/>
          <ac:spMkLst>
            <pc:docMk/>
            <pc:sldMk cId="896614474" sldId="265"/>
            <ac:spMk id="2" creationId="{2FD7E9CB-AC31-4D89-A1CF-1A30E1537CE0}"/>
          </ac:spMkLst>
        </pc:spChg>
        <pc:graphicFrameChg chg="add del mod">
          <ac:chgData name="akula dixith kumar" userId="e00b83aa138bf417" providerId="LiveId" clId="{EFF1E0A1-9D3F-4C0A-9728-FC3E1759ADC1}" dt="2021-11-24T06:21:55.422" v="317" actId="478"/>
          <ac:graphicFrameMkLst>
            <pc:docMk/>
            <pc:sldMk cId="896614474" sldId="265"/>
            <ac:graphicFrameMk id="4" creationId="{8B5CBC2E-EBF0-4649-862A-943DFBB050FC}"/>
          </ac:graphicFrameMkLst>
        </pc:graphicFrameChg>
        <pc:graphicFrameChg chg="add mod">
          <ac:chgData name="akula dixith kumar" userId="e00b83aa138bf417" providerId="LiveId" clId="{EFF1E0A1-9D3F-4C0A-9728-FC3E1759ADC1}" dt="2021-11-24T06:31:48.608" v="436" actId="207"/>
          <ac:graphicFrameMkLst>
            <pc:docMk/>
            <pc:sldMk cId="896614474" sldId="265"/>
            <ac:graphicFrameMk id="5" creationId="{8B5CBC2E-EBF0-4649-862A-943DFBB050FC}"/>
          </ac:graphicFrameMkLst>
        </pc:graphicFrameChg>
      </pc:sldChg>
      <pc:sldChg chg="addSp delSp modSp mod">
        <pc:chgData name="akula dixith kumar" userId="e00b83aa138bf417" providerId="LiveId" clId="{EFF1E0A1-9D3F-4C0A-9728-FC3E1759ADC1}" dt="2021-11-24T06:32:09.222" v="439" actId="207"/>
        <pc:sldMkLst>
          <pc:docMk/>
          <pc:sldMk cId="2453549268" sldId="266"/>
        </pc:sldMkLst>
        <pc:spChg chg="del">
          <ac:chgData name="akula dixith kumar" userId="e00b83aa138bf417" providerId="LiveId" clId="{EFF1E0A1-9D3F-4C0A-9728-FC3E1759ADC1}" dt="2021-11-24T06:24:44.537" v="350" actId="478"/>
          <ac:spMkLst>
            <pc:docMk/>
            <pc:sldMk cId="2453549268" sldId="266"/>
            <ac:spMk id="2" creationId="{590D5B40-FC0E-403E-A0AC-2EDD85248116}"/>
          </ac:spMkLst>
        </pc:spChg>
        <pc:graphicFrameChg chg="add mod">
          <ac:chgData name="akula dixith kumar" userId="e00b83aa138bf417" providerId="LiveId" clId="{EFF1E0A1-9D3F-4C0A-9728-FC3E1759ADC1}" dt="2021-11-24T06:32:09.222" v="439" actId="207"/>
          <ac:graphicFrameMkLst>
            <pc:docMk/>
            <pc:sldMk cId="2453549268" sldId="266"/>
            <ac:graphicFrameMk id="4" creationId="{8B5CBC2E-EBF0-4649-862A-943DFBB050FC}"/>
          </ac:graphicFrameMkLst>
        </pc:graphicFrameChg>
      </pc:sldChg>
      <pc:sldChg chg="modSp mod">
        <pc:chgData name="akula dixith kumar" userId="e00b83aa138bf417" providerId="LiveId" clId="{EFF1E0A1-9D3F-4C0A-9728-FC3E1759ADC1}" dt="2021-11-24T06:32:19.567" v="440" actId="207"/>
        <pc:sldMkLst>
          <pc:docMk/>
          <pc:sldMk cId="659812045" sldId="267"/>
        </pc:sldMkLst>
        <pc:spChg chg="mod">
          <ac:chgData name="akula dixith kumar" userId="e00b83aa138bf417" providerId="LiveId" clId="{EFF1E0A1-9D3F-4C0A-9728-FC3E1759ADC1}" dt="2021-11-24T06:32:19.567" v="440" actId="207"/>
          <ac:spMkLst>
            <pc:docMk/>
            <pc:sldMk cId="659812045" sldId="267"/>
            <ac:spMk id="2" creationId="{7B94BF42-0CD7-47EF-84AD-C3B7C11A1B44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00b83aa138bf417/Desktop/Data%20science%20assignments/IPL%20Matches%202008-202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00b83aa138bf417/Desktop/Data%20science%20assignments/IPL%20Matches%202008-2020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00b83aa138bf417/Desktop/Data%20science%20assignments/IPL%20Matches%202008-2020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00b83aa138bf417/Desktop/Data%20science%20assignments/IPL%20Matches%202008-2020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00b83aa138bf417/Desktop/Data%20science%20assignments/IPL%20Matches%202008-2020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00b83aa138bf417/Desktop/Data%20science%20assignments/IPL%20Matches%202008-2020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00b83aa138bf417/Desktop/Data%20science%20assignments/IPL%20Matches%202008-2020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[IPL Matches 2008-2020.xlsx]IPL-CompleteDataset-2008-2020!PivotTable1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b="0" dirty="0">
                <a:solidFill>
                  <a:sysClr val="windowText" lastClr="000000"/>
                </a:solidFill>
              </a:rPr>
              <a:t>Chart</a:t>
            </a:r>
            <a:r>
              <a:rPr lang="en-US" b="0" baseline="0" dirty="0">
                <a:solidFill>
                  <a:sysClr val="windowText" lastClr="000000"/>
                </a:solidFill>
              </a:rPr>
              <a:t> shows result of Tie matches in years</a:t>
            </a:r>
            <a:endParaRPr lang="en-US" b="0" dirty="0">
              <a:solidFill>
                <a:sysClr val="windowText" lastClr="00000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'IPL-CompleteDataset-2008-2020'!$B$3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'IPL-CompleteDataset-2008-2020'!$A$4:$A$12</c:f>
              <c:strCache>
                <c:ptCount val="8"/>
                <c:pt idx="0">
                  <c:v>2009</c:v>
                </c:pt>
                <c:pt idx="1">
                  <c:v>2010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2017</c:v>
                </c:pt>
                <c:pt idx="6">
                  <c:v>2019</c:v>
                </c:pt>
                <c:pt idx="7">
                  <c:v>2020</c:v>
                </c:pt>
              </c:strCache>
            </c:strRef>
          </c:cat>
          <c:val>
            <c:numRef>
              <c:f>'IPL-CompleteDataset-2008-2020'!$B$4:$B$12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C5-43E3-85D3-F7A2677B80D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604821375"/>
        <c:axId val="604824287"/>
      </c:barChart>
      <c:catAx>
        <c:axId val="6048213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4824287"/>
        <c:crosses val="autoZero"/>
        <c:auto val="1"/>
        <c:lblAlgn val="ctr"/>
        <c:lblOffset val="100"/>
        <c:noMultiLvlLbl val="0"/>
      </c:catAx>
      <c:valAx>
        <c:axId val="60482428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048213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2">
        <a:lumMod val="75000"/>
      </a:schemeClr>
    </a:solidFill>
    <a:ln w="9525" cap="flat" cmpd="sng" algn="ctr">
      <a:solidFill>
        <a:schemeClr val="tx2">
          <a:lumMod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[IPL Matches 2008-2020.xlsx]IPL-CompleteDataset-2008-2020!PivotTable1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b="0" dirty="0">
                <a:solidFill>
                  <a:sysClr val="windowText" lastClr="000000"/>
                </a:solidFill>
              </a:rPr>
              <a:t>Chart</a:t>
            </a:r>
            <a:r>
              <a:rPr lang="en-US" b="0" baseline="0" dirty="0">
                <a:solidFill>
                  <a:sysClr val="windowText" lastClr="000000"/>
                </a:solidFill>
              </a:rPr>
              <a:t> shows result of the runs in years</a:t>
            </a:r>
            <a:endParaRPr lang="en-US" b="0" dirty="0">
              <a:solidFill>
                <a:sysClr val="windowText" lastClr="00000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'IPL-CompleteDataset-2008-2020'!$B$3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'IPL-CompleteDataset-2008-2020'!$A$4:$A$17</c:f>
              <c:strCache>
                <c:ptCount val="13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  <c:pt idx="11">
                  <c:v>2019</c:v>
                </c:pt>
                <c:pt idx="12">
                  <c:v>2020</c:v>
                </c:pt>
              </c:strCache>
            </c:strRef>
          </c:cat>
          <c:val>
            <c:numRef>
              <c:f>'IPL-CompleteDataset-2008-2020'!$B$4:$B$17</c:f>
              <c:numCache>
                <c:formatCode>General</c:formatCode>
                <c:ptCount val="13"/>
                <c:pt idx="0">
                  <c:v>24</c:v>
                </c:pt>
                <c:pt idx="1">
                  <c:v>27</c:v>
                </c:pt>
                <c:pt idx="2">
                  <c:v>31</c:v>
                </c:pt>
                <c:pt idx="3">
                  <c:v>33</c:v>
                </c:pt>
                <c:pt idx="4">
                  <c:v>34</c:v>
                </c:pt>
                <c:pt idx="5">
                  <c:v>37</c:v>
                </c:pt>
                <c:pt idx="6">
                  <c:v>22</c:v>
                </c:pt>
                <c:pt idx="7">
                  <c:v>32</c:v>
                </c:pt>
                <c:pt idx="8">
                  <c:v>21</c:v>
                </c:pt>
                <c:pt idx="9">
                  <c:v>26</c:v>
                </c:pt>
                <c:pt idx="10">
                  <c:v>28</c:v>
                </c:pt>
                <c:pt idx="11">
                  <c:v>22</c:v>
                </c:pt>
                <c:pt idx="12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D8-4E27-92F8-7D2EEB8E9BD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604821375"/>
        <c:axId val="604824287"/>
      </c:barChart>
      <c:catAx>
        <c:axId val="6048213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4824287"/>
        <c:crosses val="autoZero"/>
        <c:auto val="1"/>
        <c:lblAlgn val="ctr"/>
        <c:lblOffset val="100"/>
        <c:noMultiLvlLbl val="0"/>
      </c:catAx>
      <c:valAx>
        <c:axId val="60482428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048213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2">
        <a:lumMod val="75000"/>
      </a:schemeClr>
    </a:solidFill>
    <a:ln w="9525" cap="flat" cmpd="sng" algn="ctr">
      <a:solidFill>
        <a:schemeClr val="tx2">
          <a:lumMod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[IPL Matches 2008-2020.xlsx]IPL-CompleteDataset-2008-2020!PivotTable1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b="0" dirty="0">
                <a:solidFill>
                  <a:sysClr val="windowText" lastClr="000000"/>
                </a:solidFill>
              </a:rPr>
              <a:t>Chart</a:t>
            </a:r>
            <a:r>
              <a:rPr lang="en-US" b="0" baseline="0" dirty="0">
                <a:solidFill>
                  <a:sysClr val="windowText" lastClr="000000"/>
                </a:solidFill>
              </a:rPr>
              <a:t> shows result of the wickets in years</a:t>
            </a:r>
            <a:endParaRPr lang="en-US" b="0" dirty="0">
              <a:solidFill>
                <a:sysClr val="windowText" lastClr="000000"/>
              </a:solidFill>
            </a:endParaRPr>
          </a:p>
        </c:rich>
      </c:tx>
      <c:layout>
        <c:manualLayout>
          <c:xMode val="edge"/>
          <c:yMode val="edge"/>
          <c:x val="0.18953494839381202"/>
          <c:y val="1.86741363211951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'IPL-CompleteDataset-2008-2020'!$B$3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'IPL-CompleteDataset-2008-2020'!$A$4:$A$17</c:f>
              <c:strCache>
                <c:ptCount val="13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  <c:pt idx="11">
                  <c:v>2019</c:v>
                </c:pt>
                <c:pt idx="12">
                  <c:v>2020</c:v>
                </c:pt>
              </c:strCache>
            </c:strRef>
          </c:cat>
          <c:val>
            <c:numRef>
              <c:f>'IPL-CompleteDataset-2008-2020'!$B$4:$B$17</c:f>
              <c:numCache>
                <c:formatCode>General</c:formatCode>
                <c:ptCount val="13"/>
                <c:pt idx="0">
                  <c:v>34</c:v>
                </c:pt>
                <c:pt idx="1">
                  <c:v>29</c:v>
                </c:pt>
                <c:pt idx="2">
                  <c:v>28</c:v>
                </c:pt>
                <c:pt idx="3">
                  <c:v>39</c:v>
                </c:pt>
                <c:pt idx="4">
                  <c:v>40</c:v>
                </c:pt>
                <c:pt idx="5">
                  <c:v>37</c:v>
                </c:pt>
                <c:pt idx="6">
                  <c:v>37</c:v>
                </c:pt>
                <c:pt idx="7">
                  <c:v>24</c:v>
                </c:pt>
                <c:pt idx="8">
                  <c:v>39</c:v>
                </c:pt>
                <c:pt idx="9">
                  <c:v>32</c:v>
                </c:pt>
                <c:pt idx="10">
                  <c:v>32</c:v>
                </c:pt>
                <c:pt idx="11">
                  <c:v>35</c:v>
                </c:pt>
                <c:pt idx="12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04-4B07-B2FE-3A5EAB80A8B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604821375"/>
        <c:axId val="604824287"/>
      </c:barChart>
      <c:catAx>
        <c:axId val="6048213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4824287"/>
        <c:crosses val="autoZero"/>
        <c:auto val="1"/>
        <c:lblAlgn val="ctr"/>
        <c:lblOffset val="100"/>
        <c:noMultiLvlLbl val="0"/>
      </c:catAx>
      <c:valAx>
        <c:axId val="60482428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048213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2">
        <a:lumMod val="75000"/>
      </a:schemeClr>
    </a:solidFill>
    <a:ln w="9525" cap="flat" cmpd="sng" algn="ctr">
      <a:solidFill>
        <a:schemeClr val="tx2">
          <a:lumMod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[IPL Matches 2008-2020.xlsx]IPL-CompleteDataset-2008-2020!PivotTable1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b="0" dirty="0">
                <a:solidFill>
                  <a:sysClr val="windowText" lastClr="000000"/>
                </a:solidFill>
              </a:rPr>
              <a:t>Chart</a:t>
            </a:r>
            <a:r>
              <a:rPr lang="en-US" b="0" baseline="0" dirty="0">
                <a:solidFill>
                  <a:sysClr val="windowText" lastClr="000000"/>
                </a:solidFill>
              </a:rPr>
              <a:t> shows result of the winners in years</a:t>
            </a:r>
            <a:endParaRPr lang="en-US" b="0" dirty="0">
              <a:solidFill>
                <a:sysClr val="windowText" lastClr="00000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'IPL-CompleteDataset-2008-2020'!$B$3:$B$4</c:f>
              <c:strCache>
                <c:ptCount val="1"/>
                <c:pt idx="0">
                  <c:v>Chennai Super Kings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'IPL-CompleteDataset-2008-2020'!$A$5:$A$18</c:f>
              <c:strCache>
                <c:ptCount val="13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  <c:pt idx="11">
                  <c:v>2019</c:v>
                </c:pt>
                <c:pt idx="12">
                  <c:v>2020</c:v>
                </c:pt>
              </c:strCache>
            </c:strRef>
          </c:cat>
          <c:val>
            <c:numRef>
              <c:f>'IPL-CompleteDataset-2008-2020'!$B$5:$B$18</c:f>
              <c:numCache>
                <c:formatCode>General</c:formatCode>
                <c:ptCount val="13"/>
                <c:pt idx="0">
                  <c:v>15</c:v>
                </c:pt>
                <c:pt idx="1">
                  <c:v>16</c:v>
                </c:pt>
                <c:pt idx="2">
                  <c:v>6</c:v>
                </c:pt>
                <c:pt idx="3">
                  <c:v>22</c:v>
                </c:pt>
                <c:pt idx="4">
                  <c:v>29</c:v>
                </c:pt>
                <c:pt idx="5">
                  <c:v>26</c:v>
                </c:pt>
                <c:pt idx="6">
                  <c:v>13</c:v>
                </c:pt>
                <c:pt idx="7">
                  <c:v>18</c:v>
                </c:pt>
                <c:pt idx="10">
                  <c:v>11</c:v>
                </c:pt>
                <c:pt idx="11">
                  <c:v>20</c:v>
                </c:pt>
                <c:pt idx="12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CB-4CB1-A2EE-9F7C1EA86F26}"/>
            </c:ext>
          </c:extLst>
        </c:ser>
        <c:ser>
          <c:idx val="1"/>
          <c:order val="1"/>
          <c:tx>
            <c:strRef>
              <c:f>'IPL-CompleteDataset-2008-2020'!$C$3:$C$4</c:f>
              <c:strCache>
                <c:ptCount val="1"/>
                <c:pt idx="0">
                  <c:v>Deccan Chargers</c:v>
                </c:pt>
              </c:strCache>
            </c:strRef>
          </c:tx>
          <c:spPr>
            <a:gradFill>
              <a:gsLst>
                <a:gs pos="0">
                  <a:schemeClr val="accent2"/>
                </a:gs>
                <a:gs pos="100000">
                  <a:schemeClr val="accent2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'IPL-CompleteDataset-2008-2020'!$A$5:$A$18</c:f>
              <c:strCache>
                <c:ptCount val="13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  <c:pt idx="11">
                  <c:v>2019</c:v>
                </c:pt>
                <c:pt idx="12">
                  <c:v>2020</c:v>
                </c:pt>
              </c:strCache>
            </c:strRef>
          </c:cat>
          <c:val>
            <c:numRef>
              <c:f>'IPL-CompleteDataset-2008-2020'!$C$5:$C$18</c:f>
              <c:numCache>
                <c:formatCode>General</c:formatCode>
                <c:ptCount val="13"/>
                <c:pt idx="0">
                  <c:v>5</c:v>
                </c:pt>
                <c:pt idx="1">
                  <c:v>19</c:v>
                </c:pt>
                <c:pt idx="2">
                  <c:v>4</c:v>
                </c:pt>
                <c:pt idx="3">
                  <c:v>4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CB-4CB1-A2EE-9F7C1EA86F26}"/>
            </c:ext>
          </c:extLst>
        </c:ser>
        <c:ser>
          <c:idx val="2"/>
          <c:order val="2"/>
          <c:tx>
            <c:strRef>
              <c:f>'IPL-CompleteDataset-2008-2020'!$D$3:$D$4</c:f>
              <c:strCache>
                <c:ptCount val="1"/>
                <c:pt idx="0">
                  <c:v>Delhi Capitals</c:v>
                </c:pt>
              </c:strCache>
            </c:strRef>
          </c:tx>
          <c:spPr>
            <a:gradFill>
              <a:gsLst>
                <a:gs pos="0">
                  <a:schemeClr val="accent3"/>
                </a:gs>
                <a:gs pos="100000">
                  <a:schemeClr val="accent3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'IPL-CompleteDataset-2008-2020'!$A$5:$A$18</c:f>
              <c:strCache>
                <c:ptCount val="13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  <c:pt idx="11">
                  <c:v>2019</c:v>
                </c:pt>
                <c:pt idx="12">
                  <c:v>2020</c:v>
                </c:pt>
              </c:strCache>
            </c:strRef>
          </c:cat>
          <c:val>
            <c:numRef>
              <c:f>'IPL-CompleteDataset-2008-2020'!$D$5:$D$18</c:f>
              <c:numCache>
                <c:formatCode>General</c:formatCode>
                <c:ptCount val="13"/>
                <c:pt idx="11">
                  <c:v>13</c:v>
                </c:pt>
                <c:pt idx="1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3CB-4CB1-A2EE-9F7C1EA86F26}"/>
            </c:ext>
          </c:extLst>
        </c:ser>
        <c:ser>
          <c:idx val="3"/>
          <c:order val="3"/>
          <c:tx>
            <c:strRef>
              <c:f>'IPL-CompleteDataset-2008-2020'!$E$3:$E$4</c:f>
              <c:strCache>
                <c:ptCount val="1"/>
                <c:pt idx="0">
                  <c:v>Delhi Daredevils</c:v>
                </c:pt>
              </c:strCache>
            </c:strRef>
          </c:tx>
          <c:spPr>
            <a:gradFill>
              <a:gsLst>
                <a:gs pos="0">
                  <a:schemeClr val="accent4"/>
                </a:gs>
                <a:gs pos="100000">
                  <a:schemeClr val="accent4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'IPL-CompleteDataset-2008-2020'!$A$5:$A$18</c:f>
              <c:strCache>
                <c:ptCount val="13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  <c:pt idx="11">
                  <c:v>2019</c:v>
                </c:pt>
                <c:pt idx="12">
                  <c:v>2020</c:v>
                </c:pt>
              </c:strCache>
            </c:strRef>
          </c:cat>
          <c:val>
            <c:numRef>
              <c:f>'IPL-CompleteDataset-2008-2020'!$E$5:$E$18</c:f>
              <c:numCache>
                <c:formatCode>General</c:formatCode>
                <c:ptCount val="13"/>
                <c:pt idx="0">
                  <c:v>8</c:v>
                </c:pt>
                <c:pt idx="1">
                  <c:v>23</c:v>
                </c:pt>
                <c:pt idx="2">
                  <c:v>7</c:v>
                </c:pt>
                <c:pt idx="3">
                  <c:v>2</c:v>
                </c:pt>
                <c:pt idx="4">
                  <c:v>18</c:v>
                </c:pt>
                <c:pt idx="5">
                  <c:v>2</c:v>
                </c:pt>
                <c:pt idx="6">
                  <c:v>5</c:v>
                </c:pt>
                <c:pt idx="7">
                  <c:v>2</c:v>
                </c:pt>
                <c:pt idx="8">
                  <c:v>16</c:v>
                </c:pt>
                <c:pt idx="9">
                  <c:v>3</c:v>
                </c:pt>
                <c:pt idx="1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3CB-4CB1-A2EE-9F7C1EA86F26}"/>
            </c:ext>
          </c:extLst>
        </c:ser>
        <c:ser>
          <c:idx val="4"/>
          <c:order val="4"/>
          <c:tx>
            <c:strRef>
              <c:f>'IPL-CompleteDataset-2008-2020'!$F$3:$F$4</c:f>
              <c:strCache>
                <c:ptCount val="1"/>
                <c:pt idx="0">
                  <c:v>Gujarat Lions</c:v>
                </c:pt>
              </c:strCache>
            </c:strRef>
          </c:tx>
          <c:spPr>
            <a:gradFill>
              <a:gsLst>
                <a:gs pos="0">
                  <a:schemeClr val="accent5"/>
                </a:gs>
                <a:gs pos="100000">
                  <a:schemeClr val="accent5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'IPL-CompleteDataset-2008-2020'!$A$5:$A$18</c:f>
              <c:strCache>
                <c:ptCount val="13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  <c:pt idx="11">
                  <c:v>2019</c:v>
                </c:pt>
                <c:pt idx="12">
                  <c:v>2020</c:v>
                </c:pt>
              </c:strCache>
            </c:strRef>
          </c:cat>
          <c:val>
            <c:numRef>
              <c:f>'IPL-CompleteDataset-2008-2020'!$F$5:$F$18</c:f>
              <c:numCache>
                <c:formatCode>General</c:formatCode>
                <c:ptCount val="13"/>
                <c:pt idx="8">
                  <c:v>6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3CB-4CB1-A2EE-9F7C1EA86F26}"/>
            </c:ext>
          </c:extLst>
        </c:ser>
        <c:ser>
          <c:idx val="5"/>
          <c:order val="5"/>
          <c:tx>
            <c:strRef>
              <c:f>'IPL-CompleteDataset-2008-2020'!$G$3:$G$4</c:f>
              <c:strCache>
                <c:ptCount val="1"/>
                <c:pt idx="0">
                  <c:v>Kings XI Punjab</c:v>
                </c:pt>
              </c:strCache>
            </c:strRef>
          </c:tx>
          <c:spPr>
            <a:gradFill>
              <a:gsLst>
                <a:gs pos="0">
                  <a:schemeClr val="accent6"/>
                </a:gs>
                <a:gs pos="100000">
                  <a:schemeClr val="accent6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'IPL-CompleteDataset-2008-2020'!$A$5:$A$18</c:f>
              <c:strCache>
                <c:ptCount val="13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  <c:pt idx="11">
                  <c:v>2019</c:v>
                </c:pt>
                <c:pt idx="12">
                  <c:v>2020</c:v>
                </c:pt>
              </c:strCache>
            </c:strRef>
          </c:cat>
          <c:val>
            <c:numRef>
              <c:f>'IPL-CompleteDataset-2008-2020'!$G$5:$G$18</c:f>
              <c:numCache>
                <c:formatCode>General</c:formatCode>
                <c:ptCount val="13"/>
                <c:pt idx="0">
                  <c:v>15</c:v>
                </c:pt>
                <c:pt idx="1">
                  <c:v>21</c:v>
                </c:pt>
                <c:pt idx="2">
                  <c:v>4</c:v>
                </c:pt>
                <c:pt idx="3">
                  <c:v>15</c:v>
                </c:pt>
                <c:pt idx="4">
                  <c:v>16</c:v>
                </c:pt>
                <c:pt idx="5">
                  <c:v>17</c:v>
                </c:pt>
                <c:pt idx="6">
                  <c:v>30</c:v>
                </c:pt>
                <c:pt idx="7">
                  <c:v>1</c:v>
                </c:pt>
                <c:pt idx="8">
                  <c:v>8</c:v>
                </c:pt>
                <c:pt idx="9">
                  <c:v>11</c:v>
                </c:pt>
                <c:pt idx="10">
                  <c:v>6</c:v>
                </c:pt>
                <c:pt idx="11">
                  <c:v>4</c:v>
                </c:pt>
                <c:pt idx="1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3CB-4CB1-A2EE-9F7C1EA86F26}"/>
            </c:ext>
          </c:extLst>
        </c:ser>
        <c:ser>
          <c:idx val="6"/>
          <c:order val="6"/>
          <c:tx>
            <c:strRef>
              <c:f>'IPL-CompleteDataset-2008-2020'!$H$3:$H$4</c:f>
              <c:strCache>
                <c:ptCount val="1"/>
                <c:pt idx="0">
                  <c:v>Kochi Tuskers Kerala</c:v>
                </c:pt>
              </c:strCache>
            </c:strRef>
          </c:tx>
          <c:spPr>
            <a:gradFill>
              <a:gsLst>
                <a:gs pos="0">
                  <a:schemeClr val="accent1">
                    <a:lumMod val="60000"/>
                  </a:schemeClr>
                </a:gs>
                <a:gs pos="100000">
                  <a:schemeClr val="accent1">
                    <a:lumMod val="60000"/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'IPL-CompleteDataset-2008-2020'!$A$5:$A$18</c:f>
              <c:strCache>
                <c:ptCount val="13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  <c:pt idx="11">
                  <c:v>2019</c:v>
                </c:pt>
                <c:pt idx="12">
                  <c:v>2020</c:v>
                </c:pt>
              </c:strCache>
            </c:strRef>
          </c:cat>
          <c:val>
            <c:numRef>
              <c:f>'IPL-CompleteDataset-2008-2020'!$H$5:$H$18</c:f>
              <c:numCache>
                <c:formatCode>General</c:formatCode>
                <c:ptCount val="13"/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3CB-4CB1-A2EE-9F7C1EA86F26}"/>
            </c:ext>
          </c:extLst>
        </c:ser>
        <c:ser>
          <c:idx val="7"/>
          <c:order val="7"/>
          <c:tx>
            <c:strRef>
              <c:f>'IPL-CompleteDataset-2008-2020'!$I$3:$I$4</c:f>
              <c:strCache>
                <c:ptCount val="1"/>
                <c:pt idx="0">
                  <c:v>Kolkata Knight Riders</c:v>
                </c:pt>
              </c:strCache>
            </c:strRef>
          </c:tx>
          <c:spPr>
            <a:gradFill>
              <a:gsLst>
                <a:gs pos="0">
                  <a:schemeClr val="accent2">
                    <a:lumMod val="60000"/>
                  </a:schemeClr>
                </a:gs>
                <a:gs pos="100000">
                  <a:schemeClr val="accent2">
                    <a:lumMod val="60000"/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'IPL-CompleteDataset-2008-2020'!$A$5:$A$18</c:f>
              <c:strCache>
                <c:ptCount val="13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  <c:pt idx="11">
                  <c:v>2019</c:v>
                </c:pt>
                <c:pt idx="12">
                  <c:v>2020</c:v>
                </c:pt>
              </c:strCache>
            </c:strRef>
          </c:cat>
          <c:val>
            <c:numRef>
              <c:f>'IPL-CompleteDataset-2008-2020'!$I$5:$I$18</c:f>
              <c:numCache>
                <c:formatCode>General</c:formatCode>
                <c:ptCount val="13"/>
                <c:pt idx="0">
                  <c:v>6</c:v>
                </c:pt>
                <c:pt idx="1">
                  <c:v>3</c:v>
                </c:pt>
                <c:pt idx="2">
                  <c:v>6</c:v>
                </c:pt>
                <c:pt idx="3">
                  <c:v>6</c:v>
                </c:pt>
                <c:pt idx="4">
                  <c:v>26</c:v>
                </c:pt>
                <c:pt idx="5">
                  <c:v>19</c:v>
                </c:pt>
                <c:pt idx="6">
                  <c:v>18</c:v>
                </c:pt>
                <c:pt idx="7">
                  <c:v>6</c:v>
                </c:pt>
                <c:pt idx="8">
                  <c:v>12</c:v>
                </c:pt>
                <c:pt idx="9">
                  <c:v>8</c:v>
                </c:pt>
                <c:pt idx="10">
                  <c:v>20</c:v>
                </c:pt>
                <c:pt idx="11">
                  <c:v>13</c:v>
                </c:pt>
                <c:pt idx="1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A3CB-4CB1-A2EE-9F7C1EA86F26}"/>
            </c:ext>
          </c:extLst>
        </c:ser>
        <c:ser>
          <c:idx val="8"/>
          <c:order val="8"/>
          <c:tx>
            <c:strRef>
              <c:f>'IPL-CompleteDataset-2008-2020'!$J$3:$J$4</c:f>
              <c:strCache>
                <c:ptCount val="1"/>
                <c:pt idx="0">
                  <c:v>Mumbai Indians</c:v>
                </c:pt>
              </c:strCache>
            </c:strRef>
          </c:tx>
          <c:spPr>
            <a:gradFill>
              <a:gsLst>
                <a:gs pos="0">
                  <a:schemeClr val="accent3">
                    <a:lumMod val="60000"/>
                  </a:schemeClr>
                </a:gs>
                <a:gs pos="100000">
                  <a:schemeClr val="accent3">
                    <a:lumMod val="60000"/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'IPL-CompleteDataset-2008-2020'!$A$5:$A$18</c:f>
              <c:strCache>
                <c:ptCount val="13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  <c:pt idx="11">
                  <c:v>2019</c:v>
                </c:pt>
                <c:pt idx="12">
                  <c:v>2020</c:v>
                </c:pt>
              </c:strCache>
            </c:strRef>
          </c:cat>
          <c:val>
            <c:numRef>
              <c:f>'IPL-CompleteDataset-2008-2020'!$J$5:$J$18</c:f>
              <c:numCache>
                <c:formatCode>General</c:formatCode>
                <c:ptCount val="13"/>
                <c:pt idx="0">
                  <c:v>4</c:v>
                </c:pt>
                <c:pt idx="1">
                  <c:v>9</c:v>
                </c:pt>
                <c:pt idx="2">
                  <c:v>14</c:v>
                </c:pt>
                <c:pt idx="3">
                  <c:v>5</c:v>
                </c:pt>
                <c:pt idx="4">
                  <c:v>14</c:v>
                </c:pt>
                <c:pt idx="5">
                  <c:v>10</c:v>
                </c:pt>
                <c:pt idx="6">
                  <c:v>9</c:v>
                </c:pt>
                <c:pt idx="7">
                  <c:v>13</c:v>
                </c:pt>
                <c:pt idx="8">
                  <c:v>5</c:v>
                </c:pt>
                <c:pt idx="9">
                  <c:v>8</c:v>
                </c:pt>
                <c:pt idx="10">
                  <c:v>11</c:v>
                </c:pt>
                <c:pt idx="11">
                  <c:v>13</c:v>
                </c:pt>
                <c:pt idx="12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3CB-4CB1-A2EE-9F7C1EA86F26}"/>
            </c:ext>
          </c:extLst>
        </c:ser>
        <c:ser>
          <c:idx val="9"/>
          <c:order val="9"/>
          <c:tx>
            <c:strRef>
              <c:f>'IPL-CompleteDataset-2008-2020'!$K$3:$K$4</c:f>
              <c:strCache>
                <c:ptCount val="1"/>
                <c:pt idx="0">
                  <c:v>Pune Warriors</c:v>
                </c:pt>
              </c:strCache>
            </c:strRef>
          </c:tx>
          <c:spPr>
            <a:gradFill>
              <a:gsLst>
                <a:gs pos="0">
                  <a:schemeClr val="accent4">
                    <a:lumMod val="60000"/>
                  </a:schemeClr>
                </a:gs>
                <a:gs pos="100000">
                  <a:schemeClr val="accent4">
                    <a:lumMod val="60000"/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'IPL-CompleteDataset-2008-2020'!$A$5:$A$18</c:f>
              <c:strCache>
                <c:ptCount val="13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  <c:pt idx="11">
                  <c:v>2019</c:v>
                </c:pt>
                <c:pt idx="12">
                  <c:v>2020</c:v>
                </c:pt>
              </c:strCache>
            </c:strRef>
          </c:cat>
          <c:val>
            <c:numRef>
              <c:f>'IPL-CompleteDataset-2008-2020'!$K$5:$K$18</c:f>
              <c:numCache>
                <c:formatCode>General</c:formatCode>
                <c:ptCount val="13"/>
                <c:pt idx="3">
                  <c:v>2</c:v>
                </c:pt>
                <c:pt idx="4">
                  <c:v>15</c:v>
                </c:pt>
                <c:pt idx="5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A3CB-4CB1-A2EE-9F7C1EA86F26}"/>
            </c:ext>
          </c:extLst>
        </c:ser>
        <c:ser>
          <c:idx val="10"/>
          <c:order val="10"/>
          <c:tx>
            <c:strRef>
              <c:f>'IPL-CompleteDataset-2008-2020'!$L$3:$L$4</c:f>
              <c:strCache>
                <c:ptCount val="1"/>
                <c:pt idx="0">
                  <c:v>Rajasthan Royals</c:v>
                </c:pt>
              </c:strCache>
            </c:strRef>
          </c:tx>
          <c:spPr>
            <a:gradFill>
              <a:gsLst>
                <a:gs pos="0">
                  <a:schemeClr val="accent5">
                    <a:lumMod val="60000"/>
                  </a:schemeClr>
                </a:gs>
                <a:gs pos="100000">
                  <a:schemeClr val="accent5">
                    <a:lumMod val="60000"/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'IPL-CompleteDataset-2008-2020'!$A$5:$A$18</c:f>
              <c:strCache>
                <c:ptCount val="13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  <c:pt idx="11">
                  <c:v>2019</c:v>
                </c:pt>
                <c:pt idx="12">
                  <c:v>2020</c:v>
                </c:pt>
              </c:strCache>
            </c:strRef>
          </c:cat>
          <c:val>
            <c:numRef>
              <c:f>'IPL-CompleteDataset-2008-2020'!$L$5:$L$18</c:f>
              <c:numCache>
                <c:formatCode>General</c:formatCode>
                <c:ptCount val="13"/>
                <c:pt idx="0">
                  <c:v>25</c:v>
                </c:pt>
                <c:pt idx="1">
                  <c:v>10</c:v>
                </c:pt>
                <c:pt idx="2">
                  <c:v>6</c:v>
                </c:pt>
                <c:pt idx="3">
                  <c:v>4</c:v>
                </c:pt>
                <c:pt idx="4">
                  <c:v>22</c:v>
                </c:pt>
                <c:pt idx="5">
                  <c:v>11</c:v>
                </c:pt>
                <c:pt idx="6">
                  <c:v>13</c:v>
                </c:pt>
                <c:pt idx="7">
                  <c:v>4</c:v>
                </c:pt>
                <c:pt idx="10">
                  <c:v>15</c:v>
                </c:pt>
                <c:pt idx="11">
                  <c:v>8</c:v>
                </c:pt>
                <c:pt idx="1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3CB-4CB1-A2EE-9F7C1EA86F26}"/>
            </c:ext>
          </c:extLst>
        </c:ser>
        <c:ser>
          <c:idx val="11"/>
          <c:order val="11"/>
          <c:tx>
            <c:strRef>
              <c:f>'IPL-CompleteDataset-2008-2020'!$M$3:$M$4</c:f>
              <c:strCache>
                <c:ptCount val="1"/>
                <c:pt idx="0">
                  <c:v>Rising Pune Supergiant</c:v>
                </c:pt>
              </c:strCache>
            </c:strRef>
          </c:tx>
          <c:spPr>
            <a:gradFill>
              <a:gsLst>
                <a:gs pos="0">
                  <a:schemeClr val="accent6">
                    <a:lumMod val="60000"/>
                  </a:schemeClr>
                </a:gs>
                <a:gs pos="100000">
                  <a:schemeClr val="accent6">
                    <a:lumMod val="60000"/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'IPL-CompleteDataset-2008-2020'!$A$5:$A$18</c:f>
              <c:strCache>
                <c:ptCount val="13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  <c:pt idx="11">
                  <c:v>2019</c:v>
                </c:pt>
                <c:pt idx="12">
                  <c:v>2020</c:v>
                </c:pt>
              </c:strCache>
            </c:strRef>
          </c:cat>
          <c:val>
            <c:numRef>
              <c:f>'IPL-CompleteDataset-2008-2020'!$M$5:$M$18</c:f>
              <c:numCache>
                <c:formatCode>General</c:formatCode>
                <c:ptCount val="13"/>
                <c:pt idx="9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3CB-4CB1-A2EE-9F7C1EA86F26}"/>
            </c:ext>
          </c:extLst>
        </c:ser>
        <c:ser>
          <c:idx val="12"/>
          <c:order val="12"/>
          <c:tx>
            <c:strRef>
              <c:f>'IPL-CompleteDataset-2008-2020'!$N$3:$N$4</c:f>
              <c:strCache>
                <c:ptCount val="1"/>
                <c:pt idx="0">
                  <c:v>Rising Pune Supergiants</c:v>
                </c:pt>
              </c:strCache>
            </c:strRef>
          </c:tx>
          <c:spPr>
            <a:gradFill>
              <a:gsLst>
                <a:gs pos="0">
                  <a:schemeClr val="accent1">
                    <a:lumMod val="80000"/>
                    <a:lumOff val="20000"/>
                  </a:schemeClr>
                </a:gs>
                <a:gs pos="100000">
                  <a:schemeClr val="accent1">
                    <a:lumMod val="80000"/>
                    <a:lumOff val="20000"/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'IPL-CompleteDataset-2008-2020'!$A$5:$A$18</c:f>
              <c:strCache>
                <c:ptCount val="13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  <c:pt idx="11">
                  <c:v>2019</c:v>
                </c:pt>
                <c:pt idx="12">
                  <c:v>2020</c:v>
                </c:pt>
              </c:strCache>
            </c:strRef>
          </c:cat>
          <c:val>
            <c:numRef>
              <c:f>'IPL-CompleteDataset-2008-2020'!$N$5:$N$18</c:f>
              <c:numCache>
                <c:formatCode>General</c:formatCode>
                <c:ptCount val="13"/>
                <c:pt idx="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A3CB-4CB1-A2EE-9F7C1EA86F2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604821375"/>
        <c:axId val="604824287"/>
      </c:barChart>
      <c:catAx>
        <c:axId val="6048213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4824287"/>
        <c:crosses val="autoZero"/>
        <c:auto val="1"/>
        <c:lblAlgn val="ctr"/>
        <c:lblOffset val="100"/>
        <c:noMultiLvlLbl val="0"/>
      </c:catAx>
      <c:valAx>
        <c:axId val="60482428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048213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2">
        <a:lumMod val="75000"/>
      </a:schemeClr>
    </a:solidFill>
    <a:ln w="9525" cap="flat" cmpd="sng" algn="ctr">
      <a:solidFill>
        <a:schemeClr val="tx2">
          <a:lumMod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[IPL Matches 2008-2020.xlsx]IPL-CompleteDataset-2008-2020!PivotTable1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b="0" dirty="0">
                <a:solidFill>
                  <a:sysClr val="windowText" lastClr="000000"/>
                </a:solidFill>
              </a:rPr>
              <a:t>Chart</a:t>
            </a:r>
            <a:r>
              <a:rPr lang="en-US" b="0" baseline="0" dirty="0">
                <a:solidFill>
                  <a:sysClr val="windowText" lastClr="000000"/>
                </a:solidFill>
              </a:rPr>
              <a:t> shows innings in years</a:t>
            </a:r>
            <a:endParaRPr lang="en-US" b="0" dirty="0">
              <a:solidFill>
                <a:sysClr val="windowText" lastClr="00000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'IPL-CompleteDataset-2008-2020'!$B$3:$B$4</c:f>
              <c:strCache>
                <c:ptCount val="1"/>
                <c:pt idx="0">
                  <c:v>1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'IPL-CompleteDataset-2008-2020'!$A$5:$A$18</c:f>
              <c:strCache>
                <c:ptCount val="13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  <c:pt idx="11">
                  <c:v>2019</c:v>
                </c:pt>
                <c:pt idx="12">
                  <c:v>2020</c:v>
                </c:pt>
              </c:strCache>
            </c:strRef>
          </c:cat>
          <c:val>
            <c:numRef>
              <c:f>'IPL-CompleteDataset-2008-2020'!$B$5:$B$18</c:f>
              <c:numCache>
                <c:formatCode>General</c:formatCode>
                <c:ptCount val="13"/>
                <c:pt idx="0">
                  <c:v>78</c:v>
                </c:pt>
                <c:pt idx="1">
                  <c:v>101</c:v>
                </c:pt>
                <c:pt idx="2">
                  <c:v>5</c:v>
                </c:pt>
                <c:pt idx="3">
                  <c:v>22</c:v>
                </c:pt>
                <c:pt idx="4">
                  <c:v>143</c:v>
                </c:pt>
                <c:pt idx="5">
                  <c:v>49</c:v>
                </c:pt>
                <c:pt idx="7">
                  <c:v>7</c:v>
                </c:pt>
                <c:pt idx="8">
                  <c:v>15</c:v>
                </c:pt>
                <c:pt idx="9">
                  <c:v>45</c:v>
                </c:pt>
                <c:pt idx="10">
                  <c:v>20</c:v>
                </c:pt>
                <c:pt idx="11">
                  <c:v>71</c:v>
                </c:pt>
                <c:pt idx="12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21-48E1-9693-E2F7FE6E6BDA}"/>
            </c:ext>
          </c:extLst>
        </c:ser>
        <c:ser>
          <c:idx val="1"/>
          <c:order val="1"/>
          <c:tx>
            <c:strRef>
              <c:f>'IPL-CompleteDataset-2008-2020'!$C$3:$C$4</c:f>
              <c:strCache>
                <c:ptCount val="1"/>
                <c:pt idx="0">
                  <c:v>2</c:v>
                </c:pt>
              </c:strCache>
            </c:strRef>
          </c:tx>
          <c:spPr>
            <a:gradFill>
              <a:gsLst>
                <a:gs pos="0">
                  <a:schemeClr val="accent2"/>
                </a:gs>
                <a:gs pos="100000">
                  <a:schemeClr val="accent2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'IPL-CompleteDataset-2008-2020'!$A$5:$A$18</c:f>
              <c:strCache>
                <c:ptCount val="13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  <c:pt idx="11">
                  <c:v>2019</c:v>
                </c:pt>
                <c:pt idx="12">
                  <c:v>2020</c:v>
                </c:pt>
              </c:strCache>
            </c:strRef>
          </c:cat>
          <c:val>
            <c:numRef>
              <c:f>'IPL-CompleteDataset-2008-2020'!$C$5:$C$18</c:f>
              <c:numCache>
                <c:formatCode>General</c:formatCode>
                <c:ptCount val="13"/>
                <c:pt idx="2">
                  <c:v>42</c:v>
                </c:pt>
                <c:pt idx="3">
                  <c:v>45</c:v>
                </c:pt>
                <c:pt idx="5">
                  <c:v>44</c:v>
                </c:pt>
                <c:pt idx="6">
                  <c:v>88</c:v>
                </c:pt>
                <c:pt idx="7">
                  <c:v>37</c:v>
                </c:pt>
                <c:pt idx="8">
                  <c:v>34</c:v>
                </c:pt>
                <c:pt idx="10">
                  <c:v>50</c:v>
                </c:pt>
                <c:pt idx="12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21-48E1-9693-E2F7FE6E6BD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604821375"/>
        <c:axId val="604824287"/>
      </c:barChart>
      <c:catAx>
        <c:axId val="6048213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4824287"/>
        <c:crosses val="autoZero"/>
        <c:auto val="1"/>
        <c:lblAlgn val="ctr"/>
        <c:lblOffset val="100"/>
        <c:noMultiLvlLbl val="0"/>
      </c:catAx>
      <c:valAx>
        <c:axId val="60482428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048213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2">
        <a:lumMod val="75000"/>
      </a:schemeClr>
    </a:solidFill>
    <a:ln w="9525" cap="flat" cmpd="sng" algn="ctr">
      <a:solidFill>
        <a:schemeClr val="tx2">
          <a:lumMod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[IPL Matches 2008-2020.xlsx]Sheet1!PivotTable1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Umpires</a:t>
            </a:r>
            <a:r>
              <a:rPr lang="en-US" baseline="0" dirty="0">
                <a:solidFill>
                  <a:schemeClr val="bg1"/>
                </a:solidFill>
              </a:rPr>
              <a:t> Decisions</a:t>
            </a:r>
            <a:endParaRPr lang="en-IN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 prstMaterial="plastic">
              <a:bevelT w="25400" h="25400"/>
            </a:sp3d>
          </c:spPr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Count of umpire1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 prstMaterial="plastic">
              <a:bevelT w="254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Sheet1!$A$4:$A$17</c:f>
              <c:strCache>
                <c:ptCount val="13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  <c:pt idx="11">
                  <c:v>2019</c:v>
                </c:pt>
                <c:pt idx="12">
                  <c:v>2020</c:v>
                </c:pt>
              </c:strCache>
            </c:strRef>
          </c:cat>
          <c:val>
            <c:numRef>
              <c:f>Sheet1!$B$4:$B$17</c:f>
              <c:numCache>
                <c:formatCode>General</c:formatCode>
                <c:ptCount val="13"/>
                <c:pt idx="0">
                  <c:v>58</c:v>
                </c:pt>
                <c:pt idx="1">
                  <c:v>57</c:v>
                </c:pt>
                <c:pt idx="2">
                  <c:v>60</c:v>
                </c:pt>
                <c:pt idx="3">
                  <c:v>73</c:v>
                </c:pt>
                <c:pt idx="4">
                  <c:v>74</c:v>
                </c:pt>
                <c:pt idx="5">
                  <c:v>76</c:v>
                </c:pt>
                <c:pt idx="6">
                  <c:v>60</c:v>
                </c:pt>
                <c:pt idx="7">
                  <c:v>59</c:v>
                </c:pt>
                <c:pt idx="8">
                  <c:v>60</c:v>
                </c:pt>
                <c:pt idx="9">
                  <c:v>59</c:v>
                </c:pt>
                <c:pt idx="10">
                  <c:v>60</c:v>
                </c:pt>
                <c:pt idx="11">
                  <c:v>60</c:v>
                </c:pt>
                <c:pt idx="12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AB-401D-9592-6C7DC8FF5687}"/>
            </c:ext>
          </c:extLst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Count of umpire2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 prstMaterial="plastic">
              <a:bevelT w="254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Sheet1!$A$4:$A$17</c:f>
              <c:strCache>
                <c:ptCount val="13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  <c:pt idx="11">
                  <c:v>2019</c:v>
                </c:pt>
                <c:pt idx="12">
                  <c:v>2020</c:v>
                </c:pt>
              </c:strCache>
            </c:strRef>
          </c:cat>
          <c:val>
            <c:numRef>
              <c:f>Sheet1!$C$4:$C$17</c:f>
              <c:numCache>
                <c:formatCode>General</c:formatCode>
                <c:ptCount val="13"/>
                <c:pt idx="0">
                  <c:v>58</c:v>
                </c:pt>
                <c:pt idx="1">
                  <c:v>57</c:v>
                </c:pt>
                <c:pt idx="2">
                  <c:v>60</c:v>
                </c:pt>
                <c:pt idx="3">
                  <c:v>73</c:v>
                </c:pt>
                <c:pt idx="4">
                  <c:v>74</c:v>
                </c:pt>
                <c:pt idx="5">
                  <c:v>76</c:v>
                </c:pt>
                <c:pt idx="6">
                  <c:v>60</c:v>
                </c:pt>
                <c:pt idx="7">
                  <c:v>59</c:v>
                </c:pt>
                <c:pt idx="8">
                  <c:v>60</c:v>
                </c:pt>
                <c:pt idx="9">
                  <c:v>59</c:v>
                </c:pt>
                <c:pt idx="10">
                  <c:v>60</c:v>
                </c:pt>
                <c:pt idx="11">
                  <c:v>60</c:v>
                </c:pt>
                <c:pt idx="12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AB-401D-9592-6C7DC8FF568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274616399"/>
        <c:axId val="1274620559"/>
      </c:barChart>
      <c:catAx>
        <c:axId val="1274616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4620559"/>
        <c:crosses val="autoZero"/>
        <c:auto val="1"/>
        <c:lblAlgn val="ctr"/>
        <c:lblOffset val="100"/>
        <c:noMultiLvlLbl val="0"/>
      </c:catAx>
      <c:valAx>
        <c:axId val="12746205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4616399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2">
        <a:lumMod val="75000"/>
      </a:schemeClr>
    </a:solidFill>
    <a:ln>
      <a:solidFill>
        <a:schemeClr val="tx2">
          <a:lumMod val="7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[IPL Matches 2008-2020.xlsx]Sheet1!PivotTable1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Overs</a:t>
            </a:r>
            <a:r>
              <a:rPr lang="en-US" baseline="0" dirty="0">
                <a:solidFill>
                  <a:schemeClr val="bg1"/>
                </a:solidFill>
              </a:rPr>
              <a:t> &amp; wickets taken</a:t>
            </a:r>
            <a:endParaRPr lang="en-IN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 prstMaterial="plastic">
              <a:bevelT w="25400" h="25400"/>
            </a:sp3d>
          </c:spPr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0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 prstMaterial="plastic">
              <a:bevelT w="254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Sheet1!$A$5:$A$18</c:f>
              <c:strCache>
                <c:ptCount val="13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  <c:pt idx="11">
                  <c:v>2019</c:v>
                </c:pt>
                <c:pt idx="12">
                  <c:v>2020</c:v>
                </c:pt>
              </c:strCache>
            </c:strRef>
          </c:cat>
          <c:val>
            <c:numRef>
              <c:f>Sheet1!$B$5:$B$18</c:f>
              <c:numCache>
                <c:formatCode>General</c:formatCode>
                <c:ptCount val="13"/>
                <c:pt idx="0">
                  <c:v>620</c:v>
                </c:pt>
                <c:pt idx="1">
                  <c:v>424</c:v>
                </c:pt>
                <c:pt idx="2">
                  <c:v>500</c:v>
                </c:pt>
                <c:pt idx="3">
                  <c:v>350</c:v>
                </c:pt>
                <c:pt idx="4">
                  <c:v>804</c:v>
                </c:pt>
                <c:pt idx="5">
                  <c:v>586</c:v>
                </c:pt>
                <c:pt idx="6">
                  <c:v>671</c:v>
                </c:pt>
                <c:pt idx="7">
                  <c:v>422</c:v>
                </c:pt>
                <c:pt idx="8">
                  <c:v>600</c:v>
                </c:pt>
                <c:pt idx="9">
                  <c:v>461</c:v>
                </c:pt>
                <c:pt idx="10">
                  <c:v>371</c:v>
                </c:pt>
                <c:pt idx="11">
                  <c:v>452</c:v>
                </c:pt>
                <c:pt idx="12">
                  <c:v>398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DE-44A1-A99F-CC864BC52982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1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 prstMaterial="plastic">
              <a:bevelT w="254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Sheet1!$A$5:$A$18</c:f>
              <c:strCache>
                <c:ptCount val="13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  <c:pt idx="11">
                  <c:v>2019</c:v>
                </c:pt>
                <c:pt idx="12">
                  <c:v>2020</c:v>
                </c:pt>
              </c:strCache>
            </c:strRef>
          </c:cat>
          <c:val>
            <c:numRef>
              <c:f>Sheet1!$C$5:$C$18</c:f>
              <c:numCache>
                <c:formatCode>General</c:formatCode>
                <c:ptCount val="13"/>
                <c:pt idx="0">
                  <c:v>12</c:v>
                </c:pt>
                <c:pt idx="1">
                  <c:v>22</c:v>
                </c:pt>
                <c:pt idx="2">
                  <c:v>47</c:v>
                </c:pt>
                <c:pt idx="3">
                  <c:v>27</c:v>
                </c:pt>
                <c:pt idx="4">
                  <c:v>29</c:v>
                </c:pt>
                <c:pt idx="5">
                  <c:v>37</c:v>
                </c:pt>
                <c:pt idx="6">
                  <c:v>17</c:v>
                </c:pt>
                <c:pt idx="7">
                  <c:v>5</c:v>
                </c:pt>
                <c:pt idx="8">
                  <c:v>23</c:v>
                </c:pt>
                <c:pt idx="9">
                  <c:v>35</c:v>
                </c:pt>
                <c:pt idx="10">
                  <c:v>14</c:v>
                </c:pt>
                <c:pt idx="11">
                  <c:v>38</c:v>
                </c:pt>
                <c:pt idx="12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CDE-44A1-A99F-CC864BC5298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274616399"/>
        <c:axId val="1274620559"/>
      </c:barChart>
      <c:catAx>
        <c:axId val="1274616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4620559"/>
        <c:crosses val="autoZero"/>
        <c:auto val="1"/>
        <c:lblAlgn val="ctr"/>
        <c:lblOffset val="100"/>
        <c:noMultiLvlLbl val="0"/>
      </c:catAx>
      <c:valAx>
        <c:axId val="12746205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4616399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2">
        <a:lumMod val="75000"/>
      </a:schemeClr>
    </a:solidFill>
    <a:ln>
      <a:solidFill>
        <a:schemeClr val="tx2">
          <a:lumMod val="7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03B5-0141-4D3C-8686-BA15FEACD4E4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5547-D988-4CAA-8979-CE9FC8479437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115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03B5-0141-4D3C-8686-BA15FEACD4E4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5547-D988-4CAA-8979-CE9FC8479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22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03B5-0141-4D3C-8686-BA15FEACD4E4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5547-D988-4CAA-8979-CE9FC8479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131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03B5-0141-4D3C-8686-BA15FEACD4E4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5547-D988-4CAA-8979-CE9FC847943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5217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03B5-0141-4D3C-8686-BA15FEACD4E4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5547-D988-4CAA-8979-CE9FC8479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244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03B5-0141-4D3C-8686-BA15FEACD4E4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5547-D988-4CAA-8979-CE9FC8479437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6893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03B5-0141-4D3C-8686-BA15FEACD4E4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5547-D988-4CAA-8979-CE9FC8479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796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03B5-0141-4D3C-8686-BA15FEACD4E4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5547-D988-4CAA-8979-CE9FC8479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791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03B5-0141-4D3C-8686-BA15FEACD4E4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5547-D988-4CAA-8979-CE9FC8479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42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03B5-0141-4D3C-8686-BA15FEACD4E4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5547-D988-4CAA-8979-CE9FC8479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241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03B5-0141-4D3C-8686-BA15FEACD4E4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5547-D988-4CAA-8979-CE9FC8479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625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03B5-0141-4D3C-8686-BA15FEACD4E4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5547-D988-4CAA-8979-CE9FC8479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22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03B5-0141-4D3C-8686-BA15FEACD4E4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5547-D988-4CAA-8979-CE9FC8479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975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03B5-0141-4D3C-8686-BA15FEACD4E4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5547-D988-4CAA-8979-CE9FC8479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18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03B5-0141-4D3C-8686-BA15FEACD4E4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5547-D988-4CAA-8979-CE9FC8479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345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03B5-0141-4D3C-8686-BA15FEACD4E4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5547-D988-4CAA-8979-CE9FC8479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69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03B5-0141-4D3C-8686-BA15FEACD4E4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5547-D988-4CAA-8979-CE9FC8479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348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EA903B5-0141-4D3C-8686-BA15FEACD4E4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D785547-D988-4CAA-8979-CE9FC8479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6354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  <p:sldLayoutId id="2147483910" r:id="rId12"/>
    <p:sldLayoutId id="2147483911" r:id="rId13"/>
    <p:sldLayoutId id="2147483912" r:id="rId14"/>
    <p:sldLayoutId id="2147483913" r:id="rId15"/>
    <p:sldLayoutId id="2147483914" r:id="rId16"/>
    <p:sldLayoutId id="214748391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ipl-logo-png-transparent-imag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7676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7676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7676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7676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7676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7676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7676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7676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7676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A1A79-8270-4F4D-B7B8-010CEEDA1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IPL Matches 2008-2020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16E5DA-5399-470A-A4EC-0C63471F9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97583" y="1147590"/>
            <a:ext cx="7518814" cy="391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911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4BF42-0CD7-47EF-84AD-C3B7C11A1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105" y="2861733"/>
            <a:ext cx="8534400" cy="150706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Thank you for watching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504B36-0D00-4CB6-B106-AA2CEB90F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9084816" y="3907790"/>
            <a:ext cx="3107184" cy="295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812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47E94-98F1-40E3-B42B-7FA4F5618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154" y="1567430"/>
            <a:ext cx="8534400" cy="150706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IPL Matches charts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42D7D0-1EEF-43E3-A668-4FEF52B371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9084816" y="3907790"/>
            <a:ext cx="3107184" cy="295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418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1EF11D-7B58-4637-AA07-F281B69DD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9084816" y="3907790"/>
            <a:ext cx="3107184" cy="2950210"/>
          </a:xfrm>
          <a:prstGeom prst="rect">
            <a:avLst/>
          </a:prstGeom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299D2BC-54A3-44B2-BB22-822F9F8FC1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1122265"/>
              </p:ext>
            </p:extLst>
          </p:nvPr>
        </p:nvGraphicFramePr>
        <p:xfrm>
          <a:off x="1312104" y="1302385"/>
          <a:ext cx="7772711" cy="4168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19747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D78DE9-DFD4-4166-B978-3AA895BAC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9084816" y="3916668"/>
            <a:ext cx="3107184" cy="2950210"/>
          </a:xfrm>
          <a:prstGeom prst="rect">
            <a:avLst/>
          </a:prstGeom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299D2BC-54A3-44B2-BB22-822F9F8FC1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0603846"/>
              </p:ext>
            </p:extLst>
          </p:nvPr>
        </p:nvGraphicFramePr>
        <p:xfrm>
          <a:off x="1734136" y="1311263"/>
          <a:ext cx="7551420" cy="40805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27414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CC1B30-B2C2-4C08-93C4-C052CD080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9084816" y="3907790"/>
            <a:ext cx="3107184" cy="2950210"/>
          </a:xfrm>
          <a:prstGeom prst="rect">
            <a:avLst/>
          </a:prstGeom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299D2BC-54A3-44B2-BB22-822F9F8FC1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1688849"/>
              </p:ext>
            </p:extLst>
          </p:nvPr>
        </p:nvGraphicFramePr>
        <p:xfrm>
          <a:off x="1679428" y="1302385"/>
          <a:ext cx="7551420" cy="40805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483035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1B810D-62F7-42B0-BE89-3D4FC971C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9084816" y="3907790"/>
            <a:ext cx="3107184" cy="2950210"/>
          </a:xfrm>
          <a:prstGeom prst="rect">
            <a:avLst/>
          </a:prstGeom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299D2BC-54A3-44B2-BB22-822F9F8FC1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7716809"/>
              </p:ext>
            </p:extLst>
          </p:nvPr>
        </p:nvGraphicFramePr>
        <p:xfrm>
          <a:off x="445273" y="747421"/>
          <a:ext cx="9477956" cy="37994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8317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72350D-BDAF-4087-B4DE-85D298AC1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9084816" y="3907790"/>
            <a:ext cx="3107184" cy="2950210"/>
          </a:xfrm>
          <a:prstGeom prst="rect">
            <a:avLst/>
          </a:prstGeom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299D2BC-54A3-44B2-BB22-822F9F8FC1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7373047"/>
              </p:ext>
            </p:extLst>
          </p:nvPr>
        </p:nvGraphicFramePr>
        <p:xfrm>
          <a:off x="692345" y="1169914"/>
          <a:ext cx="8670485" cy="37537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74173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692627-F172-42FC-9574-1E4B7DB2A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9084816" y="3907790"/>
            <a:ext cx="3107184" cy="2950210"/>
          </a:xfrm>
          <a:prstGeom prst="rect">
            <a:avLst/>
          </a:prstGeom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B5CBC2E-EBF0-4649-862A-943DFBB050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2819423"/>
              </p:ext>
            </p:extLst>
          </p:nvPr>
        </p:nvGraphicFramePr>
        <p:xfrm>
          <a:off x="1130203" y="1280453"/>
          <a:ext cx="8602980" cy="4015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896614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E149DD-770D-4FFD-B525-93644BF6F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9084816" y="3907790"/>
            <a:ext cx="3107184" cy="2950210"/>
          </a:xfrm>
          <a:prstGeom prst="rect">
            <a:avLst/>
          </a:prstGeom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B5CBC2E-EBF0-4649-862A-943DFBB050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7397891"/>
              </p:ext>
            </p:extLst>
          </p:nvPr>
        </p:nvGraphicFramePr>
        <p:xfrm>
          <a:off x="1508369" y="1140410"/>
          <a:ext cx="7653997" cy="41082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5354926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110</TotalTime>
  <Words>53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Slice</vt:lpstr>
      <vt:lpstr>IPL Matches 2008-2020</vt:lpstr>
      <vt:lpstr>IPL Matches charts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IPL Matches 2008-2020</dc:title>
  <dc:creator>akula dixith kumar</dc:creator>
  <cp:lastModifiedBy>akula dixith kumar</cp:lastModifiedBy>
  <cp:revision>3</cp:revision>
  <dcterms:created xsi:type="dcterms:W3CDTF">2021-11-24T04:40:09Z</dcterms:created>
  <dcterms:modified xsi:type="dcterms:W3CDTF">2021-11-24T06:33:06Z</dcterms:modified>
</cp:coreProperties>
</file>