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Ex5.xml" ContentType="application/vnd.ms-office.chartex+xml"/>
  <Override PartName="/ppt/charts/style10.xml" ContentType="application/vnd.ms-office.chartstyle+xml"/>
  <Override PartName="/ppt/charts/colors10.xml" ContentType="application/vnd.ms-office.chartcolorstyle+xml"/>
  <Override PartName="/ppt/charts/chartEx6.xml" ContentType="application/vnd.ms-office.chartex+xml"/>
  <Override PartName="/ppt/charts/style11.xml" ContentType="application/vnd.ms-office.chartstyle+xml"/>
  <Override PartName="/ppt/charts/colors11.xml" ContentType="application/vnd.ms-office.chartcolorstyle+xml"/>
  <Override PartName="/ppt/charts/chart6.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7.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8.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9.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0.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1.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2.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3.xml" ContentType="application/vnd.openxmlformats-officedocument.drawingml.chart+xml"/>
  <Override PartName="/ppt/charts/style19.xml" ContentType="application/vnd.ms-office.chartstyle+xml"/>
  <Override PartName="/ppt/charts/colors1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88" r:id="rId5"/>
    <p:sldId id="273" r:id="rId6"/>
    <p:sldId id="278" r:id="rId7"/>
    <p:sldId id="274" r:id="rId8"/>
    <p:sldId id="279" r:id="rId9"/>
    <p:sldId id="272" r:id="rId10"/>
    <p:sldId id="280" r:id="rId11"/>
    <p:sldId id="287" r:id="rId12"/>
    <p:sldId id="262" r:id="rId13"/>
    <p:sldId id="281" r:id="rId14"/>
    <p:sldId id="263" r:id="rId15"/>
    <p:sldId id="282" r:id="rId16"/>
    <p:sldId id="264" r:id="rId17"/>
    <p:sldId id="283" r:id="rId18"/>
    <p:sldId id="265" r:id="rId19"/>
    <p:sldId id="284" r:id="rId20"/>
    <p:sldId id="289" r:id="rId21"/>
    <p:sldId id="275" r:id="rId22"/>
    <p:sldId id="290" r:id="rId23"/>
    <p:sldId id="276" r:id="rId24"/>
    <p:sldId id="291" r:id="rId25"/>
    <p:sldId id="277" r:id="rId26"/>
    <p:sldId id="292" r:id="rId27"/>
    <p:sldId id="26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la dixith kumar" userId="e00b83aa138bf417" providerId="LiveId" clId="{970ADB48-D596-4599-9DA8-6836C1B60DED}"/>
    <pc:docChg chg="undo custSel addSld delSld modSld sldOrd">
      <pc:chgData name="akula dixith kumar" userId="e00b83aa138bf417" providerId="LiveId" clId="{970ADB48-D596-4599-9DA8-6836C1B60DED}" dt="2021-11-21T05:31:13.885" v="1557"/>
      <pc:docMkLst>
        <pc:docMk/>
      </pc:docMkLst>
      <pc:sldChg chg="modSp del mod">
        <pc:chgData name="akula dixith kumar" userId="e00b83aa138bf417" providerId="LiveId" clId="{970ADB48-D596-4599-9DA8-6836C1B60DED}" dt="2021-11-17T06:14:39.776" v="157" actId="47"/>
        <pc:sldMkLst>
          <pc:docMk/>
          <pc:sldMk cId="3738860938" sldId="256"/>
        </pc:sldMkLst>
        <pc:graphicFrameChg chg="modGraphic">
          <ac:chgData name="akula dixith kumar" userId="e00b83aa138bf417" providerId="LiveId" clId="{970ADB48-D596-4599-9DA8-6836C1B60DED}" dt="2021-11-16T07:03:42.107" v="96" actId="207"/>
          <ac:graphicFrameMkLst>
            <pc:docMk/>
            <pc:sldMk cId="3738860938" sldId="256"/>
            <ac:graphicFrameMk id="12" creationId="{EF572784-3B12-41A7-A439-9A0046444FA8}"/>
          </ac:graphicFrameMkLst>
        </pc:graphicFrameChg>
        <pc:picChg chg="mod">
          <ac:chgData name="akula dixith kumar" userId="e00b83aa138bf417" providerId="LiveId" clId="{970ADB48-D596-4599-9DA8-6836C1B60DED}" dt="2021-11-17T06:12:11.060" v="106" actId="1076"/>
          <ac:picMkLst>
            <pc:docMk/>
            <pc:sldMk cId="3738860938" sldId="256"/>
            <ac:picMk id="10" creationId="{B7E5505F-FBE3-43EA-94A0-5E450BA087DD}"/>
          </ac:picMkLst>
        </pc:picChg>
      </pc:sldChg>
      <pc:sldChg chg="addSp delSp modSp del mod ord setBg modClrScheme chgLayout">
        <pc:chgData name="akula dixith kumar" userId="e00b83aa138bf417" providerId="LiveId" clId="{970ADB48-D596-4599-9DA8-6836C1B60DED}" dt="2021-11-20T05:34:47.643" v="288" actId="47"/>
        <pc:sldMkLst>
          <pc:docMk/>
          <pc:sldMk cId="1555680393" sldId="257"/>
        </pc:sldMkLst>
        <pc:spChg chg="add mod">
          <ac:chgData name="akula dixith kumar" userId="e00b83aa138bf417" providerId="LiveId" clId="{970ADB48-D596-4599-9DA8-6836C1B60DED}" dt="2021-11-20T05:32:38.796" v="284" actId="1076"/>
          <ac:spMkLst>
            <pc:docMk/>
            <pc:sldMk cId="1555680393" sldId="257"/>
            <ac:spMk id="2" creationId="{4509CA0F-A239-4DF3-8657-C6F67533243C}"/>
          </ac:spMkLst>
        </pc:spChg>
        <pc:graphicFrameChg chg="add del mod">
          <ac:chgData name="akula dixith kumar" userId="e00b83aa138bf417" providerId="LiveId" clId="{970ADB48-D596-4599-9DA8-6836C1B60DED}" dt="2021-11-20T05:30:51.916" v="278" actId="478"/>
          <ac:graphicFrameMkLst>
            <pc:docMk/>
            <pc:sldMk cId="1555680393" sldId="257"/>
            <ac:graphicFrameMk id="3" creationId="{645667C5-E238-4CCE-B66A-2CB105AD2E30}"/>
          </ac:graphicFrameMkLst>
        </pc:graphicFrameChg>
      </pc:sldChg>
      <pc:sldChg chg="modSp new mod setBg">
        <pc:chgData name="akula dixith kumar" userId="e00b83aa138bf417" providerId="LiveId" clId="{970ADB48-D596-4599-9DA8-6836C1B60DED}" dt="2021-11-20T13:19:26.578" v="1404"/>
        <pc:sldMkLst>
          <pc:docMk/>
          <pc:sldMk cId="313981423" sldId="258"/>
        </pc:sldMkLst>
        <pc:spChg chg="mod">
          <ac:chgData name="akula dixith kumar" userId="e00b83aa138bf417" providerId="LiveId" clId="{970ADB48-D596-4599-9DA8-6836C1B60DED}" dt="2021-11-17T06:15:16.145" v="162" actId="207"/>
          <ac:spMkLst>
            <pc:docMk/>
            <pc:sldMk cId="313981423" sldId="258"/>
            <ac:spMk id="2" creationId="{E2B8634D-8215-4DD1-B1B8-81D553D10731}"/>
          </ac:spMkLst>
        </pc:spChg>
        <pc:spChg chg="mod">
          <ac:chgData name="akula dixith kumar" userId="e00b83aa138bf417" providerId="LiveId" clId="{970ADB48-D596-4599-9DA8-6836C1B60DED}" dt="2021-11-17T06:15:23.379" v="163" actId="207"/>
          <ac:spMkLst>
            <pc:docMk/>
            <pc:sldMk cId="313981423" sldId="258"/>
            <ac:spMk id="3" creationId="{29D7610A-10E2-4CE3-A982-3C758289FCF7}"/>
          </ac:spMkLst>
        </pc:spChg>
      </pc:sldChg>
      <pc:sldChg chg="modSp new mod setBg">
        <pc:chgData name="akula dixith kumar" userId="e00b83aa138bf417" providerId="LiveId" clId="{970ADB48-D596-4599-9DA8-6836C1B60DED}" dt="2021-11-20T11:05:44.123" v="995" actId="1076"/>
        <pc:sldMkLst>
          <pc:docMk/>
          <pc:sldMk cId="2272553665" sldId="259"/>
        </pc:sldMkLst>
        <pc:spChg chg="mod">
          <ac:chgData name="akula dixith kumar" userId="e00b83aa138bf417" providerId="LiveId" clId="{970ADB48-D596-4599-9DA8-6836C1B60DED}" dt="2021-11-20T11:05:44.123" v="995" actId="1076"/>
          <ac:spMkLst>
            <pc:docMk/>
            <pc:sldMk cId="2272553665" sldId="259"/>
            <ac:spMk id="2" creationId="{E5D707A1-BE93-4343-9CD5-ACC1CA86AEA0}"/>
          </ac:spMkLst>
        </pc:spChg>
        <pc:spChg chg="mod">
          <ac:chgData name="akula dixith kumar" userId="e00b83aa138bf417" providerId="LiveId" clId="{970ADB48-D596-4599-9DA8-6836C1B60DED}" dt="2021-11-18T06:36:20.180" v="257" actId="313"/>
          <ac:spMkLst>
            <pc:docMk/>
            <pc:sldMk cId="2272553665" sldId="259"/>
            <ac:spMk id="3" creationId="{7DF46346-55FA-417E-AB16-51C65EC2544F}"/>
          </ac:spMkLst>
        </pc:spChg>
      </pc:sldChg>
      <pc:sldChg chg="modSp new mod setBg">
        <pc:chgData name="akula dixith kumar" userId="e00b83aa138bf417" providerId="LiveId" clId="{970ADB48-D596-4599-9DA8-6836C1B60DED}" dt="2021-11-19T06:28:19.866" v="271"/>
        <pc:sldMkLst>
          <pc:docMk/>
          <pc:sldMk cId="3175978112" sldId="260"/>
        </pc:sldMkLst>
        <pc:spChg chg="mod">
          <ac:chgData name="akula dixith kumar" userId="e00b83aa138bf417" providerId="LiveId" clId="{970ADB48-D596-4599-9DA8-6836C1B60DED}" dt="2021-11-17T06:15:38.324" v="166" actId="207"/>
          <ac:spMkLst>
            <pc:docMk/>
            <pc:sldMk cId="3175978112" sldId="260"/>
            <ac:spMk id="2" creationId="{BC4016E6-470D-4FD7-9F75-73A303B141CC}"/>
          </ac:spMkLst>
        </pc:spChg>
        <pc:spChg chg="mod">
          <ac:chgData name="akula dixith kumar" userId="e00b83aa138bf417" providerId="LiveId" clId="{970ADB48-D596-4599-9DA8-6836C1B60DED}" dt="2021-11-17T06:15:42.913" v="167" actId="207"/>
          <ac:spMkLst>
            <pc:docMk/>
            <pc:sldMk cId="3175978112" sldId="260"/>
            <ac:spMk id="3" creationId="{DF40EA1E-FD34-4B10-BD3E-3BFC37783994}"/>
          </ac:spMkLst>
        </pc:spChg>
      </pc:sldChg>
      <pc:sldChg chg="modSp new mod setBg">
        <pc:chgData name="akula dixith kumar" userId="e00b83aa138bf417" providerId="LiveId" clId="{970ADB48-D596-4599-9DA8-6836C1B60DED}" dt="2021-11-19T06:28:24.822" v="272"/>
        <pc:sldMkLst>
          <pc:docMk/>
          <pc:sldMk cId="3496759385" sldId="261"/>
        </pc:sldMkLst>
        <pc:spChg chg="mod">
          <ac:chgData name="akula dixith kumar" userId="e00b83aa138bf417" providerId="LiveId" clId="{970ADB48-D596-4599-9DA8-6836C1B60DED}" dt="2021-11-17T06:15:47.195" v="168" actId="207"/>
          <ac:spMkLst>
            <pc:docMk/>
            <pc:sldMk cId="3496759385" sldId="261"/>
            <ac:spMk id="2" creationId="{9729B584-973A-49FB-81C6-4B99290B1C07}"/>
          </ac:spMkLst>
        </pc:spChg>
        <pc:spChg chg="mod">
          <ac:chgData name="akula dixith kumar" userId="e00b83aa138bf417" providerId="LiveId" clId="{970ADB48-D596-4599-9DA8-6836C1B60DED}" dt="2021-11-17T06:15:54.784" v="170" actId="207"/>
          <ac:spMkLst>
            <pc:docMk/>
            <pc:sldMk cId="3496759385" sldId="261"/>
            <ac:spMk id="3" creationId="{754FC2F5-023B-42E6-8BA7-994E945213A8}"/>
          </ac:spMkLst>
        </pc:spChg>
      </pc:sldChg>
      <pc:sldChg chg="addSp delSp modSp new mod ord setBg">
        <pc:chgData name="akula dixith kumar" userId="e00b83aa138bf417" providerId="LiveId" clId="{970ADB48-D596-4599-9DA8-6836C1B60DED}" dt="2021-11-20T07:58:00.252" v="772" actId="27918"/>
        <pc:sldMkLst>
          <pc:docMk/>
          <pc:sldMk cId="2519519270" sldId="262"/>
        </pc:sldMkLst>
        <pc:spChg chg="mod">
          <ac:chgData name="akula dixith kumar" userId="e00b83aa138bf417" providerId="LiveId" clId="{970ADB48-D596-4599-9DA8-6836C1B60DED}" dt="2021-11-20T07:03:15.090" v="599" actId="20577"/>
          <ac:spMkLst>
            <pc:docMk/>
            <pc:sldMk cId="2519519270" sldId="262"/>
            <ac:spMk id="2" creationId="{C00B55C0-7C44-4C32-A9D6-D07A38F7A3C3}"/>
          </ac:spMkLst>
        </pc:spChg>
        <pc:spChg chg="del">
          <ac:chgData name="akula dixith kumar" userId="e00b83aa138bf417" providerId="LiveId" clId="{970ADB48-D596-4599-9DA8-6836C1B60DED}" dt="2021-11-20T05:30:06.522" v="273"/>
          <ac:spMkLst>
            <pc:docMk/>
            <pc:sldMk cId="2519519270" sldId="262"/>
            <ac:spMk id="3" creationId="{E53CBD57-5E4C-474F-A0A9-52A4511C5CDA}"/>
          </ac:spMkLst>
        </pc:spChg>
        <pc:spChg chg="add del mod">
          <ac:chgData name="akula dixith kumar" userId="e00b83aa138bf417" providerId="LiveId" clId="{970ADB48-D596-4599-9DA8-6836C1B60DED}" dt="2021-11-20T07:01:56.473" v="583"/>
          <ac:spMkLst>
            <pc:docMk/>
            <pc:sldMk cId="2519519270" sldId="262"/>
            <ac:spMk id="6" creationId="{A691DD08-7D8F-44DC-85C7-66534BB961E1}"/>
          </ac:spMkLst>
        </pc:spChg>
        <pc:graphicFrameChg chg="add del mod">
          <ac:chgData name="akula dixith kumar" userId="e00b83aa138bf417" providerId="LiveId" clId="{970ADB48-D596-4599-9DA8-6836C1B60DED}" dt="2021-11-20T05:31:55.709" v="280" actId="478"/>
          <ac:graphicFrameMkLst>
            <pc:docMk/>
            <pc:sldMk cId="2519519270" sldId="262"/>
            <ac:graphicFrameMk id="4" creationId="{645667C5-E238-4CCE-B66A-2CB105AD2E30}"/>
          </ac:graphicFrameMkLst>
        </pc:graphicFrameChg>
        <pc:graphicFrameChg chg="add mod">
          <ac:chgData name="akula dixith kumar" userId="e00b83aa138bf417" providerId="LiveId" clId="{970ADB48-D596-4599-9DA8-6836C1B60DED}" dt="2021-11-20T07:01:56.473" v="583"/>
          <ac:graphicFrameMkLst>
            <pc:docMk/>
            <pc:sldMk cId="2519519270" sldId="262"/>
            <ac:graphicFrameMk id="4" creationId="{8E932E03-BF6B-45FE-A14A-2B8A583ECCB8}"/>
          </ac:graphicFrameMkLst>
        </pc:graphicFrameChg>
      </pc:sldChg>
      <pc:sldChg chg="addSp delSp modSp new mod ord setBg">
        <pc:chgData name="akula dixith kumar" userId="e00b83aa138bf417" providerId="LiveId" clId="{970ADB48-D596-4599-9DA8-6836C1B60DED}" dt="2021-11-20T07:58:01.817" v="779" actId="27918"/>
        <pc:sldMkLst>
          <pc:docMk/>
          <pc:sldMk cId="3271458851" sldId="263"/>
        </pc:sldMkLst>
        <pc:spChg chg="mod">
          <ac:chgData name="akula dixith kumar" userId="e00b83aa138bf417" providerId="LiveId" clId="{970ADB48-D596-4599-9DA8-6836C1B60DED}" dt="2021-11-20T07:10:34.723" v="620" actId="20577"/>
          <ac:spMkLst>
            <pc:docMk/>
            <pc:sldMk cId="3271458851" sldId="263"/>
            <ac:spMk id="2" creationId="{A238EB47-99F1-4E35-BB96-96A7C6B217E1}"/>
          </ac:spMkLst>
        </pc:spChg>
        <pc:spChg chg="del">
          <ac:chgData name="akula dixith kumar" userId="e00b83aa138bf417" providerId="LiveId" clId="{970ADB48-D596-4599-9DA8-6836C1B60DED}" dt="2021-11-20T07:09:50.620" v="611"/>
          <ac:spMkLst>
            <pc:docMk/>
            <pc:sldMk cId="3271458851" sldId="263"/>
            <ac:spMk id="3" creationId="{F326E6B8-0BD7-4A09-9A15-D9D8FA06593D}"/>
          </ac:spMkLst>
        </pc:spChg>
        <pc:graphicFrameChg chg="add mod modGraphic">
          <ac:chgData name="akula dixith kumar" userId="e00b83aa138bf417" providerId="LiveId" clId="{970ADB48-D596-4599-9DA8-6836C1B60DED}" dt="2021-11-20T07:09:57.740" v="612"/>
          <ac:graphicFrameMkLst>
            <pc:docMk/>
            <pc:sldMk cId="3271458851" sldId="263"/>
            <ac:graphicFrameMk id="4" creationId="{25C27310-973C-4AEC-9063-170E43CE8539}"/>
          </ac:graphicFrameMkLst>
        </pc:graphicFrameChg>
      </pc:sldChg>
      <pc:sldChg chg="addSp delSp modSp new mod ord setBg">
        <pc:chgData name="akula dixith kumar" userId="e00b83aa138bf417" providerId="LiveId" clId="{970ADB48-D596-4599-9DA8-6836C1B60DED}" dt="2021-11-21T04:58:15.569" v="1428"/>
        <pc:sldMkLst>
          <pc:docMk/>
          <pc:sldMk cId="885340454" sldId="264"/>
        </pc:sldMkLst>
        <pc:spChg chg="mod">
          <ac:chgData name="akula dixith kumar" userId="e00b83aa138bf417" providerId="LiveId" clId="{970ADB48-D596-4599-9DA8-6836C1B60DED}" dt="2021-11-20T07:19:36.723" v="645" actId="20577"/>
          <ac:spMkLst>
            <pc:docMk/>
            <pc:sldMk cId="885340454" sldId="264"/>
            <ac:spMk id="2" creationId="{06E41BC1-0152-4BE2-A6EA-1396265D3524}"/>
          </ac:spMkLst>
        </pc:spChg>
        <pc:spChg chg="del">
          <ac:chgData name="akula dixith kumar" userId="e00b83aa138bf417" providerId="LiveId" clId="{970ADB48-D596-4599-9DA8-6836C1B60DED}" dt="2021-11-20T07:19:01.026" v="630"/>
          <ac:spMkLst>
            <pc:docMk/>
            <pc:sldMk cId="885340454" sldId="264"/>
            <ac:spMk id="3" creationId="{D96E50D9-D426-4F37-97CF-85F48C1355AB}"/>
          </ac:spMkLst>
        </pc:spChg>
        <pc:spChg chg="add del mod">
          <ac:chgData name="akula dixith kumar" userId="e00b83aa138bf417" providerId="LiveId" clId="{970ADB48-D596-4599-9DA8-6836C1B60DED}" dt="2021-11-21T04:58:15.569" v="1428"/>
          <ac:spMkLst>
            <pc:docMk/>
            <pc:sldMk cId="885340454" sldId="264"/>
            <ac:spMk id="6" creationId="{0CB68D86-4F13-4F2F-BE59-F2BD9DD0B7CA}"/>
          </ac:spMkLst>
        </pc:spChg>
        <pc:graphicFrameChg chg="add del mod modGraphic">
          <ac:chgData name="akula dixith kumar" userId="e00b83aa138bf417" providerId="LiveId" clId="{970ADB48-D596-4599-9DA8-6836C1B60DED}" dt="2021-11-21T04:58:13.475" v="1427" actId="478"/>
          <ac:graphicFrameMkLst>
            <pc:docMk/>
            <pc:sldMk cId="885340454" sldId="264"/>
            <ac:graphicFrameMk id="4" creationId="{7ED254DF-5911-4959-896F-F21D89D253E0}"/>
          </ac:graphicFrameMkLst>
        </pc:graphicFrameChg>
        <pc:graphicFrameChg chg="add del mod">
          <ac:chgData name="akula dixith kumar" userId="e00b83aa138bf417" providerId="LiveId" clId="{970ADB48-D596-4599-9DA8-6836C1B60DED}" dt="2021-11-21T04:58:09.265" v="1426" actId="478"/>
          <ac:graphicFrameMkLst>
            <pc:docMk/>
            <pc:sldMk cId="885340454" sldId="264"/>
            <ac:graphicFrameMk id="5" creationId="{A50F79D2-0EF6-49C4-A70D-A6B0D757A59F}"/>
          </ac:graphicFrameMkLst>
        </pc:graphicFrameChg>
        <pc:graphicFrameChg chg="add mod">
          <ac:chgData name="akula dixith kumar" userId="e00b83aa138bf417" providerId="LiveId" clId="{970ADB48-D596-4599-9DA8-6836C1B60DED}" dt="2021-11-21T04:58:15.569" v="1428"/>
          <ac:graphicFrameMkLst>
            <pc:docMk/>
            <pc:sldMk cId="885340454" sldId="264"/>
            <ac:graphicFrameMk id="7" creationId="{A50F79D2-0EF6-49C4-A70D-A6B0D757A59F}"/>
          </ac:graphicFrameMkLst>
        </pc:graphicFrameChg>
      </pc:sldChg>
      <pc:sldChg chg="addSp delSp modSp new mod ord setBg">
        <pc:chgData name="akula dixith kumar" userId="e00b83aa138bf417" providerId="LiveId" clId="{970ADB48-D596-4599-9DA8-6836C1B60DED}" dt="2021-11-21T05:23:42.213" v="1499" actId="27918"/>
        <pc:sldMkLst>
          <pc:docMk/>
          <pc:sldMk cId="3802729922" sldId="265"/>
        </pc:sldMkLst>
        <pc:spChg chg="mod">
          <ac:chgData name="akula dixith kumar" userId="e00b83aa138bf417" providerId="LiveId" clId="{970ADB48-D596-4599-9DA8-6836C1B60DED}" dt="2021-11-20T07:28:00.727" v="669" actId="20577"/>
          <ac:spMkLst>
            <pc:docMk/>
            <pc:sldMk cId="3802729922" sldId="265"/>
            <ac:spMk id="2" creationId="{3D2C32CF-A1E0-4B0B-8E3F-07402C54B667}"/>
          </ac:spMkLst>
        </pc:spChg>
        <pc:spChg chg="del">
          <ac:chgData name="akula dixith kumar" userId="e00b83aa138bf417" providerId="LiveId" clId="{970ADB48-D596-4599-9DA8-6836C1B60DED}" dt="2021-11-20T07:28:39.362" v="671"/>
          <ac:spMkLst>
            <pc:docMk/>
            <pc:sldMk cId="3802729922" sldId="265"/>
            <ac:spMk id="3" creationId="{DB2951EB-B49C-4D4B-BD35-8D77CB63BAAA}"/>
          </ac:spMkLst>
        </pc:spChg>
        <pc:spChg chg="add del mod">
          <ac:chgData name="akula dixith kumar" userId="e00b83aa138bf417" providerId="LiveId" clId="{970ADB48-D596-4599-9DA8-6836C1B60DED}" dt="2021-11-21T05:01:33.311" v="1431"/>
          <ac:spMkLst>
            <pc:docMk/>
            <pc:sldMk cId="3802729922" sldId="265"/>
            <ac:spMk id="5" creationId="{965CC2E6-DC9C-4507-9EFC-2A34BB652A71}"/>
          </ac:spMkLst>
        </pc:spChg>
        <pc:graphicFrameChg chg="add del mod">
          <ac:chgData name="akula dixith kumar" userId="e00b83aa138bf417" providerId="LiveId" clId="{970ADB48-D596-4599-9DA8-6836C1B60DED}" dt="2021-11-21T05:01:31.559" v="1429" actId="478"/>
          <ac:graphicFrameMkLst>
            <pc:docMk/>
            <pc:sldMk cId="3802729922" sldId="265"/>
            <ac:graphicFrameMk id="4" creationId="{D1683B71-09F8-4EB4-AE8D-A4A538E60A4E}"/>
          </ac:graphicFrameMkLst>
        </pc:graphicFrameChg>
        <pc:graphicFrameChg chg="add mod">
          <ac:chgData name="akula dixith kumar" userId="e00b83aa138bf417" providerId="LiveId" clId="{970ADB48-D596-4599-9DA8-6836C1B60DED}" dt="2021-11-21T05:01:37.756" v="1432" actId="1036"/>
          <ac:graphicFrameMkLst>
            <pc:docMk/>
            <pc:sldMk cId="3802729922" sldId="265"/>
            <ac:graphicFrameMk id="6" creationId="{79C33030-A621-4DC5-9C8B-39EEFB3E1DA0}"/>
          </ac:graphicFrameMkLst>
        </pc:graphicFrameChg>
      </pc:sldChg>
      <pc:sldChg chg="addSp delSp modSp new mod setBg modAnim">
        <pc:chgData name="akula dixith kumar" userId="e00b83aa138bf417" providerId="LiveId" clId="{970ADB48-D596-4599-9DA8-6836C1B60DED}" dt="2021-11-21T05:31:13.885" v="1557"/>
        <pc:sldMkLst>
          <pc:docMk/>
          <pc:sldMk cId="3250476068" sldId="266"/>
        </pc:sldMkLst>
        <pc:spChg chg="mod">
          <ac:chgData name="akula dixith kumar" userId="e00b83aa138bf417" providerId="LiveId" clId="{970ADB48-D596-4599-9DA8-6836C1B60DED}" dt="2021-11-20T13:14:05.515" v="1365" actId="255"/>
          <ac:spMkLst>
            <pc:docMk/>
            <pc:sldMk cId="3250476068" sldId="266"/>
            <ac:spMk id="2" creationId="{C6149120-CD74-4441-ADA9-F79874A3A5DC}"/>
          </ac:spMkLst>
        </pc:spChg>
        <pc:spChg chg="add del">
          <ac:chgData name="akula dixith kumar" userId="e00b83aa138bf417" providerId="LiveId" clId="{970ADB48-D596-4599-9DA8-6836C1B60DED}" dt="2021-11-17T06:13:02.562" v="115"/>
          <ac:spMkLst>
            <pc:docMk/>
            <pc:sldMk cId="3250476068" sldId="266"/>
            <ac:spMk id="3" creationId="{1D06DF7B-DBCD-47F4-8211-5EF497B69996}"/>
          </ac:spMkLst>
        </pc:spChg>
        <pc:spChg chg="mod">
          <ac:chgData name="akula dixith kumar" userId="e00b83aa138bf417" providerId="LiveId" clId="{970ADB48-D596-4599-9DA8-6836C1B60DED}" dt="2021-11-18T06:33:41.376" v="256" actId="20577"/>
          <ac:spMkLst>
            <pc:docMk/>
            <pc:sldMk cId="3250476068" sldId="266"/>
            <ac:spMk id="4" creationId="{85E164C7-DCC6-418F-8F90-042E4BE5EEB3}"/>
          </ac:spMkLst>
        </pc:spChg>
        <pc:spChg chg="add del mod">
          <ac:chgData name="akula dixith kumar" userId="e00b83aa138bf417" providerId="LiveId" clId="{970ADB48-D596-4599-9DA8-6836C1B60DED}" dt="2021-11-17T06:22:36.427" v="203" actId="931"/>
          <ac:spMkLst>
            <pc:docMk/>
            <pc:sldMk cId="3250476068" sldId="266"/>
            <ac:spMk id="9" creationId="{9EBBFC2D-447A-4741-B3D9-7C7BA0D85406}"/>
          </ac:spMkLst>
        </pc:spChg>
        <pc:picChg chg="add del mod">
          <ac:chgData name="akula dixith kumar" userId="e00b83aa138bf417" providerId="LiveId" clId="{970ADB48-D596-4599-9DA8-6836C1B60DED}" dt="2021-11-17T06:12:47.556" v="112"/>
          <ac:picMkLst>
            <pc:docMk/>
            <pc:sldMk cId="3250476068" sldId="266"/>
            <ac:picMk id="5" creationId="{47165F53-7747-4E8D-B4C7-696890713FC3}"/>
          </ac:picMkLst>
        </pc:picChg>
        <pc:picChg chg="add del mod">
          <ac:chgData name="akula dixith kumar" userId="e00b83aa138bf417" providerId="LiveId" clId="{970ADB48-D596-4599-9DA8-6836C1B60DED}" dt="2021-11-17T06:13:00.468" v="114"/>
          <ac:picMkLst>
            <pc:docMk/>
            <pc:sldMk cId="3250476068" sldId="266"/>
            <ac:picMk id="6" creationId="{0C01A4D3-4B7A-4D19-B473-C5E3A4BACCBC}"/>
          </ac:picMkLst>
        </pc:picChg>
        <pc:picChg chg="add del mod">
          <ac:chgData name="akula dixith kumar" userId="e00b83aa138bf417" providerId="LiveId" clId="{970ADB48-D596-4599-9DA8-6836C1B60DED}" dt="2021-11-17T06:22:20.795" v="202" actId="478"/>
          <ac:picMkLst>
            <pc:docMk/>
            <pc:sldMk cId="3250476068" sldId="266"/>
            <ac:picMk id="7" creationId="{0BE69AE5-0A67-462E-9FE9-E7DC381458C8}"/>
          </ac:picMkLst>
        </pc:picChg>
        <pc:picChg chg="add mod">
          <ac:chgData name="akula dixith kumar" userId="e00b83aa138bf417" providerId="LiveId" clId="{970ADB48-D596-4599-9DA8-6836C1B60DED}" dt="2021-11-21T05:26:59.505" v="1522" actId="1076"/>
          <ac:picMkLst>
            <pc:docMk/>
            <pc:sldMk cId="3250476068" sldId="266"/>
            <ac:picMk id="11" creationId="{29F090B6-F53C-4C74-8104-B46373194504}"/>
          </ac:picMkLst>
        </pc:picChg>
      </pc:sldChg>
      <pc:sldChg chg="modSp new del mod setBg">
        <pc:chgData name="akula dixith kumar" userId="e00b83aa138bf417" providerId="LiveId" clId="{970ADB48-D596-4599-9DA8-6836C1B60DED}" dt="2021-11-20T05:35:42.429" v="292" actId="47"/>
        <pc:sldMkLst>
          <pc:docMk/>
          <pc:sldMk cId="2607805341" sldId="267"/>
        </pc:sldMkLst>
        <pc:spChg chg="mod">
          <ac:chgData name="akula dixith kumar" userId="e00b83aa138bf417" providerId="LiveId" clId="{970ADB48-D596-4599-9DA8-6836C1B60DED}" dt="2021-11-18T06:31:47.511" v="236"/>
          <ac:spMkLst>
            <pc:docMk/>
            <pc:sldMk cId="2607805341" sldId="267"/>
            <ac:spMk id="2" creationId="{28FD8B5E-3014-4CC1-893F-FE7219195F90}"/>
          </ac:spMkLst>
        </pc:spChg>
      </pc:sldChg>
      <pc:sldChg chg="modSp new del mod setBg">
        <pc:chgData name="akula dixith kumar" userId="e00b83aa138bf417" providerId="LiveId" clId="{970ADB48-D596-4599-9DA8-6836C1B60DED}" dt="2021-11-20T05:35:57.795" v="293" actId="47"/>
        <pc:sldMkLst>
          <pc:docMk/>
          <pc:sldMk cId="3262243009" sldId="268"/>
        </pc:sldMkLst>
        <pc:spChg chg="mod">
          <ac:chgData name="akula dixith kumar" userId="e00b83aa138bf417" providerId="LiveId" clId="{970ADB48-D596-4599-9DA8-6836C1B60DED}" dt="2021-11-18T06:31:57.273" v="237"/>
          <ac:spMkLst>
            <pc:docMk/>
            <pc:sldMk cId="3262243009" sldId="268"/>
            <ac:spMk id="2" creationId="{78645D45-A1D1-434D-9F92-FEB4B9877832}"/>
          </ac:spMkLst>
        </pc:spChg>
      </pc:sldChg>
      <pc:sldChg chg="modSp new del mod setBg">
        <pc:chgData name="akula dixith kumar" userId="e00b83aa138bf417" providerId="LiveId" clId="{970ADB48-D596-4599-9DA8-6836C1B60DED}" dt="2021-11-20T05:36:02.202" v="294" actId="47"/>
        <pc:sldMkLst>
          <pc:docMk/>
          <pc:sldMk cId="1558741510" sldId="269"/>
        </pc:sldMkLst>
        <pc:spChg chg="mod">
          <ac:chgData name="akula dixith kumar" userId="e00b83aa138bf417" providerId="LiveId" clId="{970ADB48-D596-4599-9DA8-6836C1B60DED}" dt="2021-11-18T06:32:06.686" v="238"/>
          <ac:spMkLst>
            <pc:docMk/>
            <pc:sldMk cId="1558741510" sldId="269"/>
            <ac:spMk id="2" creationId="{D90ED160-5351-435E-A6D1-149EE8124AFB}"/>
          </ac:spMkLst>
        </pc:spChg>
      </pc:sldChg>
      <pc:sldChg chg="modSp new del mod setBg">
        <pc:chgData name="akula dixith kumar" userId="e00b83aa138bf417" providerId="LiveId" clId="{970ADB48-D596-4599-9DA8-6836C1B60DED}" dt="2021-11-20T05:36:04.713" v="295" actId="47"/>
        <pc:sldMkLst>
          <pc:docMk/>
          <pc:sldMk cId="1247721094" sldId="270"/>
        </pc:sldMkLst>
        <pc:spChg chg="mod">
          <ac:chgData name="akula dixith kumar" userId="e00b83aa138bf417" providerId="LiveId" clId="{970ADB48-D596-4599-9DA8-6836C1B60DED}" dt="2021-11-18T06:32:30.414" v="241"/>
          <ac:spMkLst>
            <pc:docMk/>
            <pc:sldMk cId="1247721094" sldId="270"/>
            <ac:spMk id="2" creationId="{DD14BB52-DC5E-4B63-9A34-DECF287415E5}"/>
          </ac:spMkLst>
        </pc:spChg>
      </pc:sldChg>
      <pc:sldChg chg="modSp new del mod setBg">
        <pc:chgData name="akula dixith kumar" userId="e00b83aa138bf417" providerId="LiveId" clId="{970ADB48-D596-4599-9DA8-6836C1B60DED}" dt="2021-11-20T05:36:08.016" v="296" actId="47"/>
        <pc:sldMkLst>
          <pc:docMk/>
          <pc:sldMk cId="432191142" sldId="271"/>
        </pc:sldMkLst>
        <pc:spChg chg="mod">
          <ac:chgData name="akula dixith kumar" userId="e00b83aa138bf417" providerId="LiveId" clId="{970ADB48-D596-4599-9DA8-6836C1B60DED}" dt="2021-11-18T06:32:38.317" v="242"/>
          <ac:spMkLst>
            <pc:docMk/>
            <pc:sldMk cId="432191142" sldId="271"/>
            <ac:spMk id="2" creationId="{13FC0B54-3267-42BC-87D3-C3B9AA3B7B54}"/>
          </ac:spMkLst>
        </pc:spChg>
      </pc:sldChg>
      <pc:sldChg chg="addSp delSp modSp new mod ord setBg">
        <pc:chgData name="akula dixith kumar" userId="e00b83aa138bf417" providerId="LiveId" clId="{970ADB48-D596-4599-9DA8-6836C1B60DED}" dt="2021-11-21T04:50:02.229" v="1417"/>
        <pc:sldMkLst>
          <pc:docMk/>
          <pc:sldMk cId="1124775438" sldId="272"/>
        </pc:sldMkLst>
        <pc:spChg chg="mod">
          <ac:chgData name="akula dixith kumar" userId="e00b83aa138bf417" providerId="LiveId" clId="{970ADB48-D596-4599-9DA8-6836C1B60DED}" dt="2021-11-20T06:49:11.798" v="554" actId="20577"/>
          <ac:spMkLst>
            <pc:docMk/>
            <pc:sldMk cId="1124775438" sldId="272"/>
            <ac:spMk id="2" creationId="{8C0F6B11-5A32-49BF-A776-4449677C813F}"/>
          </ac:spMkLst>
        </pc:spChg>
        <pc:spChg chg="add del">
          <ac:chgData name="akula dixith kumar" userId="e00b83aa138bf417" providerId="LiveId" clId="{970ADB48-D596-4599-9DA8-6836C1B60DED}" dt="2021-11-20T06:48:42.250" v="545"/>
          <ac:spMkLst>
            <pc:docMk/>
            <pc:sldMk cId="1124775438" sldId="272"/>
            <ac:spMk id="3" creationId="{A548C863-F396-414D-89D6-1653B6AA709A}"/>
          </ac:spMkLst>
        </pc:spChg>
        <pc:spChg chg="add del mod">
          <ac:chgData name="akula dixith kumar" userId="e00b83aa138bf417" providerId="LiveId" clId="{970ADB48-D596-4599-9DA8-6836C1B60DED}" dt="2021-11-21T04:50:02.229" v="1417"/>
          <ac:spMkLst>
            <pc:docMk/>
            <pc:sldMk cId="1124775438" sldId="272"/>
            <ac:spMk id="4" creationId="{3C072D88-882B-4522-A0B2-183928DB62EC}"/>
          </ac:spMkLst>
        </pc:spChg>
        <pc:spChg chg="add del mod">
          <ac:chgData name="akula dixith kumar" userId="e00b83aa138bf417" providerId="LiveId" clId="{970ADB48-D596-4599-9DA8-6836C1B60DED}" dt="2021-11-20T06:57:41.109" v="580"/>
          <ac:spMkLst>
            <pc:docMk/>
            <pc:sldMk cId="1124775438" sldId="272"/>
            <ac:spMk id="7" creationId="{EB0473B6-9ACA-4B28-BDF4-EA03CA7040AD}"/>
          </ac:spMkLst>
        </pc:spChg>
        <pc:graphicFrameChg chg="add mod">
          <ac:chgData name="akula dixith kumar" userId="e00b83aa138bf417" providerId="LiveId" clId="{970ADB48-D596-4599-9DA8-6836C1B60DED}" dt="2021-11-20T06:47:16.844" v="540"/>
          <ac:graphicFrameMkLst>
            <pc:docMk/>
            <pc:sldMk cId="1124775438" sldId="272"/>
            <ac:graphicFrameMk id="4" creationId="{BFFB2474-4ECD-405D-9529-8816319B14E4}"/>
          </ac:graphicFrameMkLst>
        </pc:graphicFrameChg>
        <pc:graphicFrameChg chg="add del mod">
          <ac:chgData name="akula dixith kumar" userId="e00b83aa138bf417" providerId="LiveId" clId="{970ADB48-D596-4599-9DA8-6836C1B60DED}" dt="2021-11-20T06:51:04.226" v="567" actId="478"/>
          <ac:graphicFrameMkLst>
            <pc:docMk/>
            <pc:sldMk cId="1124775438" sldId="272"/>
            <ac:graphicFrameMk id="5" creationId="{03CAF4F8-5995-48D1-A171-CB1C123A05B0}"/>
          </ac:graphicFrameMkLst>
        </pc:graphicFrameChg>
        <pc:graphicFrameChg chg="add mod">
          <ac:chgData name="akula dixith kumar" userId="e00b83aa138bf417" providerId="LiveId" clId="{970ADB48-D596-4599-9DA8-6836C1B60DED}" dt="2021-11-21T04:49:52.142" v="1416"/>
          <ac:graphicFrameMkLst>
            <pc:docMk/>
            <pc:sldMk cId="1124775438" sldId="272"/>
            <ac:graphicFrameMk id="6" creationId="{37EF30AF-B1A1-4237-8F69-99B2AEFF2CB6}"/>
          </ac:graphicFrameMkLst>
        </pc:graphicFrameChg>
        <pc:graphicFrameChg chg="add mod">
          <ac:chgData name="akula dixith kumar" userId="e00b83aa138bf417" providerId="LiveId" clId="{970ADB48-D596-4599-9DA8-6836C1B60DED}" dt="2021-11-21T04:50:02.229" v="1417"/>
          <ac:graphicFrameMkLst>
            <pc:docMk/>
            <pc:sldMk cId="1124775438" sldId="272"/>
            <ac:graphicFrameMk id="7" creationId="{37EF30AF-B1A1-4237-8F69-99B2AEFF2CB6}"/>
          </ac:graphicFrameMkLst>
        </pc:graphicFrameChg>
        <pc:graphicFrameChg chg="add del mod">
          <ac:chgData name="akula dixith kumar" userId="e00b83aa138bf417" providerId="LiveId" clId="{970ADB48-D596-4599-9DA8-6836C1B60DED}" dt="2021-11-21T04:49:47.659" v="1414" actId="478"/>
          <ac:graphicFrameMkLst>
            <pc:docMk/>
            <pc:sldMk cId="1124775438" sldId="272"/>
            <ac:graphicFrameMk id="8" creationId="{4E46DFC6-D8EB-470C-B4E5-11E39226846F}"/>
          </ac:graphicFrameMkLst>
        </pc:graphicFrameChg>
      </pc:sldChg>
      <pc:sldChg chg="new del">
        <pc:chgData name="akula dixith kumar" userId="e00b83aa138bf417" providerId="LiveId" clId="{970ADB48-D596-4599-9DA8-6836C1B60DED}" dt="2021-11-20T05:32:16.820" v="282" actId="47"/>
        <pc:sldMkLst>
          <pc:docMk/>
          <pc:sldMk cId="2302759580" sldId="273"/>
        </pc:sldMkLst>
      </pc:sldChg>
      <pc:sldChg chg="addSp delSp modSp new mod ord setBg">
        <pc:chgData name="akula dixith kumar" userId="e00b83aa138bf417" providerId="LiveId" clId="{970ADB48-D596-4599-9DA8-6836C1B60DED}" dt="2021-11-21T04:42:44.052" v="1409"/>
        <pc:sldMkLst>
          <pc:docMk/>
          <pc:sldMk cId="3075360149" sldId="273"/>
        </pc:sldMkLst>
        <pc:spChg chg="mod">
          <ac:chgData name="akula dixith kumar" userId="e00b83aa138bf417" providerId="LiveId" clId="{970ADB48-D596-4599-9DA8-6836C1B60DED}" dt="2021-11-20T05:43:40.089" v="327" actId="20577"/>
          <ac:spMkLst>
            <pc:docMk/>
            <pc:sldMk cId="3075360149" sldId="273"/>
            <ac:spMk id="2" creationId="{0AFB90A2-B132-479A-934C-48376BB346E0}"/>
          </ac:spMkLst>
        </pc:spChg>
        <pc:spChg chg="del">
          <ac:chgData name="akula dixith kumar" userId="e00b83aa138bf417" providerId="LiveId" clId="{970ADB48-D596-4599-9DA8-6836C1B60DED}" dt="2021-11-20T05:37:51.414" v="311"/>
          <ac:spMkLst>
            <pc:docMk/>
            <pc:sldMk cId="3075360149" sldId="273"/>
            <ac:spMk id="3" creationId="{A5FE406D-FB14-43FD-A43C-109A5F2794A4}"/>
          </ac:spMkLst>
        </pc:spChg>
        <pc:spChg chg="add del mod">
          <ac:chgData name="akula dixith kumar" userId="e00b83aa138bf417" providerId="LiveId" clId="{970ADB48-D596-4599-9DA8-6836C1B60DED}" dt="2021-11-21T04:42:44.052" v="1409"/>
          <ac:spMkLst>
            <pc:docMk/>
            <pc:sldMk cId="3075360149" sldId="273"/>
            <ac:spMk id="4" creationId="{3B998F14-5C0A-4037-9A05-5F6D2C0BFDB3}"/>
          </ac:spMkLst>
        </pc:spChg>
        <pc:spChg chg="add del mod">
          <ac:chgData name="akula dixith kumar" userId="e00b83aa138bf417" providerId="LiveId" clId="{970ADB48-D596-4599-9DA8-6836C1B60DED}" dt="2021-11-20T06:30:04.076" v="491" actId="22"/>
          <ac:spMkLst>
            <pc:docMk/>
            <pc:sldMk cId="3075360149" sldId="273"/>
            <ac:spMk id="6" creationId="{F6675919-E285-4550-A195-B69C4FC5A50C}"/>
          </ac:spMkLst>
        </pc:spChg>
        <pc:spChg chg="add del mod">
          <ac:chgData name="akula dixith kumar" userId="e00b83aa138bf417" providerId="LiveId" clId="{970ADB48-D596-4599-9DA8-6836C1B60DED}" dt="2021-11-20T06:31:18.143" v="493" actId="22"/>
          <ac:spMkLst>
            <pc:docMk/>
            <pc:sldMk cId="3075360149" sldId="273"/>
            <ac:spMk id="10" creationId="{7093E60E-93DA-4BA1-B9E6-CA39D59E8F2F}"/>
          </ac:spMkLst>
        </pc:spChg>
        <pc:graphicFrameChg chg="add del mod">
          <ac:chgData name="akula dixith kumar" userId="e00b83aa138bf417" providerId="LiveId" clId="{970ADB48-D596-4599-9DA8-6836C1B60DED}" dt="2021-11-20T06:30:00.362" v="490" actId="478"/>
          <ac:graphicFrameMkLst>
            <pc:docMk/>
            <pc:sldMk cId="3075360149" sldId="273"/>
            <ac:graphicFrameMk id="4" creationId="{645667C5-E238-4CCE-B66A-2CB105AD2E30}"/>
          </ac:graphicFrameMkLst>
        </pc:graphicFrameChg>
        <pc:graphicFrameChg chg="add mod">
          <ac:chgData name="akula dixith kumar" userId="e00b83aa138bf417" providerId="LiveId" clId="{970ADB48-D596-4599-9DA8-6836C1B60DED}" dt="2021-11-21T04:42:44.052" v="1409"/>
          <ac:graphicFrameMkLst>
            <pc:docMk/>
            <pc:sldMk cId="3075360149" sldId="273"/>
            <ac:graphicFrameMk id="6" creationId="{E27C1120-3412-404A-B16D-12789C1470F4}"/>
          </ac:graphicFrameMkLst>
        </pc:graphicFrameChg>
        <pc:picChg chg="add del mod ord">
          <ac:chgData name="akula dixith kumar" userId="e00b83aa138bf417" providerId="LiveId" clId="{970ADB48-D596-4599-9DA8-6836C1B60DED}" dt="2021-11-20T06:31:16.068" v="492" actId="478"/>
          <ac:picMkLst>
            <pc:docMk/>
            <pc:sldMk cId="3075360149" sldId="273"/>
            <ac:picMk id="8" creationId="{683532A4-9863-4677-876E-770B2E6C4CA4}"/>
          </ac:picMkLst>
        </pc:picChg>
        <pc:picChg chg="add del mod ord">
          <ac:chgData name="akula dixith kumar" userId="e00b83aa138bf417" providerId="LiveId" clId="{970ADB48-D596-4599-9DA8-6836C1B60DED}" dt="2021-11-21T04:42:41.937" v="1408" actId="478"/>
          <ac:picMkLst>
            <pc:docMk/>
            <pc:sldMk cId="3075360149" sldId="273"/>
            <ac:picMk id="12" creationId="{69BE08B6-1544-41C1-AB32-B1AABA489DD3}"/>
          </ac:picMkLst>
        </pc:picChg>
      </pc:sldChg>
      <pc:sldChg chg="addSp delSp modSp new mod ord setBg">
        <pc:chgData name="akula dixith kumar" userId="e00b83aa138bf417" providerId="LiveId" clId="{970ADB48-D596-4599-9DA8-6836C1B60DED}" dt="2021-11-21T04:47:42.617" v="1413"/>
        <pc:sldMkLst>
          <pc:docMk/>
          <pc:sldMk cId="1227131661" sldId="274"/>
        </pc:sldMkLst>
        <pc:spChg chg="mod">
          <ac:chgData name="akula dixith kumar" userId="e00b83aa138bf417" providerId="LiveId" clId="{970ADB48-D596-4599-9DA8-6836C1B60DED}" dt="2021-11-20T06:09:54.934" v="358" actId="20577"/>
          <ac:spMkLst>
            <pc:docMk/>
            <pc:sldMk cId="1227131661" sldId="274"/>
            <ac:spMk id="2" creationId="{2A5AA803-1641-425A-9255-6C1CDB9257C4}"/>
          </ac:spMkLst>
        </pc:spChg>
        <pc:spChg chg="del">
          <ac:chgData name="akula dixith kumar" userId="e00b83aa138bf417" providerId="LiveId" clId="{970ADB48-D596-4599-9DA8-6836C1B60DED}" dt="2021-11-20T06:05:42.507" v="337"/>
          <ac:spMkLst>
            <pc:docMk/>
            <pc:sldMk cId="1227131661" sldId="274"/>
            <ac:spMk id="3" creationId="{54E45AD6-E548-41D0-A28A-FE75EF43832E}"/>
          </ac:spMkLst>
        </pc:spChg>
        <pc:spChg chg="add del mod">
          <ac:chgData name="akula dixith kumar" userId="e00b83aa138bf417" providerId="LiveId" clId="{970ADB48-D596-4599-9DA8-6836C1B60DED}" dt="2021-11-21T04:45:15.126" v="1411"/>
          <ac:spMkLst>
            <pc:docMk/>
            <pc:sldMk cId="1227131661" sldId="274"/>
            <ac:spMk id="4" creationId="{33057124-D868-4959-A7BC-FEBA08D9905F}"/>
          </ac:spMkLst>
        </pc:spChg>
        <pc:spChg chg="add del mod">
          <ac:chgData name="akula dixith kumar" userId="e00b83aa138bf417" providerId="LiveId" clId="{970ADB48-D596-4599-9DA8-6836C1B60DED}" dt="2021-11-20T08:10:06.380" v="868"/>
          <ac:spMkLst>
            <pc:docMk/>
            <pc:sldMk cId="1227131661" sldId="274"/>
            <ac:spMk id="5" creationId="{67E26158-8BD0-41F6-9F69-35A4262F98A5}"/>
          </ac:spMkLst>
        </pc:spChg>
        <pc:spChg chg="add del mod">
          <ac:chgData name="akula dixith kumar" userId="e00b83aa138bf417" providerId="LiveId" clId="{970ADB48-D596-4599-9DA8-6836C1B60DED}" dt="2021-11-21T04:47:42.617" v="1413"/>
          <ac:spMkLst>
            <pc:docMk/>
            <pc:sldMk cId="1227131661" sldId="274"/>
            <ac:spMk id="7" creationId="{B2400C11-E9B3-499F-99E1-E112A1F87A40}"/>
          </ac:spMkLst>
        </pc:spChg>
        <pc:graphicFrameChg chg="add del mod modGraphic">
          <ac:chgData name="akula dixith kumar" userId="e00b83aa138bf417" providerId="LiveId" clId="{970ADB48-D596-4599-9DA8-6836C1B60DED}" dt="2021-11-20T08:08:15.429" v="859" actId="478"/>
          <ac:graphicFrameMkLst>
            <pc:docMk/>
            <pc:sldMk cId="1227131661" sldId="274"/>
            <ac:graphicFrameMk id="4" creationId="{1307AA7D-EA83-4A04-9408-4FA515C13BB5}"/>
          </ac:graphicFrameMkLst>
        </pc:graphicFrameChg>
        <pc:graphicFrameChg chg="add mod">
          <ac:chgData name="akula dixith kumar" userId="e00b83aa138bf417" providerId="LiveId" clId="{970ADB48-D596-4599-9DA8-6836C1B60DED}" dt="2021-11-20T08:09:54.563" v="863"/>
          <ac:graphicFrameMkLst>
            <pc:docMk/>
            <pc:sldMk cId="1227131661" sldId="274"/>
            <ac:graphicFrameMk id="6" creationId="{C036A497-E5C0-46A7-A5A9-D2C38C33190A}"/>
          </ac:graphicFrameMkLst>
        </pc:graphicFrameChg>
        <pc:graphicFrameChg chg="add del mod">
          <ac:chgData name="akula dixith kumar" userId="e00b83aa138bf417" providerId="LiveId" clId="{970ADB48-D596-4599-9DA8-6836C1B60DED}" dt="2021-11-21T04:45:24.338" v="1412" actId="478"/>
          <ac:graphicFrameMkLst>
            <pc:docMk/>
            <pc:sldMk cId="1227131661" sldId="274"/>
            <ac:graphicFrameMk id="6" creationId="{F3FC8596-F2C3-4E72-A23B-2B42C56839F0}"/>
          </ac:graphicFrameMkLst>
        </pc:graphicFrameChg>
        <pc:graphicFrameChg chg="add mod">
          <ac:chgData name="akula dixith kumar" userId="e00b83aa138bf417" providerId="LiveId" clId="{970ADB48-D596-4599-9DA8-6836C1B60DED}" dt="2021-11-20T08:10:04.575" v="866"/>
          <ac:graphicFrameMkLst>
            <pc:docMk/>
            <pc:sldMk cId="1227131661" sldId="274"/>
            <ac:graphicFrameMk id="7" creationId="{C036A497-E5C0-46A7-A5A9-D2C38C33190A}"/>
          </ac:graphicFrameMkLst>
        </pc:graphicFrameChg>
        <pc:graphicFrameChg chg="add del mod">
          <ac:chgData name="akula dixith kumar" userId="e00b83aa138bf417" providerId="LiveId" clId="{970ADB48-D596-4599-9DA8-6836C1B60DED}" dt="2021-11-21T04:45:13.421" v="1410" actId="478"/>
          <ac:graphicFrameMkLst>
            <pc:docMk/>
            <pc:sldMk cId="1227131661" sldId="274"/>
            <ac:graphicFrameMk id="8" creationId="{C036A497-E5C0-46A7-A5A9-D2C38C33190A}"/>
          </ac:graphicFrameMkLst>
        </pc:graphicFrameChg>
        <pc:graphicFrameChg chg="add mod">
          <ac:chgData name="akula dixith kumar" userId="e00b83aa138bf417" providerId="LiveId" clId="{970ADB48-D596-4599-9DA8-6836C1B60DED}" dt="2021-11-21T04:47:42.617" v="1413"/>
          <ac:graphicFrameMkLst>
            <pc:docMk/>
            <pc:sldMk cId="1227131661" sldId="274"/>
            <ac:graphicFrameMk id="9" creationId="{6ECF7FF3-E56D-4EA8-96F0-5F219ADF707E}"/>
          </ac:graphicFrameMkLst>
        </pc:graphicFrameChg>
      </pc:sldChg>
      <pc:sldChg chg="addSp delSp modSp new mod setBg">
        <pc:chgData name="akula dixith kumar" userId="e00b83aa138bf417" providerId="LiveId" clId="{970ADB48-D596-4599-9DA8-6836C1B60DED}" dt="2021-11-20T07:53:40.217" v="771"/>
        <pc:sldMkLst>
          <pc:docMk/>
          <pc:sldMk cId="412669297" sldId="275"/>
        </pc:sldMkLst>
        <pc:spChg chg="mod">
          <ac:chgData name="akula dixith kumar" userId="e00b83aa138bf417" providerId="LiveId" clId="{970ADB48-D596-4599-9DA8-6836C1B60DED}" dt="2021-11-20T05:36:43.449" v="302"/>
          <ac:spMkLst>
            <pc:docMk/>
            <pc:sldMk cId="412669297" sldId="275"/>
            <ac:spMk id="2" creationId="{EF0C2EE5-434C-4A1B-9DCD-6152F7FF5586}"/>
          </ac:spMkLst>
        </pc:spChg>
        <pc:spChg chg="del">
          <ac:chgData name="akula dixith kumar" userId="e00b83aa138bf417" providerId="LiveId" clId="{970ADB48-D596-4599-9DA8-6836C1B60DED}" dt="2021-11-20T07:53:40.217" v="771"/>
          <ac:spMkLst>
            <pc:docMk/>
            <pc:sldMk cId="412669297" sldId="275"/>
            <ac:spMk id="3" creationId="{DED499DA-7CF7-42A5-8089-014ED7F35881}"/>
          </ac:spMkLst>
        </pc:spChg>
        <pc:graphicFrameChg chg="add mod">
          <ac:chgData name="akula dixith kumar" userId="e00b83aa138bf417" providerId="LiveId" clId="{970ADB48-D596-4599-9DA8-6836C1B60DED}" dt="2021-11-20T07:53:40.217" v="771"/>
          <ac:graphicFrameMkLst>
            <pc:docMk/>
            <pc:sldMk cId="412669297" sldId="275"/>
            <ac:graphicFrameMk id="4" creationId="{A4966AF6-CDAC-4992-9A66-E2CCD5B43080}"/>
          </ac:graphicFrameMkLst>
        </pc:graphicFrameChg>
      </pc:sldChg>
      <pc:sldChg chg="addSp delSp modSp new mod setBg">
        <pc:chgData name="akula dixith kumar" userId="e00b83aa138bf417" providerId="LiveId" clId="{970ADB48-D596-4599-9DA8-6836C1B60DED}" dt="2021-11-21T05:14:05.778" v="1474" actId="20577"/>
        <pc:sldMkLst>
          <pc:docMk/>
          <pc:sldMk cId="3506819507" sldId="276"/>
        </pc:sldMkLst>
        <pc:spChg chg="mod">
          <ac:chgData name="akula dixith kumar" userId="e00b83aa138bf417" providerId="LiveId" clId="{970ADB48-D596-4599-9DA8-6836C1B60DED}" dt="2021-11-21T05:12:54.566" v="1470" actId="20577"/>
          <ac:spMkLst>
            <pc:docMk/>
            <pc:sldMk cId="3506819507" sldId="276"/>
            <ac:spMk id="2" creationId="{C4E91C7B-6C55-4CE8-95A2-D0A6977015B4}"/>
          </ac:spMkLst>
        </pc:spChg>
        <pc:spChg chg="del">
          <ac:chgData name="akula dixith kumar" userId="e00b83aa138bf417" providerId="LiveId" clId="{970ADB48-D596-4599-9DA8-6836C1B60DED}" dt="2021-11-20T07:38:10.395" v="685"/>
          <ac:spMkLst>
            <pc:docMk/>
            <pc:sldMk cId="3506819507" sldId="276"/>
            <ac:spMk id="3" creationId="{6A17FE05-6A76-4748-A788-965DC4B4FE5F}"/>
          </ac:spMkLst>
        </pc:spChg>
        <pc:spChg chg="add del">
          <ac:chgData name="akula dixith kumar" userId="e00b83aa138bf417" providerId="LiveId" clId="{970ADB48-D596-4599-9DA8-6836C1B60DED}" dt="2021-11-20T05:36:54.013" v="304" actId="22"/>
          <ac:spMkLst>
            <pc:docMk/>
            <pc:sldMk cId="3506819507" sldId="276"/>
            <ac:spMk id="5" creationId="{9419773E-1482-42EC-9738-B890C400A2C7}"/>
          </ac:spMkLst>
        </pc:spChg>
        <pc:graphicFrameChg chg="add mod">
          <ac:chgData name="akula dixith kumar" userId="e00b83aa138bf417" providerId="LiveId" clId="{970ADB48-D596-4599-9DA8-6836C1B60DED}" dt="2021-11-21T05:14:05.778" v="1474" actId="20577"/>
          <ac:graphicFrameMkLst>
            <pc:docMk/>
            <pc:sldMk cId="3506819507" sldId="276"/>
            <ac:graphicFrameMk id="4" creationId="{77E0462B-68F8-4587-AB4F-E3F7937E1221}"/>
          </ac:graphicFrameMkLst>
        </pc:graphicFrameChg>
      </pc:sldChg>
      <pc:sldChg chg="addSp delSp modSp new mod setBg">
        <pc:chgData name="akula dixith kumar" userId="e00b83aa138bf417" providerId="LiveId" clId="{970ADB48-D596-4599-9DA8-6836C1B60DED}" dt="2021-11-21T05:17:52.055" v="1490" actId="20577"/>
        <pc:sldMkLst>
          <pc:docMk/>
          <pc:sldMk cId="181485368" sldId="277"/>
        </pc:sldMkLst>
        <pc:spChg chg="mod">
          <ac:chgData name="akula dixith kumar" userId="e00b83aa138bf417" providerId="LiveId" clId="{970ADB48-D596-4599-9DA8-6836C1B60DED}" dt="2021-11-21T05:17:52.055" v="1490" actId="20577"/>
          <ac:spMkLst>
            <pc:docMk/>
            <pc:sldMk cId="181485368" sldId="277"/>
            <ac:spMk id="2" creationId="{2F4B78E2-8F24-425D-9121-5FE39A979660}"/>
          </ac:spMkLst>
        </pc:spChg>
        <pc:spChg chg="del">
          <ac:chgData name="akula dixith kumar" userId="e00b83aa138bf417" providerId="LiveId" clId="{970ADB48-D596-4599-9DA8-6836C1B60DED}" dt="2021-11-20T07:48:36.757" v="729"/>
          <ac:spMkLst>
            <pc:docMk/>
            <pc:sldMk cId="181485368" sldId="277"/>
            <ac:spMk id="3" creationId="{EA287B52-0079-4852-906F-7151A0BCEEF2}"/>
          </ac:spMkLst>
        </pc:spChg>
        <pc:graphicFrameChg chg="add mod">
          <ac:chgData name="akula dixith kumar" userId="e00b83aa138bf417" providerId="LiveId" clId="{970ADB48-D596-4599-9DA8-6836C1B60DED}" dt="2021-11-20T07:49:34.244" v="769" actId="208"/>
          <ac:graphicFrameMkLst>
            <pc:docMk/>
            <pc:sldMk cId="181485368" sldId="277"/>
            <ac:graphicFrameMk id="4" creationId="{CE547A95-6204-43B2-B0BB-C2EEE60F3098}"/>
          </ac:graphicFrameMkLst>
        </pc:graphicFrameChg>
      </pc:sldChg>
      <pc:sldChg chg="addSp delSp modSp new mod ord setBg">
        <pc:chgData name="akula dixith kumar" userId="e00b83aa138bf417" providerId="LiveId" clId="{970ADB48-D596-4599-9DA8-6836C1B60DED}" dt="2021-11-20T13:17:49.141" v="1382"/>
        <pc:sldMkLst>
          <pc:docMk/>
          <pc:sldMk cId="655156767" sldId="278"/>
        </pc:sldMkLst>
        <pc:spChg chg="mod">
          <ac:chgData name="akula dixith kumar" userId="e00b83aa138bf417" providerId="LiveId" clId="{970ADB48-D596-4599-9DA8-6836C1B60DED}" dt="2021-11-20T05:43:30.115" v="320" actId="20577"/>
          <ac:spMkLst>
            <pc:docMk/>
            <pc:sldMk cId="655156767" sldId="278"/>
            <ac:spMk id="2" creationId="{FBAA0D29-B65F-4904-A754-E41400F23D10}"/>
          </ac:spMkLst>
        </pc:spChg>
        <pc:spChg chg="del">
          <ac:chgData name="akula dixith kumar" userId="e00b83aa138bf417" providerId="LiveId" clId="{970ADB48-D596-4599-9DA8-6836C1B60DED}" dt="2021-11-20T05:47:53.610" v="328"/>
          <ac:spMkLst>
            <pc:docMk/>
            <pc:sldMk cId="655156767" sldId="278"/>
            <ac:spMk id="3" creationId="{BB84BD50-A118-487B-8E47-49ECB98F7D42}"/>
          </ac:spMkLst>
        </pc:spChg>
        <pc:spChg chg="add del mod">
          <ac:chgData name="akula dixith kumar" userId="e00b83aa138bf417" providerId="LiveId" clId="{970ADB48-D596-4599-9DA8-6836C1B60DED}" dt="2021-11-20T06:35:15.791" v="495" actId="22"/>
          <ac:spMkLst>
            <pc:docMk/>
            <pc:sldMk cId="655156767" sldId="278"/>
            <ac:spMk id="6" creationId="{E391F026-27CD-476F-BE77-D239CF5F1EAF}"/>
          </ac:spMkLst>
        </pc:spChg>
        <pc:spChg chg="add del mod">
          <ac:chgData name="akula dixith kumar" userId="e00b83aa138bf417" providerId="LiveId" clId="{970ADB48-D596-4599-9DA8-6836C1B60DED}" dt="2021-11-20T06:36:40.731" v="499" actId="22"/>
          <ac:spMkLst>
            <pc:docMk/>
            <pc:sldMk cId="655156767" sldId="278"/>
            <ac:spMk id="12" creationId="{F861D23B-5822-4486-91D8-8A0B8D90A9C2}"/>
          </ac:spMkLst>
        </pc:spChg>
        <pc:spChg chg="add del mod">
          <ac:chgData name="akula dixith kumar" userId="e00b83aa138bf417" providerId="LiveId" clId="{970ADB48-D596-4599-9DA8-6836C1B60DED}" dt="2021-11-20T06:37:25.232" v="503" actId="22"/>
          <ac:spMkLst>
            <pc:docMk/>
            <pc:sldMk cId="655156767" sldId="278"/>
            <ac:spMk id="16" creationId="{65D60DDE-4A65-47BD-A904-F6B6D310EF62}"/>
          </ac:spMkLst>
        </pc:spChg>
        <pc:graphicFrameChg chg="add del mod">
          <ac:chgData name="akula dixith kumar" userId="e00b83aa138bf417" providerId="LiveId" clId="{970ADB48-D596-4599-9DA8-6836C1B60DED}" dt="2021-11-20T06:23:23.954" v="474" actId="478"/>
          <ac:graphicFrameMkLst>
            <pc:docMk/>
            <pc:sldMk cId="655156767" sldId="278"/>
            <ac:graphicFrameMk id="4" creationId="{0BC485F5-0007-430E-9D03-90122CC74886}"/>
          </ac:graphicFrameMkLst>
        </pc:graphicFrameChg>
        <pc:picChg chg="add del mod ord">
          <ac:chgData name="akula dixith kumar" userId="e00b83aa138bf417" providerId="LiveId" clId="{970ADB48-D596-4599-9DA8-6836C1B60DED}" dt="2021-11-20T06:36:37.159" v="498" actId="478"/>
          <ac:picMkLst>
            <pc:docMk/>
            <pc:sldMk cId="655156767" sldId="278"/>
            <ac:picMk id="10" creationId="{8D1172B6-943D-4920-9219-0A2E9C262FE8}"/>
          </ac:picMkLst>
        </pc:picChg>
        <pc:picChg chg="add del mod ord">
          <ac:chgData name="akula dixith kumar" userId="e00b83aa138bf417" providerId="LiveId" clId="{970ADB48-D596-4599-9DA8-6836C1B60DED}" dt="2021-11-20T06:37:23.566" v="502" actId="478"/>
          <ac:picMkLst>
            <pc:docMk/>
            <pc:sldMk cId="655156767" sldId="278"/>
            <ac:picMk id="14" creationId="{179B091B-FB16-4D86-8D1B-EEA6E0A2C483}"/>
          </ac:picMkLst>
        </pc:picChg>
        <pc:picChg chg="add mod ord">
          <ac:chgData name="akula dixith kumar" userId="e00b83aa138bf417" providerId="LiveId" clId="{970ADB48-D596-4599-9DA8-6836C1B60DED}" dt="2021-11-20T06:37:34.746" v="505" actId="14100"/>
          <ac:picMkLst>
            <pc:docMk/>
            <pc:sldMk cId="655156767" sldId="278"/>
            <ac:picMk id="18" creationId="{AF1F8CA7-8E8F-4067-BA08-40B6A899365A}"/>
          </ac:picMkLst>
        </pc:picChg>
      </pc:sldChg>
      <pc:sldChg chg="addSp delSp modSp new mod ord setBg">
        <pc:chgData name="akula dixith kumar" userId="e00b83aa138bf417" providerId="LiveId" clId="{970ADB48-D596-4599-9DA8-6836C1B60DED}" dt="2021-11-20T13:17:41.449" v="1380"/>
        <pc:sldMkLst>
          <pc:docMk/>
          <pc:sldMk cId="2464127458" sldId="279"/>
        </pc:sldMkLst>
        <pc:spChg chg="mod">
          <ac:chgData name="akula dixith kumar" userId="e00b83aa138bf417" providerId="LiveId" clId="{970ADB48-D596-4599-9DA8-6836C1B60DED}" dt="2021-11-20T06:09:22.216" v="349" actId="20577"/>
          <ac:spMkLst>
            <pc:docMk/>
            <pc:sldMk cId="2464127458" sldId="279"/>
            <ac:spMk id="2" creationId="{E67FBD49-23C8-4160-932C-E4E48AC6D96F}"/>
          </ac:spMkLst>
        </pc:spChg>
        <pc:spChg chg="add del">
          <ac:chgData name="akula dixith kumar" userId="e00b83aa138bf417" providerId="LiveId" clId="{970ADB48-D596-4599-9DA8-6836C1B60DED}" dt="2021-11-20T06:17:28.068" v="384"/>
          <ac:spMkLst>
            <pc:docMk/>
            <pc:sldMk cId="2464127458" sldId="279"/>
            <ac:spMk id="3" creationId="{F95FED81-DA9B-4568-8C0B-465C4D5B026A}"/>
          </ac:spMkLst>
        </pc:spChg>
        <pc:spChg chg="add del mod">
          <ac:chgData name="akula dixith kumar" userId="e00b83aa138bf417" providerId="LiveId" clId="{970ADB48-D596-4599-9DA8-6836C1B60DED}" dt="2021-11-20T08:11:19.938" v="870"/>
          <ac:spMkLst>
            <pc:docMk/>
            <pc:sldMk cId="2464127458" sldId="279"/>
            <ac:spMk id="4" creationId="{0F6CC19D-B7F5-48AC-8551-133E428D660E}"/>
          </ac:spMkLst>
        </pc:spChg>
        <pc:graphicFrameChg chg="add mod">
          <ac:chgData name="akula dixith kumar" userId="e00b83aa138bf417" providerId="LiveId" clId="{970ADB48-D596-4599-9DA8-6836C1B60DED}" dt="2021-11-20T06:16:36.739" v="383"/>
          <ac:graphicFrameMkLst>
            <pc:docMk/>
            <pc:sldMk cId="2464127458" sldId="279"/>
            <ac:graphicFrameMk id="4" creationId="{40FB6149-5F46-46B4-BE6D-8DF26C77FF6C}"/>
          </ac:graphicFrameMkLst>
        </pc:graphicFrameChg>
        <pc:graphicFrameChg chg="add del mod modGraphic">
          <ac:chgData name="akula dixith kumar" userId="e00b83aa138bf417" providerId="LiveId" clId="{970ADB48-D596-4599-9DA8-6836C1B60DED}" dt="2021-11-20T08:08:22.031" v="860" actId="478"/>
          <ac:graphicFrameMkLst>
            <pc:docMk/>
            <pc:sldMk cId="2464127458" sldId="279"/>
            <ac:graphicFrameMk id="5" creationId="{40FB6149-5F46-46B4-BE6D-8DF26C77FF6C}"/>
          </ac:graphicFrameMkLst>
        </pc:graphicFrameChg>
        <pc:graphicFrameChg chg="add mod">
          <ac:chgData name="akula dixith kumar" userId="e00b83aa138bf417" providerId="LiveId" clId="{970ADB48-D596-4599-9DA8-6836C1B60DED}" dt="2021-11-20T08:11:19.938" v="870"/>
          <ac:graphicFrameMkLst>
            <pc:docMk/>
            <pc:sldMk cId="2464127458" sldId="279"/>
            <ac:graphicFrameMk id="6" creationId="{9E0D5353-2B3E-45FA-8BAC-B21AFCA23577}"/>
          </ac:graphicFrameMkLst>
        </pc:graphicFrameChg>
      </pc:sldChg>
      <pc:sldChg chg="addSp delSp modSp new del mod setBg">
        <pc:chgData name="akula dixith kumar" userId="e00b83aa138bf417" providerId="LiveId" clId="{970ADB48-D596-4599-9DA8-6836C1B60DED}" dt="2021-11-20T06:47:25.511" v="543" actId="680"/>
        <pc:sldMkLst>
          <pc:docMk/>
          <pc:sldMk cId="1191073667" sldId="280"/>
        </pc:sldMkLst>
        <pc:spChg chg="mod">
          <ac:chgData name="akula dixith kumar" userId="e00b83aa138bf417" providerId="LiveId" clId="{970ADB48-D596-4599-9DA8-6836C1B60DED}" dt="2021-11-20T06:47:24.318" v="542"/>
          <ac:spMkLst>
            <pc:docMk/>
            <pc:sldMk cId="1191073667" sldId="280"/>
            <ac:spMk id="2" creationId="{ED5D50D0-3DEB-4A26-B871-195546EDC434}"/>
          </ac:spMkLst>
        </pc:spChg>
        <pc:spChg chg="add del">
          <ac:chgData name="akula dixith kumar" userId="e00b83aa138bf417" providerId="LiveId" clId="{970ADB48-D596-4599-9DA8-6836C1B60DED}" dt="2021-11-20T06:47:03.388" v="535"/>
          <ac:spMkLst>
            <pc:docMk/>
            <pc:sldMk cId="1191073667" sldId="280"/>
            <ac:spMk id="3" creationId="{D009D999-7BC0-44FA-9DDA-7005AB2D8B95}"/>
          </ac:spMkLst>
        </pc:spChg>
        <pc:graphicFrameChg chg="add mod">
          <ac:chgData name="akula dixith kumar" userId="e00b83aa138bf417" providerId="LiveId" clId="{970ADB48-D596-4599-9DA8-6836C1B60DED}" dt="2021-11-20T06:46:16.830" v="528"/>
          <ac:graphicFrameMkLst>
            <pc:docMk/>
            <pc:sldMk cId="1191073667" sldId="280"/>
            <ac:graphicFrameMk id="4" creationId="{15AC73F4-57A2-4FA2-BEAD-DE81937C711E}"/>
          </ac:graphicFrameMkLst>
        </pc:graphicFrameChg>
        <pc:graphicFrameChg chg="add mod">
          <ac:chgData name="akula dixith kumar" userId="e00b83aa138bf417" providerId="LiveId" clId="{970ADB48-D596-4599-9DA8-6836C1B60DED}" dt="2021-11-20T06:46:32.476" v="531"/>
          <ac:graphicFrameMkLst>
            <pc:docMk/>
            <pc:sldMk cId="1191073667" sldId="280"/>
            <ac:graphicFrameMk id="5" creationId="{15AC73F4-57A2-4FA2-BEAD-DE81937C711E}"/>
          </ac:graphicFrameMkLst>
        </pc:graphicFrameChg>
        <pc:graphicFrameChg chg="add mod">
          <ac:chgData name="akula dixith kumar" userId="e00b83aa138bf417" providerId="LiveId" clId="{970ADB48-D596-4599-9DA8-6836C1B60DED}" dt="2021-11-20T06:47:03.388" v="535"/>
          <ac:graphicFrameMkLst>
            <pc:docMk/>
            <pc:sldMk cId="1191073667" sldId="280"/>
            <ac:graphicFrameMk id="6" creationId="{15AC73F4-57A2-4FA2-BEAD-DE81937C711E}"/>
          </ac:graphicFrameMkLst>
        </pc:graphicFrameChg>
      </pc:sldChg>
      <pc:sldChg chg="addSp delSp modSp new mod setBg">
        <pc:chgData name="akula dixith kumar" userId="e00b83aa138bf417" providerId="LiveId" clId="{970ADB48-D596-4599-9DA8-6836C1B60DED}" dt="2021-11-21T04:51:25.150" v="1419"/>
        <pc:sldMkLst>
          <pc:docMk/>
          <pc:sldMk cId="2128996259" sldId="280"/>
        </pc:sldMkLst>
        <pc:spChg chg="mod">
          <ac:chgData name="akula dixith kumar" userId="e00b83aa138bf417" providerId="LiveId" clId="{970ADB48-D596-4599-9DA8-6836C1B60DED}" dt="2021-11-20T06:49:38.013" v="562" actId="20577"/>
          <ac:spMkLst>
            <pc:docMk/>
            <pc:sldMk cId="2128996259" sldId="280"/>
            <ac:spMk id="2" creationId="{E18432BC-0710-4ABB-92E2-4D88B0500997}"/>
          </ac:spMkLst>
        </pc:spChg>
        <pc:spChg chg="del">
          <ac:chgData name="akula dixith kumar" userId="e00b83aa138bf417" providerId="LiveId" clId="{970ADB48-D596-4599-9DA8-6836C1B60DED}" dt="2021-11-20T06:50:31.923" v="565"/>
          <ac:spMkLst>
            <pc:docMk/>
            <pc:sldMk cId="2128996259" sldId="280"/>
            <ac:spMk id="3" creationId="{49A7972F-F557-44E2-A8AB-1E7F558E4457}"/>
          </ac:spMkLst>
        </pc:spChg>
        <pc:spChg chg="add del mod">
          <ac:chgData name="akula dixith kumar" userId="e00b83aa138bf417" providerId="LiveId" clId="{970ADB48-D596-4599-9DA8-6836C1B60DED}" dt="2021-11-21T04:51:25.150" v="1419"/>
          <ac:spMkLst>
            <pc:docMk/>
            <pc:sldMk cId="2128996259" sldId="280"/>
            <ac:spMk id="4" creationId="{73335BB2-B4DD-4B5C-BAF6-4ABAB4E27A33}"/>
          </ac:spMkLst>
        </pc:spChg>
        <pc:spChg chg="add del mod">
          <ac:chgData name="akula dixith kumar" userId="e00b83aa138bf417" providerId="LiveId" clId="{970ADB48-D596-4599-9DA8-6836C1B60DED}" dt="2021-11-20T06:51:38.054" v="573"/>
          <ac:spMkLst>
            <pc:docMk/>
            <pc:sldMk cId="2128996259" sldId="280"/>
            <ac:spMk id="6" creationId="{9DB582E6-6100-4D0A-9B63-735184623D39}"/>
          </ac:spMkLst>
        </pc:spChg>
        <pc:graphicFrameChg chg="add del mod">
          <ac:chgData name="akula dixith kumar" userId="e00b83aa138bf417" providerId="LiveId" clId="{970ADB48-D596-4599-9DA8-6836C1B60DED}" dt="2021-11-20T06:51:15.827" v="568" actId="478"/>
          <ac:graphicFrameMkLst>
            <pc:docMk/>
            <pc:sldMk cId="2128996259" sldId="280"/>
            <ac:graphicFrameMk id="4" creationId="{77F5D654-AC0F-4B5C-B52D-CA7A74E2FDC0}"/>
          </ac:graphicFrameMkLst>
        </pc:graphicFrameChg>
        <pc:graphicFrameChg chg="add mod">
          <ac:chgData name="akula dixith kumar" userId="e00b83aa138bf417" providerId="LiveId" clId="{970ADB48-D596-4599-9DA8-6836C1B60DED}" dt="2021-11-21T04:51:25.150" v="1419"/>
          <ac:graphicFrameMkLst>
            <pc:docMk/>
            <pc:sldMk cId="2128996259" sldId="280"/>
            <ac:graphicFrameMk id="6" creationId="{3F87562F-3914-474D-93A6-366EF4E6ACC4}"/>
          </ac:graphicFrameMkLst>
        </pc:graphicFrameChg>
        <pc:graphicFrameChg chg="add del mod">
          <ac:chgData name="akula dixith kumar" userId="e00b83aa138bf417" providerId="LiveId" clId="{970ADB48-D596-4599-9DA8-6836C1B60DED}" dt="2021-11-20T06:51:25.802" v="571" actId="478"/>
          <ac:graphicFrameMkLst>
            <pc:docMk/>
            <pc:sldMk cId="2128996259" sldId="280"/>
            <ac:graphicFrameMk id="7" creationId="{77F5D654-AC0F-4B5C-B52D-CA7A74E2FDC0}"/>
          </ac:graphicFrameMkLst>
        </pc:graphicFrameChg>
        <pc:graphicFrameChg chg="add del mod">
          <ac:chgData name="akula dixith kumar" userId="e00b83aa138bf417" providerId="LiveId" clId="{970ADB48-D596-4599-9DA8-6836C1B60DED}" dt="2021-11-21T04:51:23.053" v="1418" actId="478"/>
          <ac:graphicFrameMkLst>
            <pc:docMk/>
            <pc:sldMk cId="2128996259" sldId="280"/>
            <ac:graphicFrameMk id="8" creationId="{77F5D654-AC0F-4B5C-B52D-CA7A74E2FDC0}"/>
          </ac:graphicFrameMkLst>
        </pc:graphicFrameChg>
      </pc:sldChg>
      <pc:sldChg chg="addSp delSp modSp new mod setBg">
        <pc:chgData name="akula dixith kumar" userId="e00b83aa138bf417" providerId="LiveId" clId="{970ADB48-D596-4599-9DA8-6836C1B60DED}" dt="2021-11-21T04:54:38.429" v="1423"/>
        <pc:sldMkLst>
          <pc:docMk/>
          <pc:sldMk cId="472033579" sldId="281"/>
        </pc:sldMkLst>
        <pc:spChg chg="mod">
          <ac:chgData name="akula dixith kumar" userId="e00b83aa138bf417" providerId="LiveId" clId="{970ADB48-D596-4599-9DA8-6836C1B60DED}" dt="2021-11-20T07:02:51.471" v="591" actId="20577"/>
          <ac:spMkLst>
            <pc:docMk/>
            <pc:sldMk cId="472033579" sldId="281"/>
            <ac:spMk id="2" creationId="{CF7C92F1-E520-4911-82D3-677D9270EB48}"/>
          </ac:spMkLst>
        </pc:spChg>
        <pc:spChg chg="del">
          <ac:chgData name="akula dixith kumar" userId="e00b83aa138bf417" providerId="LiveId" clId="{970ADB48-D596-4599-9DA8-6836C1B60DED}" dt="2021-11-20T07:06:42.209" v="601"/>
          <ac:spMkLst>
            <pc:docMk/>
            <pc:sldMk cId="472033579" sldId="281"/>
            <ac:spMk id="3" creationId="{4BE1E729-3FDA-429A-8E20-62AB0F81FE71}"/>
          </ac:spMkLst>
        </pc:spChg>
        <pc:spChg chg="add del mod">
          <ac:chgData name="akula dixith kumar" userId="e00b83aa138bf417" providerId="LiveId" clId="{970ADB48-D596-4599-9DA8-6836C1B60DED}" dt="2021-11-21T04:54:15.618" v="1421"/>
          <ac:spMkLst>
            <pc:docMk/>
            <pc:sldMk cId="472033579" sldId="281"/>
            <ac:spMk id="5" creationId="{FE16579E-1EA7-4448-ABAB-8945DF1B081D}"/>
          </ac:spMkLst>
        </pc:spChg>
        <pc:spChg chg="add del mod">
          <ac:chgData name="akula dixith kumar" userId="e00b83aa138bf417" providerId="LiveId" clId="{970ADB48-D596-4599-9DA8-6836C1B60DED}" dt="2021-11-21T04:54:38.429" v="1423"/>
          <ac:spMkLst>
            <pc:docMk/>
            <pc:sldMk cId="472033579" sldId="281"/>
            <ac:spMk id="8" creationId="{E0E5FBB1-B619-417B-B652-FC5024F80FAE}"/>
          </ac:spMkLst>
        </pc:spChg>
        <pc:graphicFrameChg chg="add del mod modGraphic">
          <ac:chgData name="akula dixith kumar" userId="e00b83aa138bf417" providerId="LiveId" clId="{970ADB48-D596-4599-9DA8-6836C1B60DED}" dt="2021-11-21T04:54:13.676" v="1420" actId="478"/>
          <ac:graphicFrameMkLst>
            <pc:docMk/>
            <pc:sldMk cId="472033579" sldId="281"/>
            <ac:graphicFrameMk id="4" creationId="{EDE065A0-90FB-4B03-B54B-4E4CF3648E75}"/>
          </ac:graphicFrameMkLst>
        </pc:graphicFrameChg>
        <pc:graphicFrameChg chg="add del mod">
          <ac:chgData name="akula dixith kumar" userId="e00b83aa138bf417" providerId="LiveId" clId="{970ADB48-D596-4599-9DA8-6836C1B60DED}" dt="2021-11-21T04:54:36.819" v="1422" actId="478"/>
          <ac:graphicFrameMkLst>
            <pc:docMk/>
            <pc:sldMk cId="472033579" sldId="281"/>
            <ac:graphicFrameMk id="6" creationId="{11630F0D-1592-491D-AA39-F923EC495C82}"/>
          </ac:graphicFrameMkLst>
        </pc:graphicFrameChg>
        <pc:graphicFrameChg chg="add mod">
          <ac:chgData name="akula dixith kumar" userId="e00b83aa138bf417" providerId="LiveId" clId="{970ADB48-D596-4599-9DA8-6836C1B60DED}" dt="2021-11-21T04:54:38.429" v="1423"/>
          <ac:graphicFrameMkLst>
            <pc:docMk/>
            <pc:sldMk cId="472033579" sldId="281"/>
            <ac:graphicFrameMk id="9" creationId="{11630F0D-1592-491D-AA39-F923EC495C82}"/>
          </ac:graphicFrameMkLst>
        </pc:graphicFrameChg>
      </pc:sldChg>
      <pc:sldChg chg="addSp delSp modSp new mod setBg">
        <pc:chgData name="akula dixith kumar" userId="e00b83aa138bf417" providerId="LiveId" clId="{970ADB48-D596-4599-9DA8-6836C1B60DED}" dt="2021-11-20T07:36:07.620" v="681" actId="27918"/>
        <pc:sldMkLst>
          <pc:docMk/>
          <pc:sldMk cId="1263571855" sldId="282"/>
        </pc:sldMkLst>
        <pc:spChg chg="mod">
          <ac:chgData name="akula dixith kumar" userId="e00b83aa138bf417" providerId="LiveId" clId="{970ADB48-D596-4599-9DA8-6836C1B60DED}" dt="2021-11-20T07:07:35.635" v="610" actId="20577"/>
          <ac:spMkLst>
            <pc:docMk/>
            <pc:sldMk cId="1263571855" sldId="282"/>
            <ac:spMk id="2" creationId="{43EEBC79-CE3B-49E6-8061-C9FE87B492E7}"/>
          </ac:spMkLst>
        </pc:spChg>
        <pc:spChg chg="del">
          <ac:chgData name="akula dixith kumar" userId="e00b83aa138bf417" providerId="LiveId" clId="{970ADB48-D596-4599-9DA8-6836C1B60DED}" dt="2021-11-20T07:14:20.105" v="623"/>
          <ac:spMkLst>
            <pc:docMk/>
            <pc:sldMk cId="1263571855" sldId="282"/>
            <ac:spMk id="3" creationId="{022DFAD4-4B94-4117-B182-C4FD4105DDEC}"/>
          </ac:spMkLst>
        </pc:spChg>
        <pc:spChg chg="add del mod">
          <ac:chgData name="akula dixith kumar" userId="e00b83aa138bf417" providerId="LiveId" clId="{970ADB48-D596-4599-9DA8-6836C1B60DED}" dt="2021-11-20T07:14:44.488" v="629"/>
          <ac:spMkLst>
            <pc:docMk/>
            <pc:sldMk cId="1263571855" sldId="282"/>
            <ac:spMk id="6" creationId="{A31BFA81-E0E1-47D9-8342-3DA490E747D4}"/>
          </ac:spMkLst>
        </pc:spChg>
        <pc:graphicFrameChg chg="add del mod">
          <ac:chgData name="akula dixith kumar" userId="e00b83aa138bf417" providerId="LiveId" clId="{970ADB48-D596-4599-9DA8-6836C1B60DED}" dt="2021-11-20T07:14:36.057" v="624" actId="478"/>
          <ac:graphicFrameMkLst>
            <pc:docMk/>
            <pc:sldMk cId="1263571855" sldId="282"/>
            <ac:graphicFrameMk id="4" creationId="{019D5D32-8661-4991-BD0F-D85F8FB4DFD9}"/>
          </ac:graphicFrameMkLst>
        </pc:graphicFrameChg>
        <pc:graphicFrameChg chg="add del mod">
          <ac:chgData name="akula dixith kumar" userId="e00b83aa138bf417" providerId="LiveId" clId="{970ADB48-D596-4599-9DA8-6836C1B60DED}" dt="2021-11-20T07:14:39.765" v="627" actId="478"/>
          <ac:graphicFrameMkLst>
            <pc:docMk/>
            <pc:sldMk cId="1263571855" sldId="282"/>
            <ac:graphicFrameMk id="7" creationId="{019D5D32-8661-4991-BD0F-D85F8FB4DFD9}"/>
          </ac:graphicFrameMkLst>
        </pc:graphicFrameChg>
        <pc:graphicFrameChg chg="add mod">
          <ac:chgData name="akula dixith kumar" userId="e00b83aa138bf417" providerId="LiveId" clId="{970ADB48-D596-4599-9DA8-6836C1B60DED}" dt="2021-11-20T07:14:44.488" v="629"/>
          <ac:graphicFrameMkLst>
            <pc:docMk/>
            <pc:sldMk cId="1263571855" sldId="282"/>
            <ac:graphicFrameMk id="8" creationId="{019D5D32-8661-4991-BD0F-D85F8FB4DFD9}"/>
          </ac:graphicFrameMkLst>
        </pc:graphicFrameChg>
      </pc:sldChg>
      <pc:sldChg chg="addSp delSp modSp new mod setBg">
        <pc:chgData name="akula dixith kumar" userId="e00b83aa138bf417" providerId="LiveId" clId="{970ADB48-D596-4599-9DA8-6836C1B60DED}" dt="2021-11-20T07:32:19.761" v="679" actId="27918"/>
        <pc:sldMkLst>
          <pc:docMk/>
          <pc:sldMk cId="3850696497" sldId="283"/>
        </pc:sldMkLst>
        <pc:spChg chg="mod">
          <ac:chgData name="akula dixith kumar" userId="e00b83aa138bf417" providerId="LiveId" clId="{970ADB48-D596-4599-9DA8-6836C1B60DED}" dt="2021-11-20T07:19:24.752" v="638" actId="20577"/>
          <ac:spMkLst>
            <pc:docMk/>
            <pc:sldMk cId="3850696497" sldId="283"/>
            <ac:spMk id="2" creationId="{4502E851-2CB6-400A-AED5-5028B2D9C1F2}"/>
          </ac:spMkLst>
        </pc:spChg>
        <pc:spChg chg="del">
          <ac:chgData name="akula dixith kumar" userId="e00b83aa138bf417" providerId="LiveId" clId="{970ADB48-D596-4599-9DA8-6836C1B60DED}" dt="2021-11-20T07:24:25.391" v="647"/>
          <ac:spMkLst>
            <pc:docMk/>
            <pc:sldMk cId="3850696497" sldId="283"/>
            <ac:spMk id="3" creationId="{BB98F803-C06E-4E86-8D61-2F28D42ADA87}"/>
          </ac:spMkLst>
        </pc:spChg>
        <pc:graphicFrameChg chg="add mod">
          <ac:chgData name="akula dixith kumar" userId="e00b83aa138bf417" providerId="LiveId" clId="{970ADB48-D596-4599-9DA8-6836C1B60DED}" dt="2021-11-20T07:24:25.391" v="647"/>
          <ac:graphicFrameMkLst>
            <pc:docMk/>
            <pc:sldMk cId="3850696497" sldId="283"/>
            <ac:graphicFrameMk id="4" creationId="{060CEADB-04CA-412F-B276-60264DAAFAAB}"/>
          </ac:graphicFrameMkLst>
        </pc:graphicFrameChg>
      </pc:sldChg>
      <pc:sldChg chg="addSp delSp modSp new mod setBg">
        <pc:chgData name="akula dixith kumar" userId="e00b83aa138bf417" providerId="LiveId" clId="{970ADB48-D596-4599-9DA8-6836C1B60DED}" dt="2021-11-21T05:03:12.319" v="1436" actId="1036"/>
        <pc:sldMkLst>
          <pc:docMk/>
          <pc:sldMk cId="1814547854" sldId="284"/>
        </pc:sldMkLst>
        <pc:spChg chg="mod">
          <ac:chgData name="akula dixith kumar" userId="e00b83aa138bf417" providerId="LiveId" clId="{970ADB48-D596-4599-9DA8-6836C1B60DED}" dt="2021-11-20T07:27:55.012" v="662" actId="20577"/>
          <ac:spMkLst>
            <pc:docMk/>
            <pc:sldMk cId="1814547854" sldId="284"/>
            <ac:spMk id="2" creationId="{71451CF9-8FB0-4B34-ABA0-A515FCBF24BE}"/>
          </ac:spMkLst>
        </pc:spChg>
        <pc:spChg chg="del">
          <ac:chgData name="akula dixith kumar" userId="e00b83aa138bf417" providerId="LiveId" clId="{970ADB48-D596-4599-9DA8-6836C1B60DED}" dt="2021-11-20T07:29:39.251" v="674"/>
          <ac:spMkLst>
            <pc:docMk/>
            <pc:sldMk cId="1814547854" sldId="284"/>
            <ac:spMk id="3" creationId="{8869D02A-0C45-40BB-8D46-84BE3B9E5912}"/>
          </ac:spMkLst>
        </pc:spChg>
        <pc:spChg chg="add del mod">
          <ac:chgData name="akula dixith kumar" userId="e00b83aa138bf417" providerId="LiveId" clId="{970ADB48-D596-4599-9DA8-6836C1B60DED}" dt="2021-11-21T05:02:47.678" v="1435"/>
          <ac:spMkLst>
            <pc:docMk/>
            <pc:sldMk cId="1814547854" sldId="284"/>
            <ac:spMk id="5" creationId="{6BBB158B-253A-42C2-843E-3FC8D9067978}"/>
          </ac:spMkLst>
        </pc:spChg>
        <pc:graphicFrameChg chg="add del mod">
          <ac:chgData name="akula dixith kumar" userId="e00b83aa138bf417" providerId="LiveId" clId="{970ADB48-D596-4599-9DA8-6836C1B60DED}" dt="2021-11-21T05:02:45.810" v="1433" actId="478"/>
          <ac:graphicFrameMkLst>
            <pc:docMk/>
            <pc:sldMk cId="1814547854" sldId="284"/>
            <ac:graphicFrameMk id="4" creationId="{06D934B0-2A57-4F55-82B9-92465D4CD867}"/>
          </ac:graphicFrameMkLst>
        </pc:graphicFrameChg>
        <pc:graphicFrameChg chg="add mod">
          <ac:chgData name="akula dixith kumar" userId="e00b83aa138bf417" providerId="LiveId" clId="{970ADB48-D596-4599-9DA8-6836C1B60DED}" dt="2021-11-21T05:03:12.319" v="1436" actId="1036"/>
          <ac:graphicFrameMkLst>
            <pc:docMk/>
            <pc:sldMk cId="1814547854" sldId="284"/>
            <ac:graphicFrameMk id="6" creationId="{CA20F29B-78A1-40CC-86D7-194CE19F47F2}"/>
          </ac:graphicFrameMkLst>
        </pc:graphicFrameChg>
      </pc:sldChg>
      <pc:sldChg chg="addSp delSp modSp new del mod ord setBg">
        <pc:chgData name="akula dixith kumar" userId="e00b83aa138bf417" providerId="LiveId" clId="{970ADB48-D596-4599-9DA8-6836C1B60DED}" dt="2021-11-20T11:13:29.165" v="1214" actId="47"/>
        <pc:sldMkLst>
          <pc:docMk/>
          <pc:sldMk cId="973294574" sldId="285"/>
        </pc:sldMkLst>
        <pc:spChg chg="mod">
          <ac:chgData name="akula dixith kumar" userId="e00b83aa138bf417" providerId="LiveId" clId="{970ADB48-D596-4599-9DA8-6836C1B60DED}" dt="2021-11-20T08:04:23.382" v="849" actId="313"/>
          <ac:spMkLst>
            <pc:docMk/>
            <pc:sldMk cId="973294574" sldId="285"/>
            <ac:spMk id="2" creationId="{1FFD8D1B-E179-4A5D-957D-68C62BC0D43C}"/>
          </ac:spMkLst>
        </pc:spChg>
        <pc:spChg chg="del">
          <ac:chgData name="akula dixith kumar" userId="e00b83aa138bf417" providerId="LiveId" clId="{970ADB48-D596-4599-9DA8-6836C1B60DED}" dt="2021-11-20T08:05:52.544" v="850" actId="931"/>
          <ac:spMkLst>
            <pc:docMk/>
            <pc:sldMk cId="973294574" sldId="285"/>
            <ac:spMk id="3" creationId="{A47A8657-06E3-4E3B-B1F3-1664FE5ECD6F}"/>
          </ac:spMkLst>
        </pc:spChg>
        <pc:picChg chg="add mod">
          <ac:chgData name="akula dixith kumar" userId="e00b83aa138bf417" providerId="LiveId" clId="{970ADB48-D596-4599-9DA8-6836C1B60DED}" dt="2021-11-20T08:06:20.174" v="856" actId="14100"/>
          <ac:picMkLst>
            <pc:docMk/>
            <pc:sldMk cId="973294574" sldId="285"/>
            <ac:picMk id="5" creationId="{A14474F5-6FE5-48C5-9D07-0845D18CA261}"/>
          </ac:picMkLst>
        </pc:picChg>
      </pc:sldChg>
      <pc:sldChg chg="new del">
        <pc:chgData name="akula dixith kumar" userId="e00b83aa138bf417" providerId="LiveId" clId="{970ADB48-D596-4599-9DA8-6836C1B60DED}" dt="2021-11-20T08:02:02.183" v="783" actId="47"/>
        <pc:sldMkLst>
          <pc:docMk/>
          <pc:sldMk cId="2195760780" sldId="285"/>
        </pc:sldMkLst>
      </pc:sldChg>
      <pc:sldChg chg="addSp delSp modSp new del mod">
        <pc:chgData name="akula dixith kumar" userId="e00b83aa138bf417" providerId="LiveId" clId="{970ADB48-D596-4599-9DA8-6836C1B60DED}" dt="2021-11-20T08:03:00.833" v="796" actId="47"/>
        <pc:sldMkLst>
          <pc:docMk/>
          <pc:sldMk cId="3006545112" sldId="285"/>
        </pc:sldMkLst>
        <pc:spChg chg="del mod">
          <ac:chgData name="akula dixith kumar" userId="e00b83aa138bf417" providerId="LiveId" clId="{970ADB48-D596-4599-9DA8-6836C1B60DED}" dt="2021-11-20T08:02:55.176" v="795" actId="478"/>
          <ac:spMkLst>
            <pc:docMk/>
            <pc:sldMk cId="3006545112" sldId="285"/>
            <ac:spMk id="2" creationId="{D81EA6FB-9F1C-4910-8BBF-FCD0E883C662}"/>
          </ac:spMkLst>
        </pc:spChg>
        <pc:spChg chg="add mod">
          <ac:chgData name="akula dixith kumar" userId="e00b83aa138bf417" providerId="LiveId" clId="{970ADB48-D596-4599-9DA8-6836C1B60DED}" dt="2021-11-20T08:02:55.176" v="795" actId="478"/>
          <ac:spMkLst>
            <pc:docMk/>
            <pc:sldMk cId="3006545112" sldId="285"/>
            <ac:spMk id="4" creationId="{F58A8AAB-5AB9-4ED1-8BD4-0984E13D2163}"/>
          </ac:spMkLst>
        </pc:spChg>
      </pc:sldChg>
      <pc:sldChg chg="addSp delSp modSp new del mod setBg">
        <pc:chgData name="akula dixith kumar" userId="e00b83aa138bf417" providerId="LiveId" clId="{970ADB48-D596-4599-9DA8-6836C1B60DED}" dt="2021-11-20T11:18:05.500" v="1219" actId="47"/>
        <pc:sldMkLst>
          <pc:docMk/>
          <pc:sldMk cId="1190824473" sldId="286"/>
        </pc:sldMkLst>
        <pc:spChg chg="mod">
          <ac:chgData name="akula dixith kumar" userId="e00b83aa138bf417" providerId="LiveId" clId="{970ADB48-D596-4599-9DA8-6836C1B60DED}" dt="2021-11-20T08:12:27.583" v="890" actId="113"/>
          <ac:spMkLst>
            <pc:docMk/>
            <pc:sldMk cId="1190824473" sldId="286"/>
            <ac:spMk id="2" creationId="{AC3C22FD-5701-4B5B-950B-6C56DC5FBEE9}"/>
          </ac:spMkLst>
        </pc:spChg>
        <pc:spChg chg="del">
          <ac:chgData name="akula dixith kumar" userId="e00b83aa138bf417" providerId="LiveId" clId="{970ADB48-D596-4599-9DA8-6836C1B60DED}" dt="2021-11-20T08:14:25.700" v="892" actId="931"/>
          <ac:spMkLst>
            <pc:docMk/>
            <pc:sldMk cId="1190824473" sldId="286"/>
            <ac:spMk id="3" creationId="{7392B5FA-632F-4556-A75D-78375F3C3C13}"/>
          </ac:spMkLst>
        </pc:spChg>
        <pc:spChg chg="add del mod">
          <ac:chgData name="akula dixith kumar" userId="e00b83aa138bf417" providerId="LiveId" clId="{970ADB48-D596-4599-9DA8-6836C1B60DED}" dt="2021-11-20T08:15:03.931" v="893" actId="478"/>
          <ac:spMkLst>
            <pc:docMk/>
            <pc:sldMk cId="1190824473" sldId="286"/>
            <ac:spMk id="6" creationId="{A9325722-1D53-4566-AE0C-1791E9884312}"/>
          </ac:spMkLst>
        </pc:spChg>
        <pc:spChg chg="add mod">
          <ac:chgData name="akula dixith kumar" userId="e00b83aa138bf417" providerId="LiveId" clId="{970ADB48-D596-4599-9DA8-6836C1B60DED}" dt="2021-11-20T08:15:03.931" v="893" actId="478"/>
          <ac:spMkLst>
            <pc:docMk/>
            <pc:sldMk cId="1190824473" sldId="286"/>
            <ac:spMk id="8" creationId="{CEDD8E52-4AF4-4AFD-AA35-390D08C61A34}"/>
          </ac:spMkLst>
        </pc:spChg>
        <pc:picChg chg="add del mod">
          <ac:chgData name="akula dixith kumar" userId="e00b83aa138bf417" providerId="LiveId" clId="{970ADB48-D596-4599-9DA8-6836C1B60DED}" dt="2021-11-20T08:15:03.931" v="893" actId="478"/>
          <ac:picMkLst>
            <pc:docMk/>
            <pc:sldMk cId="1190824473" sldId="286"/>
            <ac:picMk id="5" creationId="{E2E25245-2931-4575-ACBC-9A8086AF358F}"/>
          </ac:picMkLst>
        </pc:picChg>
      </pc:sldChg>
      <pc:sldChg chg="addSp delSp modSp new mod setBg">
        <pc:chgData name="akula dixith kumar" userId="e00b83aa138bf417" providerId="LiveId" clId="{970ADB48-D596-4599-9DA8-6836C1B60DED}" dt="2021-11-20T13:21:25.682" v="1407"/>
        <pc:sldMkLst>
          <pc:docMk/>
          <pc:sldMk cId="3805003232" sldId="287"/>
        </pc:sldMkLst>
        <pc:spChg chg="mod">
          <ac:chgData name="akula dixith kumar" userId="e00b83aa138bf417" providerId="LiveId" clId="{970ADB48-D596-4599-9DA8-6836C1B60DED}" dt="2021-11-20T08:19:00.391" v="988" actId="113"/>
          <ac:spMkLst>
            <pc:docMk/>
            <pc:sldMk cId="3805003232" sldId="287"/>
            <ac:spMk id="2" creationId="{900C9C79-463E-4016-90CC-27FCD459728C}"/>
          </ac:spMkLst>
        </pc:spChg>
        <pc:spChg chg="del">
          <ac:chgData name="akula dixith kumar" userId="e00b83aa138bf417" providerId="LiveId" clId="{970ADB48-D596-4599-9DA8-6836C1B60DED}" dt="2021-11-20T08:21:34.766" v="990" actId="931"/>
          <ac:spMkLst>
            <pc:docMk/>
            <pc:sldMk cId="3805003232" sldId="287"/>
            <ac:spMk id="3" creationId="{3D0F0139-F6B5-499D-A3DF-45E72A6EB088}"/>
          </ac:spMkLst>
        </pc:spChg>
        <pc:spChg chg="mod">
          <ac:chgData name="akula dixith kumar" userId="e00b83aa138bf417" providerId="LiveId" clId="{970ADB48-D596-4599-9DA8-6836C1B60DED}" dt="2021-11-20T08:18:30.110" v="966" actId="20577"/>
          <ac:spMkLst>
            <pc:docMk/>
            <pc:sldMk cId="3805003232" sldId="287"/>
            <ac:spMk id="4" creationId="{E9E029B7-0750-465D-8729-0C44F25A6409}"/>
          </ac:spMkLst>
        </pc:spChg>
        <pc:spChg chg="add del mod">
          <ac:chgData name="akula dixith kumar" userId="e00b83aa138bf417" providerId="LiveId" clId="{970ADB48-D596-4599-9DA8-6836C1B60DED}" dt="2021-11-20T11:22:54.787" v="1222" actId="478"/>
          <ac:spMkLst>
            <pc:docMk/>
            <pc:sldMk cId="3805003232" sldId="287"/>
            <ac:spMk id="6" creationId="{D872B99A-7B77-4314-A421-B70C07B12ED9}"/>
          </ac:spMkLst>
        </pc:spChg>
        <pc:spChg chg="add del mod">
          <ac:chgData name="akula dixith kumar" userId="e00b83aa138bf417" providerId="LiveId" clId="{970ADB48-D596-4599-9DA8-6836C1B60DED}" dt="2021-11-20T08:21:44.935" v="994" actId="478"/>
          <ac:spMkLst>
            <pc:docMk/>
            <pc:sldMk cId="3805003232" sldId="287"/>
            <ac:spMk id="7" creationId="{0252D701-A937-467A-A52E-EDA044A1D723}"/>
          </ac:spMkLst>
        </pc:spChg>
        <pc:spChg chg="add del mod">
          <ac:chgData name="akula dixith kumar" userId="e00b83aa138bf417" providerId="LiveId" clId="{970ADB48-D596-4599-9DA8-6836C1B60DED}" dt="2021-11-20T11:24:16.166" v="1223" actId="931"/>
          <ac:spMkLst>
            <pc:docMk/>
            <pc:sldMk cId="3805003232" sldId="287"/>
            <ac:spMk id="8" creationId="{C4880885-1218-4249-9533-CAE1F13A09FF}"/>
          </ac:spMkLst>
        </pc:spChg>
        <pc:spChg chg="add del mod">
          <ac:chgData name="akula dixith kumar" userId="e00b83aa138bf417" providerId="LiveId" clId="{970ADB48-D596-4599-9DA8-6836C1B60DED}" dt="2021-11-20T11:22:40.675" v="1220" actId="931"/>
          <ac:spMkLst>
            <pc:docMk/>
            <pc:sldMk cId="3805003232" sldId="287"/>
            <ac:spMk id="9" creationId="{4B9769EF-5DF0-48EE-AAA5-146BD904F07B}"/>
          </ac:spMkLst>
        </pc:spChg>
        <pc:spChg chg="add del mod">
          <ac:chgData name="akula dixith kumar" userId="e00b83aa138bf417" providerId="LiveId" clId="{970ADB48-D596-4599-9DA8-6836C1B60DED}" dt="2021-11-20T11:24:21.552" v="1224" actId="478"/>
          <ac:spMkLst>
            <pc:docMk/>
            <pc:sldMk cId="3805003232" sldId="287"/>
            <ac:spMk id="12" creationId="{B463FD5D-4F7D-4B90-87C7-95B75BB8B740}"/>
          </ac:spMkLst>
        </pc:spChg>
        <pc:spChg chg="add del mod">
          <ac:chgData name="akula dixith kumar" userId="e00b83aa138bf417" providerId="LiveId" clId="{970ADB48-D596-4599-9DA8-6836C1B60DED}" dt="2021-11-20T11:25:10.746" v="1225" actId="931"/>
          <ac:spMkLst>
            <pc:docMk/>
            <pc:sldMk cId="3805003232" sldId="287"/>
            <ac:spMk id="14" creationId="{908CA353-8FF2-49A0-981C-42DC1DC6A6F9}"/>
          </ac:spMkLst>
        </pc:spChg>
        <pc:spChg chg="add del mod">
          <ac:chgData name="akula dixith kumar" userId="e00b83aa138bf417" providerId="LiveId" clId="{970ADB48-D596-4599-9DA8-6836C1B60DED}" dt="2021-11-20T11:25:17.686" v="1226" actId="478"/>
          <ac:spMkLst>
            <pc:docMk/>
            <pc:sldMk cId="3805003232" sldId="287"/>
            <ac:spMk id="17" creationId="{1D4008D4-7550-4214-8E96-8CB0BEBBB311}"/>
          </ac:spMkLst>
        </pc:spChg>
        <pc:spChg chg="add del mod">
          <ac:chgData name="akula dixith kumar" userId="e00b83aa138bf417" providerId="LiveId" clId="{970ADB48-D596-4599-9DA8-6836C1B60DED}" dt="2021-11-20T11:26:19.570" v="1227" actId="931"/>
          <ac:spMkLst>
            <pc:docMk/>
            <pc:sldMk cId="3805003232" sldId="287"/>
            <ac:spMk id="19" creationId="{A7421539-5FBB-4B3E-B7ED-0C7265985C88}"/>
          </ac:spMkLst>
        </pc:spChg>
        <pc:spChg chg="add del mod">
          <ac:chgData name="akula dixith kumar" userId="e00b83aa138bf417" providerId="LiveId" clId="{970ADB48-D596-4599-9DA8-6836C1B60DED}" dt="2021-11-20T11:26:37.266" v="1228" actId="478"/>
          <ac:spMkLst>
            <pc:docMk/>
            <pc:sldMk cId="3805003232" sldId="287"/>
            <ac:spMk id="22" creationId="{B41A3E1F-0FF3-454E-ACE6-CD280F8F1943}"/>
          </ac:spMkLst>
        </pc:spChg>
        <pc:spChg chg="add del mod">
          <ac:chgData name="akula dixith kumar" userId="e00b83aa138bf417" providerId="LiveId" clId="{970ADB48-D596-4599-9DA8-6836C1B60DED}" dt="2021-11-20T11:27:07.409" v="1236"/>
          <ac:spMkLst>
            <pc:docMk/>
            <pc:sldMk cId="3805003232" sldId="287"/>
            <ac:spMk id="24" creationId="{0FAD5C90-8379-40AC-A1CA-65C3080D73F5}"/>
          </ac:spMkLst>
        </pc:spChg>
        <pc:picChg chg="add del mod">
          <ac:chgData name="akula dixith kumar" userId="e00b83aa138bf417" providerId="LiveId" clId="{970ADB48-D596-4599-9DA8-6836C1B60DED}" dt="2021-11-20T11:22:54.787" v="1222" actId="478"/>
          <ac:picMkLst>
            <pc:docMk/>
            <pc:sldMk cId="3805003232" sldId="287"/>
            <ac:picMk id="5" creationId="{0B6C1994-FF17-4748-90BA-C36730DA7C0A}"/>
          </ac:picMkLst>
        </pc:picChg>
        <pc:picChg chg="add del mod">
          <ac:chgData name="akula dixith kumar" userId="e00b83aa138bf417" providerId="LiveId" clId="{970ADB48-D596-4599-9DA8-6836C1B60DED}" dt="2021-11-20T08:21:44.935" v="994" actId="478"/>
          <ac:picMkLst>
            <pc:docMk/>
            <pc:sldMk cId="3805003232" sldId="287"/>
            <ac:picMk id="6" creationId="{BFF64A54-6302-48CD-831D-1255A26D0B82}"/>
          </ac:picMkLst>
        </pc:picChg>
        <pc:picChg chg="add del mod">
          <ac:chgData name="akula dixith kumar" userId="e00b83aa138bf417" providerId="LiveId" clId="{970ADB48-D596-4599-9DA8-6836C1B60DED}" dt="2021-11-20T11:24:21.552" v="1224" actId="478"/>
          <ac:picMkLst>
            <pc:docMk/>
            <pc:sldMk cId="3805003232" sldId="287"/>
            <ac:picMk id="11" creationId="{8F3E5B7D-8B70-4D4D-9659-F80DB7115595}"/>
          </ac:picMkLst>
        </pc:picChg>
        <pc:picChg chg="add del mod">
          <ac:chgData name="akula dixith kumar" userId="e00b83aa138bf417" providerId="LiveId" clId="{970ADB48-D596-4599-9DA8-6836C1B60DED}" dt="2021-11-20T11:25:17.686" v="1226" actId="478"/>
          <ac:picMkLst>
            <pc:docMk/>
            <pc:sldMk cId="3805003232" sldId="287"/>
            <ac:picMk id="16" creationId="{D084E972-C502-40C8-A3A0-65697A9A68C9}"/>
          </ac:picMkLst>
        </pc:picChg>
        <pc:picChg chg="add del mod">
          <ac:chgData name="akula dixith kumar" userId="e00b83aa138bf417" providerId="LiveId" clId="{970ADB48-D596-4599-9DA8-6836C1B60DED}" dt="2021-11-20T11:26:37.266" v="1228" actId="478"/>
          <ac:picMkLst>
            <pc:docMk/>
            <pc:sldMk cId="3805003232" sldId="287"/>
            <ac:picMk id="21" creationId="{7E18628E-17B2-494E-BC4D-5291757766BA}"/>
          </ac:picMkLst>
        </pc:picChg>
        <pc:picChg chg="add del mod">
          <ac:chgData name="akula dixith kumar" userId="e00b83aa138bf417" providerId="LiveId" clId="{970ADB48-D596-4599-9DA8-6836C1B60DED}" dt="2021-11-20T11:27:03.062" v="1235" actId="478"/>
          <ac:picMkLst>
            <pc:docMk/>
            <pc:sldMk cId="3805003232" sldId="287"/>
            <ac:picMk id="25" creationId="{7E18628E-17B2-494E-BC4D-5291757766BA}"/>
          </ac:picMkLst>
        </pc:picChg>
        <pc:picChg chg="add mod">
          <ac:chgData name="akula dixith kumar" userId="e00b83aa138bf417" providerId="LiveId" clId="{970ADB48-D596-4599-9DA8-6836C1B60DED}" dt="2021-11-20T11:27:07.409" v="1236"/>
          <ac:picMkLst>
            <pc:docMk/>
            <pc:sldMk cId="3805003232" sldId="287"/>
            <ac:picMk id="26" creationId="{7E18628E-17B2-494E-BC4D-5291757766BA}"/>
          </ac:picMkLst>
        </pc:picChg>
      </pc:sldChg>
      <pc:sldChg chg="new del">
        <pc:chgData name="akula dixith kumar" userId="e00b83aa138bf417" providerId="LiveId" clId="{970ADB48-D596-4599-9DA8-6836C1B60DED}" dt="2021-11-20T11:05:55.539" v="997" actId="47"/>
        <pc:sldMkLst>
          <pc:docMk/>
          <pc:sldMk cId="3327828304" sldId="288"/>
        </pc:sldMkLst>
      </pc:sldChg>
      <pc:sldChg chg="addSp delSp modSp new mod setBg">
        <pc:chgData name="akula dixith kumar" userId="e00b83aa138bf417" providerId="LiveId" clId="{970ADB48-D596-4599-9DA8-6836C1B60DED}" dt="2021-11-20T13:20:46.937" v="1406"/>
        <pc:sldMkLst>
          <pc:docMk/>
          <pc:sldMk cId="3695184063" sldId="288"/>
        </pc:sldMkLst>
        <pc:spChg chg="mod">
          <ac:chgData name="akula dixith kumar" userId="e00b83aa138bf417" providerId="LiveId" clId="{970ADB48-D596-4599-9DA8-6836C1B60DED}" dt="2021-11-20T11:06:53.314" v="1036" actId="255"/>
          <ac:spMkLst>
            <pc:docMk/>
            <pc:sldMk cId="3695184063" sldId="288"/>
            <ac:spMk id="2" creationId="{05BCD579-8A2A-4C18-B8CF-6678D127ED93}"/>
          </ac:spMkLst>
        </pc:spChg>
        <pc:spChg chg="del">
          <ac:chgData name="akula dixith kumar" userId="e00b83aa138bf417" providerId="LiveId" clId="{970ADB48-D596-4599-9DA8-6836C1B60DED}" dt="2021-11-20T11:16:04.667" v="1216" actId="931"/>
          <ac:spMkLst>
            <pc:docMk/>
            <pc:sldMk cId="3695184063" sldId="288"/>
            <ac:spMk id="3" creationId="{97CBEF0B-71CF-490A-AF0F-9E1DE3F5A3F2}"/>
          </ac:spMkLst>
        </pc:spChg>
        <pc:spChg chg="mod">
          <ac:chgData name="akula dixith kumar" userId="e00b83aa138bf417" providerId="LiveId" clId="{970ADB48-D596-4599-9DA8-6836C1B60DED}" dt="2021-11-20T11:39:21.499" v="1362" actId="20577"/>
          <ac:spMkLst>
            <pc:docMk/>
            <pc:sldMk cId="3695184063" sldId="288"/>
            <ac:spMk id="4" creationId="{136CB60C-174B-4E0E-A591-D16C6BCBD32B}"/>
          </ac:spMkLst>
        </pc:spChg>
        <pc:spChg chg="add del mod">
          <ac:chgData name="akula dixith kumar" userId="e00b83aa138bf417" providerId="LiveId" clId="{970ADB48-D596-4599-9DA8-6836C1B60DED}" dt="2021-11-20T11:16:31.758" v="1217" actId="478"/>
          <ac:spMkLst>
            <pc:docMk/>
            <pc:sldMk cId="3695184063" sldId="288"/>
            <ac:spMk id="7" creationId="{933D620D-4CD5-4B71-8651-3C1242D3431D}"/>
          </ac:spMkLst>
        </pc:spChg>
        <pc:spChg chg="add del mod">
          <ac:chgData name="akula dixith kumar" userId="e00b83aa138bf417" providerId="LiveId" clId="{970ADB48-D596-4599-9DA8-6836C1B60DED}" dt="2021-11-20T11:16:33.347" v="1218"/>
          <ac:spMkLst>
            <pc:docMk/>
            <pc:sldMk cId="3695184063" sldId="288"/>
            <ac:spMk id="9" creationId="{5D436F3D-C616-4B6A-9E18-38AFFF0EC81D}"/>
          </ac:spMkLst>
        </pc:spChg>
        <pc:picChg chg="add del mod">
          <ac:chgData name="akula dixith kumar" userId="e00b83aa138bf417" providerId="LiveId" clId="{970ADB48-D596-4599-9DA8-6836C1B60DED}" dt="2021-11-20T11:16:31.758" v="1217" actId="478"/>
          <ac:picMkLst>
            <pc:docMk/>
            <pc:sldMk cId="3695184063" sldId="288"/>
            <ac:picMk id="6" creationId="{D6AC4644-C426-4E09-ACD5-5D6B6A0F31FA}"/>
          </ac:picMkLst>
        </pc:picChg>
        <pc:picChg chg="add mod">
          <ac:chgData name="akula dixith kumar" userId="e00b83aa138bf417" providerId="LiveId" clId="{970ADB48-D596-4599-9DA8-6836C1B60DED}" dt="2021-11-20T11:16:33.347" v="1218"/>
          <ac:picMkLst>
            <pc:docMk/>
            <pc:sldMk cId="3695184063" sldId="288"/>
            <ac:picMk id="10" creationId="{D6AC4644-C426-4E09-ACD5-5D6B6A0F31FA}"/>
          </ac:picMkLst>
        </pc:picChg>
      </pc:sldChg>
      <pc:sldChg chg="addSp delSp modSp new mod setBg">
        <pc:chgData name="akula dixith kumar" userId="e00b83aa138bf417" providerId="LiveId" clId="{970ADB48-D596-4599-9DA8-6836C1B60DED}" dt="2021-11-20T11:34:26.715" v="1332"/>
        <pc:sldMkLst>
          <pc:docMk/>
          <pc:sldMk cId="1686370494" sldId="289"/>
        </pc:sldMkLst>
        <pc:spChg chg="mod">
          <ac:chgData name="akula dixith kumar" userId="e00b83aa138bf417" providerId="LiveId" clId="{970ADB48-D596-4599-9DA8-6836C1B60DED}" dt="2021-11-20T11:29:59.437" v="1267" actId="113"/>
          <ac:spMkLst>
            <pc:docMk/>
            <pc:sldMk cId="1686370494" sldId="289"/>
            <ac:spMk id="2" creationId="{07C5BAEA-7829-47A4-A417-2014A17BC750}"/>
          </ac:spMkLst>
        </pc:spChg>
        <pc:spChg chg="del">
          <ac:chgData name="akula dixith kumar" userId="e00b83aa138bf417" providerId="LiveId" clId="{970ADB48-D596-4599-9DA8-6836C1B60DED}" dt="2021-11-20T11:34:05.928" v="1330" actId="931"/>
          <ac:spMkLst>
            <pc:docMk/>
            <pc:sldMk cId="1686370494" sldId="289"/>
            <ac:spMk id="3" creationId="{415288E7-F84E-41EE-BECE-C32995AB059E}"/>
          </ac:spMkLst>
        </pc:spChg>
        <pc:spChg chg="mod">
          <ac:chgData name="akula dixith kumar" userId="e00b83aa138bf417" providerId="LiveId" clId="{970ADB48-D596-4599-9DA8-6836C1B60DED}" dt="2021-11-20T11:32:29.660" v="1328"/>
          <ac:spMkLst>
            <pc:docMk/>
            <pc:sldMk cId="1686370494" sldId="289"/>
            <ac:spMk id="4" creationId="{E0CADDFA-F14E-4C79-9FBE-539C59B29BBC}"/>
          </ac:spMkLst>
        </pc:spChg>
        <pc:spChg chg="add del mod">
          <ac:chgData name="akula dixith kumar" userId="e00b83aa138bf417" providerId="LiveId" clId="{970ADB48-D596-4599-9DA8-6836C1B60DED}" dt="2021-11-20T11:34:25.173" v="1331" actId="478"/>
          <ac:spMkLst>
            <pc:docMk/>
            <pc:sldMk cId="1686370494" sldId="289"/>
            <ac:spMk id="7" creationId="{04D8B93A-99EF-4F3A-9056-C39F316D6A8A}"/>
          </ac:spMkLst>
        </pc:spChg>
        <pc:spChg chg="add del mod">
          <ac:chgData name="akula dixith kumar" userId="e00b83aa138bf417" providerId="LiveId" clId="{970ADB48-D596-4599-9DA8-6836C1B60DED}" dt="2021-11-20T11:34:26.715" v="1332"/>
          <ac:spMkLst>
            <pc:docMk/>
            <pc:sldMk cId="1686370494" sldId="289"/>
            <ac:spMk id="9" creationId="{30AFB8F2-2416-4F13-8E52-7554A3056F8D}"/>
          </ac:spMkLst>
        </pc:spChg>
        <pc:picChg chg="add del mod">
          <ac:chgData name="akula dixith kumar" userId="e00b83aa138bf417" providerId="LiveId" clId="{970ADB48-D596-4599-9DA8-6836C1B60DED}" dt="2021-11-20T11:34:25.173" v="1331" actId="478"/>
          <ac:picMkLst>
            <pc:docMk/>
            <pc:sldMk cId="1686370494" sldId="289"/>
            <ac:picMk id="6" creationId="{21B0C019-9E05-4A99-8CDC-AE7A55AAB920}"/>
          </ac:picMkLst>
        </pc:picChg>
        <pc:picChg chg="add mod">
          <ac:chgData name="akula dixith kumar" userId="e00b83aa138bf417" providerId="LiveId" clId="{970ADB48-D596-4599-9DA8-6836C1B60DED}" dt="2021-11-20T11:34:26.715" v="1332"/>
          <ac:picMkLst>
            <pc:docMk/>
            <pc:sldMk cId="1686370494" sldId="289"/>
            <ac:picMk id="10" creationId="{21B0C019-9E05-4A99-8CDC-AE7A55AAB920}"/>
          </ac:picMkLst>
        </pc:picChg>
      </pc:sldChg>
      <pc:sldChg chg="addSp delSp modSp new mod setBg">
        <pc:chgData name="akula dixith kumar" userId="e00b83aa138bf417" providerId="LiveId" clId="{970ADB48-D596-4599-9DA8-6836C1B60DED}" dt="2021-11-21T05:12:14.038" v="1451" actId="20577"/>
        <pc:sldMkLst>
          <pc:docMk/>
          <pc:sldMk cId="3526554992" sldId="290"/>
        </pc:sldMkLst>
        <pc:spChg chg="mod">
          <ac:chgData name="akula dixith kumar" userId="e00b83aa138bf417" providerId="LiveId" clId="{970ADB48-D596-4599-9DA8-6836C1B60DED}" dt="2021-11-21T05:10:19.661" v="1440" actId="113"/>
          <ac:spMkLst>
            <pc:docMk/>
            <pc:sldMk cId="3526554992" sldId="290"/>
            <ac:spMk id="2" creationId="{6A567B1D-9470-4EB1-9CB1-B26EDA6E44EB}"/>
          </ac:spMkLst>
        </pc:spChg>
        <pc:spChg chg="del">
          <ac:chgData name="akula dixith kumar" userId="e00b83aa138bf417" providerId="LiveId" clId="{970ADB48-D596-4599-9DA8-6836C1B60DED}" dt="2021-11-21T05:10:39.235" v="1442"/>
          <ac:spMkLst>
            <pc:docMk/>
            <pc:sldMk cId="3526554992" sldId="290"/>
            <ac:spMk id="3" creationId="{843462FA-CF7A-4679-BA53-EE091EA8DCCE}"/>
          </ac:spMkLst>
        </pc:spChg>
        <pc:graphicFrameChg chg="add mod">
          <ac:chgData name="akula dixith kumar" userId="e00b83aa138bf417" providerId="LiveId" clId="{970ADB48-D596-4599-9DA8-6836C1B60DED}" dt="2021-11-21T05:12:14.038" v="1451" actId="20577"/>
          <ac:graphicFrameMkLst>
            <pc:docMk/>
            <pc:sldMk cId="3526554992" sldId="290"/>
            <ac:graphicFrameMk id="4" creationId="{D53B59A8-B501-4CF1-BDE5-3A23F8F951DB}"/>
          </ac:graphicFrameMkLst>
        </pc:graphicFrameChg>
      </pc:sldChg>
      <pc:sldChg chg="addSp delSp modSp new mod setBg">
        <pc:chgData name="akula dixith kumar" userId="e00b83aa138bf417" providerId="LiveId" clId="{970ADB48-D596-4599-9DA8-6836C1B60DED}" dt="2021-11-21T05:17:06.964" v="1484" actId="207"/>
        <pc:sldMkLst>
          <pc:docMk/>
          <pc:sldMk cId="1032548846" sldId="291"/>
        </pc:sldMkLst>
        <pc:spChg chg="mod">
          <ac:chgData name="akula dixith kumar" userId="e00b83aa138bf417" providerId="LiveId" clId="{970ADB48-D596-4599-9DA8-6836C1B60DED}" dt="2021-11-21T05:14:31.448" v="1478" actId="113"/>
          <ac:spMkLst>
            <pc:docMk/>
            <pc:sldMk cId="1032548846" sldId="291"/>
            <ac:spMk id="2" creationId="{A4A73A3E-1CA8-45E8-B73F-CC4B9E4A3FD6}"/>
          </ac:spMkLst>
        </pc:spChg>
        <pc:spChg chg="del">
          <ac:chgData name="akula dixith kumar" userId="e00b83aa138bf417" providerId="LiveId" clId="{970ADB48-D596-4599-9DA8-6836C1B60DED}" dt="2021-11-21T05:16:40.937" v="1480"/>
          <ac:spMkLst>
            <pc:docMk/>
            <pc:sldMk cId="1032548846" sldId="291"/>
            <ac:spMk id="3" creationId="{A3948493-410A-4DF2-9744-CF396C639F0D}"/>
          </ac:spMkLst>
        </pc:spChg>
        <pc:spChg chg="add del mod">
          <ac:chgData name="akula dixith kumar" userId="e00b83aa138bf417" providerId="LiveId" clId="{970ADB48-D596-4599-9DA8-6836C1B60DED}" dt="2021-11-21T05:16:55.399" v="1482"/>
          <ac:spMkLst>
            <pc:docMk/>
            <pc:sldMk cId="1032548846" sldId="291"/>
            <ac:spMk id="6" creationId="{B884C99C-C08F-4CE4-85AC-E959D66F71C5}"/>
          </ac:spMkLst>
        </pc:spChg>
        <pc:graphicFrameChg chg="add del mod">
          <ac:chgData name="akula dixith kumar" userId="e00b83aa138bf417" providerId="LiveId" clId="{970ADB48-D596-4599-9DA8-6836C1B60DED}" dt="2021-11-21T05:16:53.783" v="1481" actId="478"/>
          <ac:graphicFrameMkLst>
            <pc:docMk/>
            <pc:sldMk cId="1032548846" sldId="291"/>
            <ac:graphicFrameMk id="4" creationId="{09A55E9E-529A-4D02-BE25-D56CA936977D}"/>
          </ac:graphicFrameMkLst>
        </pc:graphicFrameChg>
        <pc:graphicFrameChg chg="add mod">
          <ac:chgData name="akula dixith kumar" userId="e00b83aa138bf417" providerId="LiveId" clId="{970ADB48-D596-4599-9DA8-6836C1B60DED}" dt="2021-11-21T05:17:06.964" v="1484" actId="207"/>
          <ac:graphicFrameMkLst>
            <pc:docMk/>
            <pc:sldMk cId="1032548846" sldId="291"/>
            <ac:graphicFrameMk id="7" creationId="{09A55E9E-529A-4D02-BE25-D56CA936977D}"/>
          </ac:graphicFrameMkLst>
        </pc:graphicFrameChg>
      </pc:sldChg>
      <pc:sldChg chg="addSp delSp modSp new mod setBg">
        <pc:chgData name="akula dixith kumar" userId="e00b83aa138bf417" providerId="LiveId" clId="{970ADB48-D596-4599-9DA8-6836C1B60DED}" dt="2021-11-21T05:20:32.145" v="1498" actId="207"/>
        <pc:sldMkLst>
          <pc:docMk/>
          <pc:sldMk cId="3789166488" sldId="292"/>
        </pc:sldMkLst>
        <pc:spChg chg="mod">
          <ac:chgData name="akula dixith kumar" userId="e00b83aa138bf417" providerId="LiveId" clId="{970ADB48-D596-4599-9DA8-6836C1B60DED}" dt="2021-11-21T05:18:22.277" v="1494" actId="113"/>
          <ac:spMkLst>
            <pc:docMk/>
            <pc:sldMk cId="3789166488" sldId="292"/>
            <ac:spMk id="2" creationId="{4B77072E-C186-4E94-BFD7-03BD51D9E271}"/>
          </ac:spMkLst>
        </pc:spChg>
        <pc:spChg chg="del">
          <ac:chgData name="akula dixith kumar" userId="e00b83aa138bf417" providerId="LiveId" clId="{970ADB48-D596-4599-9DA8-6836C1B60DED}" dt="2021-11-21T05:20:20.695" v="1496"/>
          <ac:spMkLst>
            <pc:docMk/>
            <pc:sldMk cId="3789166488" sldId="292"/>
            <ac:spMk id="3" creationId="{63DFC19D-037C-40E4-B54B-911D2AD0D9A6}"/>
          </ac:spMkLst>
        </pc:spChg>
        <pc:graphicFrameChg chg="add mod">
          <ac:chgData name="akula dixith kumar" userId="e00b83aa138bf417" providerId="LiveId" clId="{970ADB48-D596-4599-9DA8-6836C1B60DED}" dt="2021-11-21T05:20:32.145" v="1498" actId="207"/>
          <ac:graphicFrameMkLst>
            <pc:docMk/>
            <pc:sldMk cId="3789166488" sldId="292"/>
            <ac:graphicFrameMk id="4" creationId="{11217AAC-1237-42C8-B154-F5108A9AE4A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ixith\OneDrive\Desktop\Covid\StatewiseTestingDetails.csv" TargetMode="External"/><Relationship Id="rId2" Type="http://schemas.microsoft.com/office/2011/relationships/chartColorStyle" Target="colors16.xml"/><Relationship Id="rId1" Type="http://schemas.microsoft.com/office/2011/relationships/chartStyle" Target="style16.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17.xml"/><Relationship Id="rId1" Type="http://schemas.microsoft.com/office/2011/relationships/chartStyle" Target="style17.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ixith\OneDrive\Desktop\Covid\StatewiseTestingDetails.csv" TargetMode="External"/><Relationship Id="rId2" Type="http://schemas.microsoft.com/office/2011/relationships/chartColorStyle" Target="colors18.xml"/><Relationship Id="rId1" Type="http://schemas.microsoft.com/office/2011/relationships/chartStyle" Target="style18.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xith\OneDrive\Desktop\Covid\StatewiseTestingDetails.csv"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ixith\OneDrive\Desktop\Covid\StatewiseTestingDetails.csv" TargetMode="External"/><Relationship Id="rId2" Type="http://schemas.microsoft.com/office/2011/relationships/chartColorStyle" Target="colors14.xml"/><Relationship Id="rId1" Type="http://schemas.microsoft.com/office/2011/relationships/chartStyle" Target="style14.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00b83aa138bf417/Desktop/Covid19-Crisis%20in%20india.xlsx" TargetMode="External"/><Relationship Id="rId2" Type="http://schemas.microsoft.com/office/2011/relationships/chartColorStyle" Target="colors15.xml"/><Relationship Id="rId1" Type="http://schemas.microsoft.com/office/2011/relationships/chartStyle" Target="style1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e00b83aa138bf417/Desktop/Covid19-Crisis%20in%20indi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ixith\OneDrive\Desktop\Covid\StatewiseTestingDetails.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e00b83aa138bf417/Desktop/Covid19-Crisis%20in%20indi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Dixith\OneDrive\Desktop\Covid\StatewiseTestingDetails.csv"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https://d.docs.live.net/e00b83aa138bf417/Desktop/Covid19-Crisis%20in%20indi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Dixith\OneDrive\Desktop\Covid\StatewiseTestingDetail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Sum of Positive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'[Covid19-Crisis in india.xlsx]Covid Details'!$H$28</c:f>
              <c:strCache>
                <c:ptCount val="1"/>
                <c:pt idx="0">
                  <c:v>Sum of Positive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DD-4D98-A396-9F147B7C4A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FDD-4D98-A396-9F147B7C4A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DD-4D98-A396-9F147B7C4A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DD-4D98-A396-9F147B7C4A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FDD-4D98-A396-9F147B7C4A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FDD-4D98-A396-9F147B7C4A6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FDD-4D98-A396-9F147B7C4A6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FDD-4D98-A396-9F147B7C4A6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FDD-4D98-A396-9F147B7C4A6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FDD-4D98-A396-9F147B7C4A6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'[Covid19-Crisis in india.xlsx]Covid Details'!$G$29:$G$38</c:f>
              <c:strCache>
                <c:ptCount val="10"/>
                <c:pt idx="0">
                  <c:v>Maharashtra</c:v>
                </c:pt>
                <c:pt idx="1">
                  <c:v>Kerala</c:v>
                </c:pt>
                <c:pt idx="2">
                  <c:v>Jharkhand</c:v>
                </c:pt>
                <c:pt idx="3">
                  <c:v>Tamil Nadu</c:v>
                </c:pt>
                <c:pt idx="4">
                  <c:v>Tripura</c:v>
                </c:pt>
                <c:pt idx="5">
                  <c:v>Gujarat</c:v>
                </c:pt>
                <c:pt idx="6">
                  <c:v>Delhi</c:v>
                </c:pt>
                <c:pt idx="7">
                  <c:v>Puducherry</c:v>
                </c:pt>
                <c:pt idx="8">
                  <c:v>Karnataka</c:v>
                </c:pt>
                <c:pt idx="9">
                  <c:v>Andhra Pradesh</c:v>
                </c:pt>
              </c:strCache>
            </c:strRef>
          </c:cat>
          <c:val>
            <c:numRef>
              <c:f>'[Covid19-Crisis in india.xlsx]Covid Details'!$H$29:$H$38</c:f>
              <c:numCache>
                <c:formatCode>General</c:formatCode>
                <c:ptCount val="10"/>
                <c:pt idx="0">
                  <c:v>96901583</c:v>
                </c:pt>
                <c:pt idx="1">
                  <c:v>79723175</c:v>
                </c:pt>
                <c:pt idx="2">
                  <c:v>46499325</c:v>
                </c:pt>
                <c:pt idx="3">
                  <c:v>12772604</c:v>
                </c:pt>
                <c:pt idx="4">
                  <c:v>10061637</c:v>
                </c:pt>
                <c:pt idx="5">
                  <c:v>8009517</c:v>
                </c:pt>
                <c:pt idx="6">
                  <c:v>6848173</c:v>
                </c:pt>
                <c:pt idx="7">
                  <c:v>6287323</c:v>
                </c:pt>
                <c:pt idx="8">
                  <c:v>4701197</c:v>
                </c:pt>
                <c:pt idx="9">
                  <c:v>3859260</c:v>
                </c:pt>
              </c:numCache>
            </c:numRef>
          </c:val>
          <c:extLst>
            <c:ext xmlns:c16="http://schemas.microsoft.com/office/drawing/2014/chart" uri="{C3380CC4-5D6E-409C-BE32-E72D297353CC}">
              <c16:uniqueId val="{00000014-CFDD-4D98-A396-9F147B7C4A6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ysClr val="windowText" lastClr="000000"/>
                </a:solidFill>
              </a:rPr>
              <a:t>Covaxin &amp; Covishield Vaccination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Sheet2!$B$111</c:f>
              <c:strCache>
                <c:ptCount val="1"/>
                <c:pt idx="0">
                  <c:v>Sum of Total Covaxin Administered</c:v>
                </c:pt>
              </c:strCache>
            </c:strRef>
          </c:tx>
          <c:spPr>
            <a:solidFill>
              <a:schemeClr val="accent1"/>
            </a:solidFill>
            <a:ln>
              <a:noFill/>
            </a:ln>
            <a:effectLst/>
          </c:spPr>
          <c:cat>
            <c:strRef>
              <c:f>Sheet2!$A$112:$A$149</c:f>
              <c:strCache>
                <c:ptCount val="38"/>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pt idx="37">
                  <c:v>Grand Total</c:v>
                </c:pt>
              </c:strCache>
            </c:strRef>
          </c:cat>
          <c:val>
            <c:numRef>
              <c:f>Sheet2!$B$112:$B$149</c:f>
              <c:numCache>
                <c:formatCode>General</c:formatCode>
                <c:ptCount val="38"/>
                <c:pt idx="0">
                  <c:v>0</c:v>
                </c:pt>
                <c:pt idx="1">
                  <c:v>155998977</c:v>
                </c:pt>
                <c:pt idx="2">
                  <c:v>1820</c:v>
                </c:pt>
                <c:pt idx="3">
                  <c:v>68953907</c:v>
                </c:pt>
                <c:pt idx="4">
                  <c:v>77972516</c:v>
                </c:pt>
                <c:pt idx="5">
                  <c:v>20089</c:v>
                </c:pt>
                <c:pt idx="6">
                  <c:v>20137520</c:v>
                </c:pt>
                <c:pt idx="7">
                  <c:v>216</c:v>
                </c:pt>
                <c:pt idx="8">
                  <c:v>139775575</c:v>
                </c:pt>
                <c:pt idx="9">
                  <c:v>625054</c:v>
                </c:pt>
                <c:pt idx="10">
                  <c:v>190944782</c:v>
                </c:pt>
                <c:pt idx="11">
                  <c:v>72959714</c:v>
                </c:pt>
                <c:pt idx="12">
                  <c:v>25713</c:v>
                </c:pt>
                <c:pt idx="13">
                  <c:v>2204448108</c:v>
                </c:pt>
                <c:pt idx="14">
                  <c:v>4041629</c:v>
                </c:pt>
                <c:pt idx="15">
                  <c:v>53348766</c:v>
                </c:pt>
                <c:pt idx="16">
                  <c:v>136080860</c:v>
                </c:pt>
                <c:pt idx="17">
                  <c:v>64541503</c:v>
                </c:pt>
                <c:pt idx="18">
                  <c:v>910</c:v>
                </c:pt>
                <c:pt idx="19">
                  <c:v>75</c:v>
                </c:pt>
                <c:pt idx="20">
                  <c:v>133147945</c:v>
                </c:pt>
                <c:pt idx="21">
                  <c:v>240073678</c:v>
                </c:pt>
                <c:pt idx="22">
                  <c:v>743</c:v>
                </c:pt>
                <c:pt idx="23">
                  <c:v>2275</c:v>
                </c:pt>
                <c:pt idx="24">
                  <c:v>137</c:v>
                </c:pt>
                <c:pt idx="25">
                  <c:v>3736</c:v>
                </c:pt>
                <c:pt idx="26">
                  <c:v>73242639</c:v>
                </c:pt>
                <c:pt idx="27">
                  <c:v>7808</c:v>
                </c:pt>
                <c:pt idx="28">
                  <c:v>36769861</c:v>
                </c:pt>
                <c:pt idx="29">
                  <c:v>128966784</c:v>
                </c:pt>
                <c:pt idx="30">
                  <c:v>3239</c:v>
                </c:pt>
                <c:pt idx="31">
                  <c:v>131944496</c:v>
                </c:pt>
                <c:pt idx="32">
                  <c:v>96803545</c:v>
                </c:pt>
                <c:pt idx="33">
                  <c:v>1187646</c:v>
                </c:pt>
                <c:pt idx="34">
                  <c:v>207119612</c:v>
                </c:pt>
                <c:pt idx="35">
                  <c:v>7614733</c:v>
                </c:pt>
                <c:pt idx="36">
                  <c:v>161606268</c:v>
                </c:pt>
                <c:pt idx="37">
                  <c:v>4408372879</c:v>
                </c:pt>
              </c:numCache>
            </c:numRef>
          </c:val>
          <c:extLst>
            <c:ext xmlns:c16="http://schemas.microsoft.com/office/drawing/2014/chart" uri="{C3380CC4-5D6E-409C-BE32-E72D297353CC}">
              <c16:uniqueId val="{00000000-D822-4B67-8108-B50829703822}"/>
            </c:ext>
          </c:extLst>
        </c:ser>
        <c:ser>
          <c:idx val="1"/>
          <c:order val="1"/>
          <c:tx>
            <c:strRef>
              <c:f>Sheet2!$C$111</c:f>
              <c:strCache>
                <c:ptCount val="1"/>
                <c:pt idx="0">
                  <c:v>Sum of Total CoviShield Administered</c:v>
                </c:pt>
              </c:strCache>
            </c:strRef>
          </c:tx>
          <c:spPr>
            <a:solidFill>
              <a:schemeClr val="accent2"/>
            </a:solidFill>
            <a:ln>
              <a:noFill/>
            </a:ln>
            <a:effectLst/>
          </c:spPr>
          <c:cat>
            <c:strRef>
              <c:f>Sheet2!$A$112:$A$149</c:f>
              <c:strCache>
                <c:ptCount val="38"/>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pt idx="37">
                  <c:v>Grand Total</c:v>
                </c:pt>
              </c:strCache>
            </c:strRef>
          </c:cat>
          <c:val>
            <c:numRef>
              <c:f>Sheet2!$C$112:$C$149</c:f>
              <c:numCache>
                <c:formatCode>General</c:formatCode>
                <c:ptCount val="38"/>
                <c:pt idx="0">
                  <c:v>11296006</c:v>
                </c:pt>
                <c:pt idx="1">
                  <c:v>753363528</c:v>
                </c:pt>
                <c:pt idx="2">
                  <c:v>33778691</c:v>
                </c:pt>
                <c:pt idx="3">
                  <c:v>313925975</c:v>
                </c:pt>
                <c:pt idx="4">
                  <c:v>902049317</c:v>
                </c:pt>
                <c:pt idx="5">
                  <c:v>30969272</c:v>
                </c:pt>
                <c:pt idx="6">
                  <c:v>593696922</c:v>
                </c:pt>
                <c:pt idx="7">
                  <c:v>18244317</c:v>
                </c:pt>
                <c:pt idx="8">
                  <c:v>343431470</c:v>
                </c:pt>
                <c:pt idx="9">
                  <c:v>49361534</c:v>
                </c:pt>
                <c:pt idx="10">
                  <c:v>1471653056</c:v>
                </c:pt>
                <c:pt idx="11">
                  <c:v>462109115</c:v>
                </c:pt>
                <c:pt idx="12">
                  <c:v>224286633</c:v>
                </c:pt>
                <c:pt idx="13">
                  <c:v>18160886892</c:v>
                </c:pt>
                <c:pt idx="14">
                  <c:v>293261749</c:v>
                </c:pt>
                <c:pt idx="15">
                  <c:v>371558101</c:v>
                </c:pt>
                <c:pt idx="16">
                  <c:v>1182850587</c:v>
                </c:pt>
                <c:pt idx="17">
                  <c:v>867496055</c:v>
                </c:pt>
                <c:pt idx="18">
                  <c:v>14749455</c:v>
                </c:pt>
                <c:pt idx="19">
                  <c:v>3259807</c:v>
                </c:pt>
                <c:pt idx="20">
                  <c:v>1013956777</c:v>
                </c:pt>
                <c:pt idx="21">
                  <c:v>1850467667</c:v>
                </c:pt>
                <c:pt idx="22">
                  <c:v>40369406</c:v>
                </c:pt>
                <c:pt idx="23">
                  <c:v>41375617</c:v>
                </c:pt>
                <c:pt idx="24">
                  <c:v>31380797</c:v>
                </c:pt>
                <c:pt idx="25">
                  <c:v>27598490</c:v>
                </c:pt>
                <c:pt idx="26">
                  <c:v>685309240</c:v>
                </c:pt>
                <c:pt idx="27">
                  <c:v>27080340</c:v>
                </c:pt>
                <c:pt idx="28">
                  <c:v>376830756</c:v>
                </c:pt>
                <c:pt idx="29">
                  <c:v>1531126826</c:v>
                </c:pt>
                <c:pt idx="30">
                  <c:v>25856288</c:v>
                </c:pt>
                <c:pt idx="31">
                  <c:v>732273281</c:v>
                </c:pt>
                <c:pt idx="32">
                  <c:v>506506123</c:v>
                </c:pt>
                <c:pt idx="33">
                  <c:v>155840420</c:v>
                </c:pt>
                <c:pt idx="34">
                  <c:v>1623684578</c:v>
                </c:pt>
                <c:pt idx="35">
                  <c:v>265656704</c:v>
                </c:pt>
                <c:pt idx="36">
                  <c:v>1278797524</c:v>
                </c:pt>
                <c:pt idx="37">
                  <c:v>36316339316</c:v>
                </c:pt>
              </c:numCache>
            </c:numRef>
          </c:val>
          <c:extLst>
            <c:ext xmlns:c16="http://schemas.microsoft.com/office/drawing/2014/chart" uri="{C3380CC4-5D6E-409C-BE32-E72D297353CC}">
              <c16:uniqueId val="{00000001-D822-4B67-8108-B50829703822}"/>
            </c:ext>
          </c:extLst>
        </c:ser>
        <c:dLbls>
          <c:showLegendKey val="0"/>
          <c:showVal val="0"/>
          <c:showCatName val="0"/>
          <c:showSerName val="0"/>
          <c:showPercent val="0"/>
          <c:showBubbleSize val="0"/>
        </c:dLbls>
        <c:axId val="1160119760"/>
        <c:axId val="1160120176"/>
      </c:areaChart>
      <c:catAx>
        <c:axId val="1160119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0120176"/>
        <c:crosses val="autoZero"/>
        <c:auto val="1"/>
        <c:lblAlgn val="ctr"/>
        <c:lblOffset val="100"/>
        <c:noMultiLvlLbl val="0"/>
      </c:catAx>
      <c:valAx>
        <c:axId val="11601201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01197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solidFill>
                  <a:sysClr val="windowText" lastClr="000000"/>
                </a:solidFill>
              </a:rPr>
              <a:t>Sum</a:t>
            </a:r>
            <a:r>
              <a:rPr lang="en-IN" baseline="0">
                <a:solidFill>
                  <a:sysClr val="windowText" lastClr="000000"/>
                </a:solidFill>
              </a:rPr>
              <a:t> of covaxin and Covishield Vaccination</a:t>
            </a:r>
            <a:endParaRPr lang="en-IN">
              <a:solidFill>
                <a:sysClr val="windowText" lastClr="000000"/>
              </a:solidFill>
            </a:endParaRP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a:outerShdw blurRad="76200" dir="18900000" sy="23000" kx="-1200000" algn="bl" rotWithShape="0">
                <a:prstClr val="black">
                  <a:alpha val="20000"/>
                </a:prstClr>
              </a:outerShdw>
            </a:effectLst>
          </c:spPr>
          <c:invertIfNegative val="0"/>
          <c:dLbls>
            <c:dLbl>
              <c:idx val="0"/>
              <c:tx>
                <c:rich>
                  <a:bodyPr/>
                  <a:lstStyle/>
                  <a:p>
                    <a:fld id="{4480DCAF-9C12-4B58-BD39-7CA570C4380D}"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1B5-413E-A02A-F87489CC05B4}"/>
                </c:ext>
              </c:extLst>
            </c:dLbl>
            <c:dLbl>
              <c:idx val="1"/>
              <c:tx>
                <c:rich>
                  <a:bodyPr/>
                  <a:lstStyle/>
                  <a:p>
                    <a:fld id="{D7813E73-A16D-48B0-9BE0-FE25E6A326CA}"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1B5-413E-A02A-F87489CC05B4}"/>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'[Covid19-Crisis in india.xlsx]Covid Details'!$D$54:$E$54</c:f>
              <c:strCache>
                <c:ptCount val="2"/>
                <c:pt idx="0">
                  <c:v>Sum of Total Covaxin Administered</c:v>
                </c:pt>
                <c:pt idx="1">
                  <c:v>Sum of Total CoviShield Administered</c:v>
                </c:pt>
              </c:strCache>
            </c:strRef>
          </c:cat>
          <c:val>
            <c:numRef>
              <c:f>'[Covid19-Crisis in india.xlsx]Covid Details'!$D$55:$E$55</c:f>
              <c:numCache>
                <c:formatCode>General</c:formatCode>
                <c:ptCount val="2"/>
                <c:pt idx="0">
                  <c:v>4408372879</c:v>
                </c:pt>
                <c:pt idx="1">
                  <c:v>36316339316</c:v>
                </c:pt>
              </c:numCache>
            </c:numRef>
          </c:val>
          <c:extLst>
            <c:ext xmlns:c16="http://schemas.microsoft.com/office/drawing/2014/chart" uri="{C3380CC4-5D6E-409C-BE32-E72D297353CC}">
              <c16:uniqueId val="{00000000-61B5-413E-A02A-F87489CC05B4}"/>
            </c:ext>
          </c:extLst>
        </c:ser>
        <c:dLbls>
          <c:dLblPos val="inEnd"/>
          <c:showLegendKey val="0"/>
          <c:showVal val="1"/>
          <c:showCatName val="0"/>
          <c:showSerName val="0"/>
          <c:showPercent val="0"/>
          <c:showBubbleSize val="0"/>
        </c:dLbls>
        <c:gapWidth val="41"/>
        <c:axId val="567127231"/>
        <c:axId val="567130143"/>
      </c:barChart>
      <c:catAx>
        <c:axId val="5671272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567130143"/>
        <c:crosses val="autoZero"/>
        <c:auto val="1"/>
        <c:lblAlgn val="ctr"/>
        <c:lblOffset val="100"/>
        <c:noMultiLvlLbl val="0"/>
      </c:catAx>
      <c:valAx>
        <c:axId val="567130143"/>
        <c:scaling>
          <c:orientation val="minMax"/>
        </c:scaling>
        <c:delete val="1"/>
        <c:axPos val="l"/>
        <c:numFmt formatCode="General" sourceLinked="1"/>
        <c:majorTickMark val="none"/>
        <c:minorTickMark val="none"/>
        <c:tickLblPos val="nextTo"/>
        <c:crossAx val="567127231"/>
        <c:crosses val="autoZero"/>
        <c:crossBetween val="between"/>
      </c:valAx>
      <c:spPr>
        <a:noFill/>
        <a:ln>
          <a:noFill/>
        </a:ln>
        <a:effectLst/>
      </c:spPr>
    </c:plotArea>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ysClr val="windowText" lastClr="000000"/>
                </a:solidFill>
              </a:rPr>
              <a:t>Sum of Total</a:t>
            </a:r>
            <a:r>
              <a:rPr lang="en-IN" baseline="0" dirty="0">
                <a:solidFill>
                  <a:sysClr val="windowText" lastClr="000000"/>
                </a:solidFill>
              </a:rPr>
              <a:t> Doses administered vs People Vaccinated</a:t>
            </a:r>
            <a:endParaRPr lang="en-IN"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Sheet2!$B$152</c:f>
              <c:strCache>
                <c:ptCount val="1"/>
                <c:pt idx="0">
                  <c:v>Sum of Total Doses Administered</c:v>
                </c:pt>
              </c:strCache>
            </c:strRef>
          </c:tx>
          <c:spPr>
            <a:solidFill>
              <a:schemeClr val="accent1"/>
            </a:solidFill>
            <a:ln>
              <a:noFill/>
            </a:ln>
            <a:effectLst/>
          </c:spPr>
          <c:cat>
            <c:strRef>
              <c:f>Sheet2!$A$153:$A$189</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Sheet2!$B$153:$B$189</c:f>
              <c:numCache>
                <c:formatCode>General</c:formatCode>
                <c:ptCount val="37"/>
                <c:pt idx="0">
                  <c:v>11328986</c:v>
                </c:pt>
                <c:pt idx="1">
                  <c:v>912176783</c:v>
                </c:pt>
                <c:pt idx="2">
                  <c:v>33915468</c:v>
                </c:pt>
                <c:pt idx="3">
                  <c:v>383430299</c:v>
                </c:pt>
                <c:pt idx="4">
                  <c:v>981851927</c:v>
                </c:pt>
                <c:pt idx="5">
                  <c:v>31023221</c:v>
                </c:pt>
                <c:pt idx="6">
                  <c:v>614988398</c:v>
                </c:pt>
                <c:pt idx="7">
                  <c:v>18260124</c:v>
                </c:pt>
                <c:pt idx="8">
                  <c:v>484044354</c:v>
                </c:pt>
                <c:pt idx="9">
                  <c:v>50051368</c:v>
                </c:pt>
                <c:pt idx="10">
                  <c:v>1665839883</c:v>
                </c:pt>
                <c:pt idx="11">
                  <c:v>536137585</c:v>
                </c:pt>
                <c:pt idx="12">
                  <c:v>224816467</c:v>
                </c:pt>
                <c:pt idx="13">
                  <c:v>20410132525</c:v>
                </c:pt>
                <c:pt idx="14">
                  <c:v>297592817</c:v>
                </c:pt>
                <c:pt idx="15">
                  <c:v>425508266</c:v>
                </c:pt>
                <c:pt idx="16">
                  <c:v>1322772314</c:v>
                </c:pt>
                <c:pt idx="17">
                  <c:v>934050209</c:v>
                </c:pt>
                <c:pt idx="18">
                  <c:v>14771706</c:v>
                </c:pt>
                <c:pt idx="19">
                  <c:v>3261957</c:v>
                </c:pt>
                <c:pt idx="20">
                  <c:v>1149551654</c:v>
                </c:pt>
                <c:pt idx="21">
                  <c:v>2093453169</c:v>
                </c:pt>
                <c:pt idx="22">
                  <c:v>40420488</c:v>
                </c:pt>
                <c:pt idx="23">
                  <c:v>41445674</c:v>
                </c:pt>
                <c:pt idx="24">
                  <c:v>31490503</c:v>
                </c:pt>
                <c:pt idx="25">
                  <c:v>27693394</c:v>
                </c:pt>
                <c:pt idx="26">
                  <c:v>760887775</c:v>
                </c:pt>
                <c:pt idx="27">
                  <c:v>27114043</c:v>
                </c:pt>
                <c:pt idx="28">
                  <c:v>414182210</c:v>
                </c:pt>
                <c:pt idx="29">
                  <c:v>1663653177</c:v>
                </c:pt>
                <c:pt idx="30">
                  <c:v>25897087</c:v>
                </c:pt>
                <c:pt idx="31">
                  <c:v>864942200</c:v>
                </c:pt>
                <c:pt idx="32">
                  <c:v>606720187</c:v>
                </c:pt>
                <c:pt idx="33">
                  <c:v>157417885</c:v>
                </c:pt>
                <c:pt idx="34">
                  <c:v>1836649011</c:v>
                </c:pt>
                <c:pt idx="35">
                  <c:v>273769984</c:v>
                </c:pt>
                <c:pt idx="36">
                  <c:v>1443060973</c:v>
                </c:pt>
              </c:numCache>
            </c:numRef>
          </c:val>
          <c:extLst>
            <c:ext xmlns:c16="http://schemas.microsoft.com/office/drawing/2014/chart" uri="{C3380CC4-5D6E-409C-BE32-E72D297353CC}">
              <c16:uniqueId val="{00000000-0904-45D9-9D6F-9D2DB47B41D1}"/>
            </c:ext>
          </c:extLst>
        </c:ser>
        <c:ser>
          <c:idx val="1"/>
          <c:order val="1"/>
          <c:tx>
            <c:strRef>
              <c:f>Sheet2!$C$152</c:f>
              <c:strCache>
                <c:ptCount val="1"/>
                <c:pt idx="0">
                  <c:v>Sum of Total Individuals Vaccinated</c:v>
                </c:pt>
              </c:strCache>
            </c:strRef>
          </c:tx>
          <c:spPr>
            <a:solidFill>
              <a:schemeClr val="accent2"/>
            </a:solidFill>
            <a:ln>
              <a:noFill/>
            </a:ln>
            <a:effectLst/>
          </c:spPr>
          <c:cat>
            <c:strRef>
              <c:f>Sheet2!$A$153:$A$189</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Sheet2!$C$153:$C$189</c:f>
              <c:numCache>
                <c:formatCode>General</c:formatCode>
                <c:ptCount val="37"/>
                <c:pt idx="0">
                  <c:v>9942734</c:v>
                </c:pt>
                <c:pt idx="1">
                  <c:v>716034336</c:v>
                </c:pt>
                <c:pt idx="2">
                  <c:v>27207820</c:v>
                </c:pt>
                <c:pt idx="3">
                  <c:v>311510720</c:v>
                </c:pt>
                <c:pt idx="4">
                  <c:v>830004925</c:v>
                </c:pt>
                <c:pt idx="5">
                  <c:v>25032505</c:v>
                </c:pt>
                <c:pt idx="6">
                  <c:v>517114289</c:v>
                </c:pt>
                <c:pt idx="7">
                  <c:v>16009176</c:v>
                </c:pt>
                <c:pt idx="8">
                  <c:v>378882235</c:v>
                </c:pt>
                <c:pt idx="9">
                  <c:v>41881842</c:v>
                </c:pt>
                <c:pt idx="10">
                  <c:v>1320172816</c:v>
                </c:pt>
                <c:pt idx="11">
                  <c:v>453956778</c:v>
                </c:pt>
                <c:pt idx="12">
                  <c:v>189548517</c:v>
                </c:pt>
                <c:pt idx="13">
                  <c:v>16754776975</c:v>
                </c:pt>
                <c:pt idx="14">
                  <c:v>250248591</c:v>
                </c:pt>
                <c:pt idx="15">
                  <c:v>359046296</c:v>
                </c:pt>
                <c:pt idx="16">
                  <c:v>1096856361</c:v>
                </c:pt>
                <c:pt idx="17">
                  <c:v>751401019</c:v>
                </c:pt>
                <c:pt idx="18">
                  <c:v>11528285</c:v>
                </c:pt>
                <c:pt idx="19">
                  <c:v>2686210</c:v>
                </c:pt>
                <c:pt idx="20">
                  <c:v>989725813</c:v>
                </c:pt>
                <c:pt idx="21">
                  <c:v>1717369357</c:v>
                </c:pt>
                <c:pt idx="22">
                  <c:v>33838992</c:v>
                </c:pt>
                <c:pt idx="23">
                  <c:v>34701328</c:v>
                </c:pt>
                <c:pt idx="24">
                  <c:v>26838882</c:v>
                </c:pt>
                <c:pt idx="25">
                  <c:v>22891022</c:v>
                </c:pt>
                <c:pt idx="26">
                  <c:v>628806269</c:v>
                </c:pt>
                <c:pt idx="27">
                  <c:v>23035660</c:v>
                </c:pt>
                <c:pt idx="28">
                  <c:v>352568871</c:v>
                </c:pt>
                <c:pt idx="29">
                  <c:v>1390911300</c:v>
                </c:pt>
                <c:pt idx="30">
                  <c:v>20925439</c:v>
                </c:pt>
                <c:pt idx="31">
                  <c:v>702609890</c:v>
                </c:pt>
                <c:pt idx="32">
                  <c:v>507318557</c:v>
                </c:pt>
                <c:pt idx="33">
                  <c:v>117259589</c:v>
                </c:pt>
                <c:pt idx="34">
                  <c:v>1526352061</c:v>
                </c:pt>
                <c:pt idx="35">
                  <c:v>217779307</c:v>
                </c:pt>
                <c:pt idx="36">
                  <c:v>1126839571</c:v>
                </c:pt>
              </c:numCache>
            </c:numRef>
          </c:val>
          <c:extLst>
            <c:ext xmlns:c16="http://schemas.microsoft.com/office/drawing/2014/chart" uri="{C3380CC4-5D6E-409C-BE32-E72D297353CC}">
              <c16:uniqueId val="{00000001-0904-45D9-9D6F-9D2DB47B41D1}"/>
            </c:ext>
          </c:extLst>
        </c:ser>
        <c:dLbls>
          <c:showLegendKey val="0"/>
          <c:showVal val="0"/>
          <c:showCatName val="0"/>
          <c:showSerName val="0"/>
          <c:showPercent val="0"/>
          <c:showBubbleSize val="0"/>
        </c:dLbls>
        <c:axId val="1500981520"/>
        <c:axId val="1161576816"/>
      </c:areaChart>
      <c:catAx>
        <c:axId val="1500981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576816"/>
        <c:crosses val="autoZero"/>
        <c:auto val="1"/>
        <c:lblAlgn val="ctr"/>
        <c:lblOffset val="100"/>
        <c:noMultiLvlLbl val="0"/>
      </c:catAx>
      <c:valAx>
        <c:axId val="1161576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9815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solidFill>
                  <a:sysClr val="windowText" lastClr="000000"/>
                </a:solidFill>
              </a:rPr>
              <a:t>Sum</a:t>
            </a:r>
            <a:r>
              <a:rPr lang="en-IN" baseline="0">
                <a:solidFill>
                  <a:sysClr val="windowText" lastClr="000000"/>
                </a:solidFill>
              </a:rPr>
              <a:t> of Total Doses Administered VS People Vaccinated</a:t>
            </a:r>
            <a:endParaRPr lang="en-IN">
              <a:solidFill>
                <a:sysClr val="windowText" lastClr="000000"/>
              </a:solidFill>
            </a:endParaRP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a:outerShdw blurRad="76200" dir="18900000" sy="23000" kx="-1200000" algn="bl" rotWithShape="0">
                <a:prstClr val="black">
                  <a:alpha val="20000"/>
                </a:prstClr>
              </a:outerShdw>
            </a:effectLst>
          </c:spPr>
          <c:invertIfNegative val="0"/>
          <c:dLbls>
            <c:dLbl>
              <c:idx val="0"/>
              <c:tx>
                <c:rich>
                  <a:bodyPr/>
                  <a:lstStyle/>
                  <a:p>
                    <a:fld id="{4300D6EE-F583-46DD-9EF7-871309FCEA8A}"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7D9-4DEE-A1CD-842EBD37A7D8}"/>
                </c:ext>
              </c:extLst>
            </c:dLbl>
            <c:dLbl>
              <c:idx val="1"/>
              <c:tx>
                <c:rich>
                  <a:bodyPr/>
                  <a:lstStyle/>
                  <a:p>
                    <a:fld id="{A49BA1E5-FD0C-4BA0-8D4F-70044ACB9DCD}"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7D9-4DEE-A1CD-842EBD37A7D8}"/>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'[Covid19-Crisis in india.xlsx]Covid Details'!$G$54:$H$54</c:f>
              <c:strCache>
                <c:ptCount val="2"/>
                <c:pt idx="0">
                  <c:v>Sum of Total Doses Administered</c:v>
                </c:pt>
                <c:pt idx="1">
                  <c:v>Sum of Total Individuals Vaccinated</c:v>
                </c:pt>
              </c:strCache>
            </c:strRef>
          </c:cat>
          <c:val>
            <c:numRef>
              <c:f>'[Covid19-Crisis in india.xlsx]Covid Details'!$G$55:$H$55</c:f>
              <c:numCache>
                <c:formatCode>General</c:formatCode>
                <c:ptCount val="2"/>
                <c:pt idx="0">
                  <c:v>40814304071</c:v>
                </c:pt>
                <c:pt idx="1">
                  <c:v>33503614338</c:v>
                </c:pt>
              </c:numCache>
            </c:numRef>
          </c:val>
          <c:extLst>
            <c:ext xmlns:c16="http://schemas.microsoft.com/office/drawing/2014/chart" uri="{C3380CC4-5D6E-409C-BE32-E72D297353CC}">
              <c16:uniqueId val="{00000000-C7D9-4DEE-A1CD-842EBD37A7D8}"/>
            </c:ext>
          </c:extLst>
        </c:ser>
        <c:dLbls>
          <c:dLblPos val="inEnd"/>
          <c:showLegendKey val="0"/>
          <c:showVal val="1"/>
          <c:showCatName val="0"/>
          <c:showSerName val="0"/>
          <c:showPercent val="0"/>
          <c:showBubbleSize val="0"/>
        </c:dLbls>
        <c:gapWidth val="41"/>
        <c:axId val="556349807"/>
        <c:axId val="556346479"/>
      </c:barChart>
      <c:catAx>
        <c:axId val="556349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556346479"/>
        <c:crosses val="autoZero"/>
        <c:auto val="1"/>
        <c:lblAlgn val="ctr"/>
        <c:lblOffset val="100"/>
        <c:noMultiLvlLbl val="0"/>
      </c:catAx>
      <c:valAx>
        <c:axId val="556346479"/>
        <c:scaling>
          <c:orientation val="minMax"/>
        </c:scaling>
        <c:delete val="1"/>
        <c:axPos val="l"/>
        <c:numFmt formatCode="General" sourceLinked="1"/>
        <c:majorTickMark val="none"/>
        <c:minorTickMark val="none"/>
        <c:tickLblPos val="nextTo"/>
        <c:crossAx val="556349807"/>
        <c:crosses val="autoZero"/>
        <c:crossBetween val="between"/>
      </c:valAx>
      <c:spPr>
        <a:noFill/>
        <a:ln>
          <a:noFill/>
        </a:ln>
        <a:effectLst/>
      </c:spPr>
    </c:plotArea>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Sum of Positive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Sheet1!$B$13:$B$14</c:f>
              <c:strCache>
                <c:ptCount val="2"/>
                <c:pt idx="0">
                  <c:v>Sum of Positive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7D-4952-BD4C-6DD76CD9BB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7D-4952-BD4C-6DD76CD9BB8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7D-4952-BD4C-6DD76CD9BB8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7D-4952-BD4C-6DD76CD9BB8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F7D-4952-BD4C-6DD76CD9BB8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F7D-4952-BD4C-6DD76CD9BB8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F7D-4952-BD4C-6DD76CD9BB8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F7D-4952-BD4C-6DD76CD9BB8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F7D-4952-BD4C-6DD76CD9BB8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Sheet1!$A$15:$A$23</c:f>
              <c:strCache>
                <c:ptCount val="9"/>
                <c:pt idx="0">
                  <c:v>Sikkim</c:v>
                </c:pt>
                <c:pt idx="1">
                  <c:v>Mizoram</c:v>
                </c:pt>
                <c:pt idx="2">
                  <c:v>Meghalaya</c:v>
                </c:pt>
                <c:pt idx="3">
                  <c:v>Arunachal Pradesh</c:v>
                </c:pt>
                <c:pt idx="4">
                  <c:v>Chandigarh</c:v>
                </c:pt>
                <c:pt idx="5">
                  <c:v>Ladakh</c:v>
                </c:pt>
                <c:pt idx="6">
                  <c:v>Nagaland</c:v>
                </c:pt>
                <c:pt idx="7">
                  <c:v>Manipur</c:v>
                </c:pt>
                <c:pt idx="8">
                  <c:v>Himachal Pradesh</c:v>
                </c:pt>
              </c:strCache>
            </c:strRef>
          </c:cat>
          <c:val>
            <c:numRef>
              <c:f>Sheet1!$B$15:$B$23</c:f>
              <c:numCache>
                <c:formatCode>General</c:formatCode>
                <c:ptCount val="9"/>
                <c:pt idx="0">
                  <c:v>17644</c:v>
                </c:pt>
                <c:pt idx="1">
                  <c:v>19785</c:v>
                </c:pt>
                <c:pt idx="2">
                  <c:v>33904</c:v>
                </c:pt>
                <c:pt idx="3">
                  <c:v>51245</c:v>
                </c:pt>
                <c:pt idx="4">
                  <c:v>59195</c:v>
                </c:pt>
                <c:pt idx="5">
                  <c:v>89027</c:v>
                </c:pt>
                <c:pt idx="6">
                  <c:v>90682</c:v>
                </c:pt>
                <c:pt idx="7">
                  <c:v>101501</c:v>
                </c:pt>
                <c:pt idx="8">
                  <c:v>119494</c:v>
                </c:pt>
              </c:numCache>
            </c:numRef>
          </c:val>
          <c:extLst>
            <c:ext xmlns:c16="http://schemas.microsoft.com/office/drawing/2014/chart" uri="{C3380CC4-5D6E-409C-BE32-E72D297353CC}">
              <c16:uniqueId val="{00000012-2F7D-4952-BD4C-6DD76CD9BB8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Count of Negative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'[Covid19-Crisis in india.xlsx]Covid Details'!$E$41</c:f>
              <c:strCache>
                <c:ptCount val="1"/>
                <c:pt idx="0">
                  <c:v>Count of Negative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2B-4302-9240-9FEB214785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2B-4302-9240-9FEB214785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F2B-4302-9240-9FEB214785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2B-4302-9240-9FEB214785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F2B-4302-9240-9FEB214785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F2B-4302-9240-9FEB214785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F2B-4302-9240-9FEB2147855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F2B-4302-9240-9FEB2147855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F2B-4302-9240-9FEB2147855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F2B-4302-9240-9FEB2147855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'[Covid19-Crisis in india.xlsx]Covid Details'!$D$42:$D$51</c:f>
              <c:strCache>
                <c:ptCount val="10"/>
                <c:pt idx="0">
                  <c:v>Uttarakhand</c:v>
                </c:pt>
                <c:pt idx="1">
                  <c:v>Jammu and Kashmir</c:v>
                </c:pt>
                <c:pt idx="2">
                  <c:v>Himachal Pradesh</c:v>
                </c:pt>
                <c:pt idx="3">
                  <c:v>Jharkhand</c:v>
                </c:pt>
                <c:pt idx="4">
                  <c:v>Chandigarh</c:v>
                </c:pt>
                <c:pt idx="5">
                  <c:v>Puducherry</c:v>
                </c:pt>
                <c:pt idx="6">
                  <c:v>Arunachal Pradesh</c:v>
                </c:pt>
                <c:pt idx="7">
                  <c:v>Madhya Pradesh</c:v>
                </c:pt>
                <c:pt idx="8">
                  <c:v>Tripura</c:v>
                </c:pt>
                <c:pt idx="9">
                  <c:v>Andhra Pradesh</c:v>
                </c:pt>
              </c:strCache>
            </c:strRef>
          </c:cat>
          <c:val>
            <c:numRef>
              <c:f>'[Covid19-Crisis in india.xlsx]Covid Details'!$E$42:$E$51</c:f>
              <c:numCache>
                <c:formatCode>General</c:formatCode>
                <c:ptCount val="10"/>
                <c:pt idx="0">
                  <c:v>455</c:v>
                </c:pt>
                <c:pt idx="1">
                  <c:v>454</c:v>
                </c:pt>
                <c:pt idx="2">
                  <c:v>452</c:v>
                </c:pt>
                <c:pt idx="3">
                  <c:v>448</c:v>
                </c:pt>
                <c:pt idx="4">
                  <c:v>444</c:v>
                </c:pt>
                <c:pt idx="5">
                  <c:v>430</c:v>
                </c:pt>
                <c:pt idx="6">
                  <c:v>428</c:v>
                </c:pt>
                <c:pt idx="7">
                  <c:v>411</c:v>
                </c:pt>
                <c:pt idx="8">
                  <c:v>409</c:v>
                </c:pt>
                <c:pt idx="9">
                  <c:v>405</c:v>
                </c:pt>
              </c:numCache>
            </c:numRef>
          </c:val>
          <c:extLst>
            <c:ext xmlns:c16="http://schemas.microsoft.com/office/drawing/2014/chart" uri="{C3380CC4-5D6E-409C-BE32-E72D297353CC}">
              <c16:uniqueId val="{00000014-FF2B-4302-9240-9FEB2147855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Count of Negative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'[Covid19-Crisis in india.xlsx]Covid Details'!$B$41</c:f>
              <c:strCache>
                <c:ptCount val="1"/>
                <c:pt idx="0">
                  <c:v>Count of Negative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461-413C-940C-4520F91E94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461-413C-940C-4520F91E941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461-413C-940C-4520F91E941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461-413C-940C-4520F91E941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461-413C-940C-4520F91E941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461-413C-940C-4520F91E941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461-413C-940C-4520F91E941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461-413C-940C-4520F91E941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461-413C-940C-4520F91E941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461-413C-940C-4520F91E941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'[Covid19-Crisis in india.xlsx]Covid Details'!$A$42:$A$51</c:f>
              <c:strCache>
                <c:ptCount val="10"/>
                <c:pt idx="0">
                  <c:v>Telangana</c:v>
                </c:pt>
                <c:pt idx="1">
                  <c:v>Delhi</c:v>
                </c:pt>
                <c:pt idx="2">
                  <c:v>Odisha</c:v>
                </c:pt>
                <c:pt idx="3">
                  <c:v>Mizoram</c:v>
                </c:pt>
                <c:pt idx="4">
                  <c:v>Goa</c:v>
                </c:pt>
                <c:pt idx="5">
                  <c:v>West Bengal</c:v>
                </c:pt>
                <c:pt idx="6">
                  <c:v>Andaman and Nicobar Islands</c:v>
                </c:pt>
                <c:pt idx="7">
                  <c:v>Bihar</c:v>
                </c:pt>
                <c:pt idx="8">
                  <c:v>Manipur</c:v>
                </c:pt>
                <c:pt idx="9">
                  <c:v>Lakshadweep</c:v>
                </c:pt>
              </c:strCache>
            </c:strRef>
          </c:cat>
          <c:val>
            <c:numRef>
              <c:f>'[Covid19-Crisis in india.xlsx]Covid Details'!$B$42:$B$51</c:f>
              <c:numCache>
                <c:formatCode>General</c:formatCode>
                <c:ptCount val="10"/>
                <c:pt idx="0">
                  <c:v>30</c:v>
                </c:pt>
                <c:pt idx="1">
                  <c:v>22</c:v>
                </c:pt>
                <c:pt idx="2">
                  <c:v>13</c:v>
                </c:pt>
                <c:pt idx="3">
                  <c:v>2</c:v>
                </c:pt>
                <c:pt idx="4">
                  <c:v>2</c:v>
                </c:pt>
                <c:pt idx="5">
                  <c:v>1</c:v>
                </c:pt>
                <c:pt idx="6">
                  <c:v>1</c:v>
                </c:pt>
                <c:pt idx="7">
                  <c:v>1</c:v>
                </c:pt>
              </c:numCache>
            </c:numRef>
          </c:val>
          <c:extLst>
            <c:ext xmlns:c16="http://schemas.microsoft.com/office/drawing/2014/chart" uri="{C3380CC4-5D6E-409C-BE32-E72D297353CC}">
              <c16:uniqueId val="{00000014-9461-413C-940C-4520F91E941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solidFill>
                  <a:sysClr val="windowText" lastClr="000000"/>
                </a:solidFill>
              </a:rPr>
              <a:t>Sum of Cured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Sheet2!$B$49</c:f>
              <c:strCache>
                <c:ptCount val="1"/>
                <c:pt idx="0">
                  <c:v>Sum of Cured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FFE-4326-8A77-12C77DEF98B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FFE-4326-8A77-12C77DEF98B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FFE-4326-8A77-12C77DEF98B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FFE-4326-8A77-12C77DEF98B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CFFE-4326-8A77-12C77DEF98BD}"/>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CFFE-4326-8A77-12C77DEF98BD}"/>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CFFE-4326-8A77-12C77DEF98BD}"/>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CFFE-4326-8A77-12C77DEF98BD}"/>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CFFE-4326-8A77-12C77DEF98BD}"/>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CFFE-4326-8A77-12C77DEF98B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Sheet2!$A$50:$A$59</c:f>
              <c:strCache>
                <c:ptCount val="10"/>
                <c:pt idx="0">
                  <c:v>Daman &amp; Diu</c:v>
                </c:pt>
                <c:pt idx="1">
                  <c:v>Cases being reassigned to states</c:v>
                </c:pt>
                <c:pt idx="2">
                  <c:v>Unassigned</c:v>
                </c:pt>
                <c:pt idx="3">
                  <c:v>Dadra and Nagar Haveli</c:v>
                </c:pt>
                <c:pt idx="4">
                  <c:v>Himanchal Pradesh</c:v>
                </c:pt>
                <c:pt idx="5">
                  <c:v>Lakshadweep</c:v>
                </c:pt>
                <c:pt idx="6">
                  <c:v>Dadra and Nagar Haveli and Daman and Diu</c:v>
                </c:pt>
                <c:pt idx="7">
                  <c:v>Andaman and Nicobar Islands</c:v>
                </c:pt>
                <c:pt idx="8">
                  <c:v>Mizoram</c:v>
                </c:pt>
                <c:pt idx="9">
                  <c:v>Sikkim</c:v>
                </c:pt>
              </c:strCache>
            </c:strRef>
          </c:cat>
          <c:val>
            <c:numRef>
              <c:f>Sheet2!$B$50:$B$59</c:f>
              <c:numCache>
                <c:formatCode>General</c:formatCode>
                <c:ptCount val="10"/>
                <c:pt idx="0">
                  <c:v>0</c:v>
                </c:pt>
                <c:pt idx="1">
                  <c:v>0</c:v>
                </c:pt>
                <c:pt idx="2">
                  <c:v>0</c:v>
                </c:pt>
                <c:pt idx="3">
                  <c:v>20352</c:v>
                </c:pt>
                <c:pt idx="4">
                  <c:v>200040</c:v>
                </c:pt>
                <c:pt idx="5">
                  <c:v>729839</c:v>
                </c:pt>
                <c:pt idx="6">
                  <c:v>1746014</c:v>
                </c:pt>
                <c:pt idx="7">
                  <c:v>1781610</c:v>
                </c:pt>
                <c:pt idx="8">
                  <c:v>2109700</c:v>
                </c:pt>
                <c:pt idx="9">
                  <c:v>2530368</c:v>
                </c:pt>
              </c:numCache>
            </c:numRef>
          </c:val>
          <c:extLst>
            <c:ext xmlns:c16="http://schemas.microsoft.com/office/drawing/2014/chart" uri="{C3380CC4-5D6E-409C-BE32-E72D297353CC}">
              <c16:uniqueId val="{00000014-CFFE-4326-8A77-12C77DEF98B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solidFill>
      <a:srgbClr val="00B0F0"/>
    </a:solidFill>
    <a:ln>
      <a:solidFill>
        <a:srgbClr val="00B0F0"/>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Death percentage</a:t>
            </a:r>
          </a:p>
        </c:rich>
      </c:tx>
      <c:layout>
        <c:manualLayout>
          <c:xMode val="edge"/>
          <c:yMode val="edge"/>
          <c:x val="0.3512012248468941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Death 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A1E-4CF6-8346-C3CFB840701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A1E-4CF6-8346-C3CFB840701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A1E-4CF6-8346-C3CFB840701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A1E-4CF6-8346-C3CFB840701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A1E-4CF6-8346-C3CFB840701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A1E-4CF6-8346-C3CFB840701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A1E-4CF6-8346-C3CFB840701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A1E-4CF6-8346-C3CFB840701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A1E-4CF6-8346-C3CFB840701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A1E-4CF6-8346-C3CFB840701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Punjab</c:v>
                </c:pt>
                <c:pt idx="1">
                  <c:v>Maharashtra</c:v>
                </c:pt>
                <c:pt idx="2">
                  <c:v>Uttarakhand</c:v>
                </c:pt>
                <c:pt idx="3">
                  <c:v>Delhi</c:v>
                </c:pt>
                <c:pt idx="4">
                  <c:v>Himanchal Pradesh</c:v>
                </c:pt>
                <c:pt idx="5">
                  <c:v>Sikkim</c:v>
                </c:pt>
                <c:pt idx="6">
                  <c:v>Himachal Pradesh</c:v>
                </c:pt>
                <c:pt idx="7">
                  <c:v>Goa</c:v>
                </c:pt>
                <c:pt idx="8">
                  <c:v>Gujarat</c:v>
                </c:pt>
                <c:pt idx="9">
                  <c:v>Puducherry</c:v>
                </c:pt>
              </c:strCache>
            </c:strRef>
          </c:cat>
          <c:val>
            <c:numRef>
              <c:f>Sheet1!$B$2:$B$11</c:f>
              <c:numCache>
                <c:formatCode>0.00%</c:formatCode>
                <c:ptCount val="10"/>
                <c:pt idx="0">
                  <c:v>2.8000000000000001E-2</c:v>
                </c:pt>
                <c:pt idx="1">
                  <c:v>2.1000000000000001E-2</c:v>
                </c:pt>
                <c:pt idx="2">
                  <c:v>1.7999999999999999E-2</c:v>
                </c:pt>
                <c:pt idx="3">
                  <c:v>1.7000000000000001E-2</c:v>
                </c:pt>
                <c:pt idx="4">
                  <c:v>1.7000000000000001E-2</c:v>
                </c:pt>
                <c:pt idx="5">
                  <c:v>1.7000000000000001E-2</c:v>
                </c:pt>
                <c:pt idx="6">
                  <c:v>1.6E-2</c:v>
                </c:pt>
                <c:pt idx="7">
                  <c:v>1.6E-2</c:v>
                </c:pt>
                <c:pt idx="8">
                  <c:v>1.6E-2</c:v>
                </c:pt>
                <c:pt idx="9">
                  <c:v>1.6E-2</c:v>
                </c:pt>
              </c:numCache>
            </c:numRef>
          </c:val>
          <c:extLst>
            <c:ext xmlns:c16="http://schemas.microsoft.com/office/drawing/2014/chart" uri="{C3380CC4-5D6E-409C-BE32-E72D297353CC}">
              <c16:uniqueId val="{00000014-BA1E-4CF6-8346-C3CFB840701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Death percentage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Sheet1!$B$16</c:f>
              <c:strCache>
                <c:ptCount val="1"/>
                <c:pt idx="0">
                  <c:v>Death 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13E-4A0E-8039-CEF338C69D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13E-4A0E-8039-CEF338C69D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13E-4A0E-8039-CEF338C69D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13E-4A0E-8039-CEF338C69DF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13E-4A0E-8039-CEF338C69DF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13E-4A0E-8039-CEF338C69DF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13E-4A0E-8039-CEF338C69DF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13E-4A0E-8039-CEF338C69DF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13E-4A0E-8039-CEF338C69DF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13E-4A0E-8039-CEF338C69DF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Sheet1!$A$17:$A$26</c:f>
              <c:strCache>
                <c:ptCount val="10"/>
                <c:pt idx="0">
                  <c:v>Odisha</c:v>
                </c:pt>
                <c:pt idx="1">
                  <c:v>Lakshadweep</c:v>
                </c:pt>
                <c:pt idx="2">
                  <c:v>Kerala</c:v>
                </c:pt>
                <c:pt idx="3">
                  <c:v>Arunachal Pradesh</c:v>
                </c:pt>
                <c:pt idx="4">
                  <c:v>Mizoram</c:v>
                </c:pt>
                <c:pt idx="5">
                  <c:v>Dadra and Nagar Haveli and Daman and Diu</c:v>
                </c:pt>
                <c:pt idx="6">
                  <c:v>Dadra and Nagar Haveli</c:v>
                </c:pt>
                <c:pt idx="7">
                  <c:v>Unassigned</c:v>
                </c:pt>
                <c:pt idx="8">
                  <c:v>Daman &amp; Diu</c:v>
                </c:pt>
                <c:pt idx="9">
                  <c:v>Cases being reassigned to states</c:v>
                </c:pt>
              </c:strCache>
            </c:strRef>
          </c:cat>
          <c:val>
            <c:numRef>
              <c:f>Sheet1!$B$17:$B$26</c:f>
              <c:numCache>
                <c:formatCode>0.00%</c:formatCode>
                <c:ptCount val="10"/>
                <c:pt idx="0">
                  <c:v>5.0000000000000001E-3</c:v>
                </c:pt>
                <c:pt idx="1">
                  <c:v>4.0000000000000001E-3</c:v>
                </c:pt>
                <c:pt idx="2">
                  <c:v>4.0000000000000001E-3</c:v>
                </c:pt>
                <c:pt idx="3">
                  <c:v>4.0000000000000001E-3</c:v>
                </c:pt>
                <c:pt idx="4">
                  <c:v>3.0000000000000001E-3</c:v>
                </c:pt>
                <c:pt idx="5">
                  <c:v>1E-3</c:v>
                </c:pt>
                <c:pt idx="6">
                  <c:v>0</c:v>
                </c:pt>
                <c:pt idx="7">
                  <c:v>0</c:v>
                </c:pt>
                <c:pt idx="8">
                  <c:v>0</c:v>
                </c:pt>
                <c:pt idx="9">
                  <c:v>0</c:v>
                </c:pt>
              </c:numCache>
            </c:numRef>
          </c:val>
          <c:extLst>
            <c:ext xmlns:c16="http://schemas.microsoft.com/office/drawing/2014/chart" uri="{C3380CC4-5D6E-409C-BE32-E72D297353CC}">
              <c16:uniqueId val="{00000014-513E-4A0E-8039-CEF338C69DF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ysClr val="windowText" lastClr="000000"/>
                </a:solidFill>
              </a:rPr>
              <a:t>Male and Female Vaccinated ratio for Covid-19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Sheet2!$B$191</c:f>
              <c:strCache>
                <c:ptCount val="1"/>
                <c:pt idx="0">
                  <c:v>Sum of Male(Individuals Vaccinated)</c:v>
                </c:pt>
              </c:strCache>
            </c:strRef>
          </c:tx>
          <c:spPr>
            <a:solidFill>
              <a:schemeClr val="accent1"/>
            </a:solidFill>
            <a:ln>
              <a:noFill/>
            </a:ln>
            <a:effectLst/>
          </c:spPr>
          <c:cat>
            <c:strRef>
              <c:f>Sheet2!$A$192:$A$228</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Sheet2!$B$192:$B$228</c:f>
              <c:numCache>
                <c:formatCode>General</c:formatCode>
                <c:ptCount val="37"/>
                <c:pt idx="0">
                  <c:v>5525173</c:v>
                </c:pt>
                <c:pt idx="1">
                  <c:v>368956824</c:v>
                </c:pt>
                <c:pt idx="2">
                  <c:v>15690340</c:v>
                </c:pt>
                <c:pt idx="3">
                  <c:v>177301094</c:v>
                </c:pt>
                <c:pt idx="4">
                  <c:v>457334240</c:v>
                </c:pt>
                <c:pt idx="5">
                  <c:v>14959749</c:v>
                </c:pt>
                <c:pt idx="6">
                  <c:v>261703202</c:v>
                </c:pt>
                <c:pt idx="7">
                  <c:v>10446644</c:v>
                </c:pt>
                <c:pt idx="8">
                  <c:v>234880916</c:v>
                </c:pt>
                <c:pt idx="9">
                  <c:v>22340619</c:v>
                </c:pt>
                <c:pt idx="10">
                  <c:v>746153392</c:v>
                </c:pt>
                <c:pt idx="11">
                  <c:v>254285829</c:v>
                </c:pt>
                <c:pt idx="12">
                  <c:v>96900109</c:v>
                </c:pt>
                <c:pt idx="13">
                  <c:v>9291513948</c:v>
                </c:pt>
                <c:pt idx="14">
                  <c:v>155315862</c:v>
                </c:pt>
                <c:pt idx="15">
                  <c:v>197854426</c:v>
                </c:pt>
                <c:pt idx="16">
                  <c:v>567343701</c:v>
                </c:pt>
                <c:pt idx="17">
                  <c:v>367341380</c:v>
                </c:pt>
                <c:pt idx="18">
                  <c:v>6649151</c:v>
                </c:pt>
                <c:pt idx="19">
                  <c:v>1577941</c:v>
                </c:pt>
                <c:pt idx="20">
                  <c:v>559330137</c:v>
                </c:pt>
                <c:pt idx="21">
                  <c:v>966770949</c:v>
                </c:pt>
                <c:pt idx="22">
                  <c:v>19975968</c:v>
                </c:pt>
                <c:pt idx="23">
                  <c:v>18624970</c:v>
                </c:pt>
                <c:pt idx="24">
                  <c:v>14107205</c:v>
                </c:pt>
                <c:pt idx="25">
                  <c:v>14066403</c:v>
                </c:pt>
                <c:pt idx="26">
                  <c:v>345643319</c:v>
                </c:pt>
                <c:pt idx="27">
                  <c:v>12214797</c:v>
                </c:pt>
                <c:pt idx="28">
                  <c:v>208079122</c:v>
                </c:pt>
                <c:pt idx="29">
                  <c:v>752840347</c:v>
                </c:pt>
                <c:pt idx="30">
                  <c:v>11767345</c:v>
                </c:pt>
                <c:pt idx="31">
                  <c:v>389248013</c:v>
                </c:pt>
                <c:pt idx="32">
                  <c:v>273584279</c:v>
                </c:pt>
                <c:pt idx="33">
                  <c:v>64597066</c:v>
                </c:pt>
                <c:pt idx="34">
                  <c:v>900954451</c:v>
                </c:pt>
                <c:pt idx="35">
                  <c:v>117590037</c:v>
                </c:pt>
                <c:pt idx="36">
                  <c:v>656425536</c:v>
                </c:pt>
              </c:numCache>
            </c:numRef>
          </c:val>
          <c:extLst>
            <c:ext xmlns:c16="http://schemas.microsoft.com/office/drawing/2014/chart" uri="{C3380CC4-5D6E-409C-BE32-E72D297353CC}">
              <c16:uniqueId val="{00000000-0715-47C4-942E-BF7335A1ADC0}"/>
            </c:ext>
          </c:extLst>
        </c:ser>
        <c:ser>
          <c:idx val="1"/>
          <c:order val="1"/>
          <c:tx>
            <c:strRef>
              <c:f>Sheet2!$C$191</c:f>
              <c:strCache>
                <c:ptCount val="1"/>
                <c:pt idx="0">
                  <c:v>Sum of Female(Individuals Vaccinated)</c:v>
                </c:pt>
              </c:strCache>
            </c:strRef>
          </c:tx>
          <c:spPr>
            <a:solidFill>
              <a:schemeClr val="accent2"/>
            </a:solidFill>
            <a:ln>
              <a:noFill/>
            </a:ln>
            <a:effectLst/>
          </c:spPr>
          <c:cat>
            <c:strRef>
              <c:f>Sheet2!$A$192:$A$228</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Sheet2!$C$192:$C$228</c:f>
              <c:numCache>
                <c:formatCode>General</c:formatCode>
                <c:ptCount val="37"/>
                <c:pt idx="0">
                  <c:v>4679222</c:v>
                </c:pt>
                <c:pt idx="1">
                  <c:v>384371948</c:v>
                </c:pt>
                <c:pt idx="2">
                  <c:v>12546790</c:v>
                </c:pt>
                <c:pt idx="3">
                  <c:v>149094370</c:v>
                </c:pt>
                <c:pt idx="4">
                  <c:v>399979888</c:v>
                </c:pt>
                <c:pt idx="5">
                  <c:v>11145458</c:v>
                </c:pt>
                <c:pt idx="6">
                  <c:v>274134666</c:v>
                </c:pt>
                <c:pt idx="7">
                  <c:v>6055162</c:v>
                </c:pt>
                <c:pt idx="8">
                  <c:v>165735672</c:v>
                </c:pt>
                <c:pt idx="9">
                  <c:v>20979805</c:v>
                </c:pt>
                <c:pt idx="10">
                  <c:v>641997586</c:v>
                </c:pt>
                <c:pt idx="11">
                  <c:v>216980174</c:v>
                </c:pt>
                <c:pt idx="12">
                  <c:v>99219151</c:v>
                </c:pt>
                <c:pt idx="13">
                  <c:v>8171807437</c:v>
                </c:pt>
                <c:pt idx="14">
                  <c:v>103272091</c:v>
                </c:pt>
                <c:pt idx="15">
                  <c:v>174143682</c:v>
                </c:pt>
                <c:pt idx="16">
                  <c:v>575265047</c:v>
                </c:pt>
                <c:pt idx="17">
                  <c:v>423829307</c:v>
                </c:pt>
                <c:pt idx="18">
                  <c:v>5529159</c:v>
                </c:pt>
                <c:pt idx="19">
                  <c:v>1205559</c:v>
                </c:pt>
                <c:pt idx="20">
                  <c:v>461589018</c:v>
                </c:pt>
                <c:pt idx="21">
                  <c:v>827976235</c:v>
                </c:pt>
                <c:pt idx="22">
                  <c:v>14754142</c:v>
                </c:pt>
                <c:pt idx="23">
                  <c:v>17042973</c:v>
                </c:pt>
                <c:pt idx="24">
                  <c:v>13411957</c:v>
                </c:pt>
                <c:pt idx="25">
                  <c:v>9559207</c:v>
                </c:pt>
                <c:pt idx="26">
                  <c:v>309083171</c:v>
                </c:pt>
                <c:pt idx="27">
                  <c:v>11649550</c:v>
                </c:pt>
                <c:pt idx="28">
                  <c:v>157221402</c:v>
                </c:pt>
                <c:pt idx="29">
                  <c:v>686528394</c:v>
                </c:pt>
                <c:pt idx="30">
                  <c:v>10062533</c:v>
                </c:pt>
                <c:pt idx="31">
                  <c:v>344530055</c:v>
                </c:pt>
                <c:pt idx="32">
                  <c:v>252868696</c:v>
                </c:pt>
                <c:pt idx="33">
                  <c:v>59814364</c:v>
                </c:pt>
                <c:pt idx="34">
                  <c:v>680487056</c:v>
                </c:pt>
                <c:pt idx="35">
                  <c:v>110130186</c:v>
                </c:pt>
                <c:pt idx="36">
                  <c:v>532128855</c:v>
                </c:pt>
              </c:numCache>
            </c:numRef>
          </c:val>
          <c:extLst>
            <c:ext xmlns:c16="http://schemas.microsoft.com/office/drawing/2014/chart" uri="{C3380CC4-5D6E-409C-BE32-E72D297353CC}">
              <c16:uniqueId val="{00000001-0715-47C4-942E-BF7335A1ADC0}"/>
            </c:ext>
          </c:extLst>
        </c:ser>
        <c:dLbls>
          <c:showLegendKey val="0"/>
          <c:showVal val="0"/>
          <c:showCatName val="0"/>
          <c:showSerName val="0"/>
          <c:showPercent val="0"/>
          <c:showBubbleSize val="0"/>
        </c:dLbls>
        <c:axId val="1506302832"/>
        <c:axId val="1506304912"/>
      </c:areaChart>
      <c:catAx>
        <c:axId val="15063028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304912"/>
        <c:crosses val="autoZero"/>
        <c:auto val="1"/>
        <c:lblAlgn val="ctr"/>
        <c:lblOffset val="100"/>
        <c:noMultiLvlLbl val="0"/>
      </c:catAx>
      <c:valAx>
        <c:axId val="1506304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302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dirty="0">
                <a:solidFill>
                  <a:sysClr val="windowText" lastClr="000000"/>
                </a:solidFill>
              </a:rPr>
              <a:t>Sum of Male</a:t>
            </a:r>
            <a:r>
              <a:rPr lang="en-IN" baseline="0" dirty="0">
                <a:solidFill>
                  <a:sysClr val="windowText" lastClr="000000"/>
                </a:solidFill>
              </a:rPr>
              <a:t> and Female Vaccinated</a:t>
            </a:r>
            <a:endParaRPr lang="en-IN" dirty="0">
              <a:solidFill>
                <a:sysClr val="windowText" lastClr="000000"/>
              </a:solidFill>
            </a:endParaRP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a:outerShdw blurRad="76200" dir="18900000" sy="23000" kx="-1200000" algn="bl" rotWithShape="0">
                <a:prstClr val="black">
                  <a:alpha val="20000"/>
                </a:prstClr>
              </a:outerShdw>
            </a:effectLst>
          </c:spPr>
          <c:invertIfNegative val="0"/>
          <c:dLbls>
            <c:dLbl>
              <c:idx val="0"/>
              <c:tx>
                <c:rich>
                  <a:bodyPr/>
                  <a:lstStyle/>
                  <a:p>
                    <a:fld id="{EC7B9288-76DE-4044-A4E5-7CF495607063}"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82C-43AD-8740-097E8768BD4B}"/>
                </c:ext>
              </c:extLst>
            </c:dLbl>
            <c:dLbl>
              <c:idx val="1"/>
              <c:tx>
                <c:rich>
                  <a:bodyPr/>
                  <a:lstStyle/>
                  <a:p>
                    <a:fld id="{D7ADBC71-97BB-4B41-B926-BD1CA940E0B9}" type="VALUE">
                      <a:rPr lang="en-US">
                        <a:solidFill>
                          <a:schemeClr val="tx1"/>
                        </a:solidFill>
                      </a:rPr>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82C-43AD-8740-097E8768BD4B}"/>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'[Covid19-Crisis in india.xlsx]Covid Details'!$A$54:$B$54</c:f>
              <c:strCache>
                <c:ptCount val="2"/>
                <c:pt idx="0">
                  <c:v>Sum of Male(Individuals Vaccinated)</c:v>
                </c:pt>
                <c:pt idx="1">
                  <c:v>Sum of Female(Individuals Vaccinated)</c:v>
                </c:pt>
              </c:strCache>
            </c:strRef>
          </c:cat>
          <c:val>
            <c:numRef>
              <c:f>'[Covid19-Crisis in india.xlsx]Covid Details'!$A$55:$B$55</c:f>
              <c:numCache>
                <c:formatCode>General</c:formatCode>
                <c:ptCount val="2"/>
                <c:pt idx="0">
                  <c:v>18579894484</c:v>
                </c:pt>
                <c:pt idx="1">
                  <c:v>16340809968</c:v>
                </c:pt>
              </c:numCache>
            </c:numRef>
          </c:val>
          <c:extLst>
            <c:ext xmlns:c16="http://schemas.microsoft.com/office/drawing/2014/chart" uri="{C3380CC4-5D6E-409C-BE32-E72D297353CC}">
              <c16:uniqueId val="{00000000-682C-43AD-8740-097E8768BD4B}"/>
            </c:ext>
          </c:extLst>
        </c:ser>
        <c:dLbls>
          <c:dLblPos val="inEnd"/>
          <c:showLegendKey val="0"/>
          <c:showVal val="1"/>
          <c:showCatName val="0"/>
          <c:showSerName val="0"/>
          <c:showPercent val="0"/>
          <c:showBubbleSize val="0"/>
        </c:dLbls>
        <c:gapWidth val="41"/>
        <c:axId val="469723999"/>
        <c:axId val="469726079"/>
      </c:barChart>
      <c:catAx>
        <c:axId val="4697239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469726079"/>
        <c:crosses val="autoZero"/>
        <c:auto val="1"/>
        <c:lblAlgn val="ctr"/>
        <c:lblOffset val="100"/>
        <c:noMultiLvlLbl val="0"/>
      </c:catAx>
      <c:valAx>
        <c:axId val="469726079"/>
        <c:scaling>
          <c:orientation val="minMax"/>
        </c:scaling>
        <c:delete val="1"/>
        <c:axPos val="l"/>
        <c:numFmt formatCode="General" sourceLinked="1"/>
        <c:majorTickMark val="none"/>
        <c:minorTickMark val="none"/>
        <c:tickLblPos val="nextTo"/>
        <c:crossAx val="469723999"/>
        <c:crosses val="autoZero"/>
        <c:crossBetween val="between"/>
      </c:valAx>
      <c:spPr>
        <a:noFill/>
        <a:ln>
          <a:noFill/>
        </a:ln>
        <a:effectLst/>
      </c:spPr>
    </c:plotArea>
    <c:plotVisOnly val="1"/>
    <c:dispBlanksAs val="gap"/>
    <c:showDLblsOverMax val="0"/>
  </c:chart>
  <c:spPr>
    <a:solidFill>
      <a:srgbClr val="00B0F0"/>
    </a:solidFill>
    <a:ln w="9525" cap="flat" cmpd="sng" algn="ctr">
      <a:solidFill>
        <a:srgbClr val="00B0F0"/>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'[Covid19-Crisis in india.xlsx]Covid Details'!$G$42:$G$51</cx:f>
        <cx:lvl ptCount="10">
          <cx:pt idx="0">Uttar Pradesh</cx:pt>
          <cx:pt idx="1">Bihar</cx:pt>
          <cx:pt idx="2">Maharashtra</cx:pt>
          <cx:pt idx="3">Karnataka</cx:pt>
          <cx:pt idx="4">Tamil Nadu</cx:pt>
          <cx:pt idx="5">Andhra Pradesh</cx:pt>
          <cx:pt idx="6">Gujarat</cx:pt>
          <cx:pt idx="7">Delhi</cx:pt>
          <cx:pt idx="8">Kerala</cx:pt>
          <cx:pt idx="9">Telangana</cx:pt>
        </cx:lvl>
      </cx:strDim>
      <cx:numDim type="val">
        <cx:f>'[Covid19-Crisis in india.xlsx]Covid Details'!$H$42:$H$51</cx:f>
        <cx:lvl ptCount="10" formatCode="General">
          <cx:pt idx="0">9155561731</cx:pt>
          <cx:pt idx="1">6121329928</cx:pt>
          <cx:pt idx="2">5703822545</cx:pt>
          <cx:pt idx="3">5453628818</cx:pt>
          <cx:pt idx="4">5436042291</cx:pt>
          <cx:pt idx="5">4127211823</cx:pt>
          <cx:pt idx="6">3745364851</cx:pt>
          <cx:pt idx="7">3499131565</cx:pt>
          <cx:pt idx="8">3350897050</cx:pt>
          <cx:pt idx="9">2680729201</cx:pt>
        </cx:lvl>
      </cx:numDim>
    </cx:data>
  </cx:chartData>
  <cx:chart>
    <cx:title pos="t" align="ctr" overlay="0">
      <cx:tx>
        <cx:txData>
          <cx:v>Sum of TotalSamples</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Sum of TotalSamples</a:t>
          </a:r>
        </a:p>
      </cx:txPr>
    </cx:title>
    <cx:plotArea>
      <cx:plotAreaRegion>
        <cx:series layoutId="clusteredColumn" uniqueId="{FA83F6CD-3E05-4B49-BB4F-988614615FFB}">
          <cx:tx>
            <cx:txData>
              <cx:f>'[Covid19-Crisis in india.xlsx]Covid Details'!$H$41</cx:f>
              <cx:v>Sum of TotalSamples</cx:v>
            </cx:txData>
          </cx:tx>
          <cx:dataLabels pos="inEnd">
            <cx:visibility seriesName="0" categoryName="0" value="1"/>
          </cx:dataLabels>
          <cx:dataId val="0"/>
          <cx:layoutPr>
            <cx:aggregation/>
          </cx:layoutPr>
          <cx:axisId val="1"/>
        </cx:series>
        <cx:series layoutId="paretoLine" ownerIdx="0" uniqueId="{8F97F5EA-01D2-4589-AB9C-39FC7634D8C8}">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Sheet2!$A$14:$A$23</cx:f>
        <cx:lvl ptCount="10">
          <cx:pt idx="0">Maharashtra</cx:pt>
          <cx:pt idx="1">Karnataka</cx:pt>
          <cx:pt idx="2">Kerala</cx:pt>
          <cx:pt idx="3">Tamil Nadu</cx:pt>
          <cx:pt idx="4">Andhra Pradesh</cx:pt>
          <cx:pt idx="5">Uttar Pradesh</cx:pt>
          <cx:pt idx="6">Delhi</cx:pt>
          <cx:pt idx="7">West Bengal</cx:pt>
          <cx:pt idx="8">Chhattisgarh</cx:pt>
          <cx:pt idx="9">Rajasthan</cx:pt>
        </cx:lvl>
      </cx:strDim>
      <cx:numDim type="val">
        <cx:f>Sheet2!$B$14:$B$23</cx:f>
        <cx:lvl ptCount="10" formatCode="General">
          <cx:pt idx="0">1070657336</cx:pt>
          <cx:pt idx="1">459735683</cx:pt>
          <cx:pt idx="2">427313974</cx:pt>
          <cx:pt idx="3">408786439</cx:pt>
          <cx:pt idx="4">374631235</cx:pt>
          <cx:pt idx="5">297247727</cx:pt>
          <cx:pt idx="6">274298085</cx:pt>
          <cx:pt idx="7">249317376</cx:pt>
          <cx:pt idx="8">154749830</cx:pt>
          <cx:pt idx="9">153785608</cx:pt>
        </cx:lvl>
      </cx:numDim>
    </cx:data>
  </cx:chartData>
  <cx:chart>
    <cx:title pos="t" align="ctr" overlay="0">
      <cx:tx>
        <cx:txData>
          <cx:v>Sum of Confirmed</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solidFill>
              <a:latin typeface="Calibri" panose="020F0502020204030204"/>
            </a:rPr>
            <a:t>Sum of Confirmed</a:t>
          </a:r>
        </a:p>
      </cx:txPr>
    </cx:title>
    <cx:plotArea>
      <cx:plotAreaRegion>
        <cx:series layoutId="clusteredColumn" uniqueId="{04F9F028-5A90-426C-ABFE-079E65C504D4}">
          <cx:tx>
            <cx:txData>
              <cx:f>Sheet2!$B$13</cx:f>
              <cx:v>Sum of Confirmed</cx:v>
            </cx:txData>
          </cx:tx>
          <cx:dataLabels pos="inEnd">
            <cx:visibility seriesName="0" categoryName="0" value="1"/>
          </cx:dataLabels>
          <cx:dataId val="0"/>
          <cx:layoutPr>
            <cx:aggregation/>
          </cx:layoutPr>
          <cx:axisId val="1"/>
        </cx:series>
        <cx:series layoutId="paretoLine" ownerIdx="0" uniqueId="{7981719D-BA17-4DAB-B37D-675C6D270109}">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'[Covid19-Crisis in india.xlsx]Covid Details'!$A$3:$A$12</cx:f>
        <cx:lvl ptCount="10">
          <cx:pt idx="0">Daman &amp; Diu</cx:pt>
          <cx:pt idx="1">Unassigned</cx:pt>
          <cx:pt idx="2">Dadra and Nagar Haveli</cx:pt>
          <cx:pt idx="3">Himanchal Pradesh</cx:pt>
          <cx:pt idx="4">Cases being reassigned to states</cx:pt>
          <cx:pt idx="5">Lakshadweep</cx:pt>
          <cx:pt idx="6">Dadra and Nagar Haveli and Daman and Diu</cx:pt>
          <cx:pt idx="7">Andaman and Nicobar Islands</cx:pt>
          <cx:pt idx="8">Mizoram</cx:pt>
          <cx:pt idx="9">Sikkim</cx:pt>
        </cx:lvl>
      </cx:strDim>
      <cx:numDim type="val">
        <cx:f>'[Covid19-Crisis in india.xlsx]Covid Details'!$B$3:$B$12</cx:f>
        <cx:lvl ptCount="10" formatCode="General">
          <cx:pt idx="0">2</cx:pt>
          <cx:pt idx="1">161</cx:pt>
          <cx:pt idx="2">20722</cx:pt>
          <cx:pt idx="3">204516</cx:pt>
          <cx:pt idx="4">345565</cx:pt>
          <cx:pt idx="5">823634</cx:pt>
          <cx:pt idx="6">1842763</cx:pt>
          <cx:pt idx="7">1870612</cx:pt>
          <cx:pt idx="8">2594668</cx:pt>
          <cx:pt idx="9">2938742</cx:pt>
        </cx:lvl>
      </cx:numDim>
    </cx:data>
  </cx:chartData>
  <cx:chart>
    <cx:title pos="t" align="ctr" overlay="0">
      <cx:tx>
        <cx:txData>
          <cx:v>Sum of Confirmed </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Sum of Confirmed </a:t>
          </a:r>
        </a:p>
      </cx:txPr>
    </cx:title>
    <cx:plotArea>
      <cx:plotAreaRegion>
        <cx:series layoutId="clusteredColumn" uniqueId="{3292E6C9-6D12-41EB-8E64-8842371645F8}">
          <cx:tx>
            <cx:txData>
              <cx:f>'[Covid19-Crisis in india.xlsx]Covid Details'!$B$2</cx:f>
              <cx:v>Sum of Confirmed</cx:v>
            </cx:txData>
          </cx:tx>
          <cx:dataLabels pos="inEnd">
            <cx:visibility seriesName="0" categoryName="0" value="1"/>
          </cx:dataLabels>
          <cx:dataId val="0"/>
          <cx:layoutPr>
            <cx:aggregation/>
          </cx:layoutPr>
          <cx:axisId val="1"/>
        </cx:series>
        <cx:series layoutId="paretoLine" ownerIdx="0" uniqueId="{69C3A129-C5A5-4A41-B861-B4848180189D}">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Sheet2!$A$38:$A$47</cx:f>
        <cx:lvl ptCount="10">
          <cx:pt idx="0">Andhra Pradesh</cx:pt>
          <cx:pt idx="1">Chhattisgarh</cx:pt>
          <cx:pt idx="2">Delhi</cx:pt>
          <cx:pt idx="3">Karnataka</cx:pt>
          <cx:pt idx="4">Kerala</cx:pt>
          <cx:pt idx="5">Maharashtra</cx:pt>
          <cx:pt idx="6">Odisha</cx:pt>
          <cx:pt idx="7">Tamil Nadu</cx:pt>
          <cx:pt idx="8">Uttar Pradesh</cx:pt>
          <cx:pt idx="9">West Bengal</cx:pt>
        </cx:lvl>
      </cx:strDim>
      <cx:numDim type="val">
        <cx:f>Sheet2!$B$38:$B$47</cx:f>
        <cx:lvl ptCount="10" formatCode="General">
          <cx:pt idx="0">352926995</cx:pt>
          <cx:pt idx="1">142720847</cx:pt>
          <cx:pt idx="2">260720476</cx:pt>
          <cx:pt idx="3">416155734</cx:pt>
          <cx:pt idx="4">390311164</cx:pt>
          <cx:pt idx="5">969585013</cx:pt>
          <cx:pt idx="6">142222495</cx:pt>
          <cx:pt idx="7">381444416</cx:pt>
          <cx:pt idx="8">276311742</cx:pt>
          <cx:pt idx="9">233983721</cx:pt>
        </cx:lvl>
      </cx:numDim>
    </cx:data>
  </cx:chartData>
  <cx:chart>
    <cx:title pos="t" align="ctr" overlay="0">
      <cx:tx>
        <cx:txData>
          <cx:v>Sum of Cured</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solidFill>
              <a:latin typeface="Calibri" panose="020F0502020204030204"/>
            </a:rPr>
            <a:t>Sum of Cured</a:t>
          </a:r>
        </a:p>
      </cx:txPr>
    </cx:title>
    <cx:plotArea>
      <cx:plotAreaRegion>
        <cx:series layoutId="clusteredColumn" uniqueId="{2F4E424A-E978-49D1-9D29-B08CE85587BF}">
          <cx:tx>
            <cx:txData>
              <cx:f>Sheet2!$B$37</cx:f>
              <cx:v>Sum of Cured</cx:v>
            </cx:txData>
          </cx:tx>
          <cx:dataLabels pos="inEnd">
            <cx:visibility seriesName="0" categoryName="0" value="1"/>
          </cx:dataLabels>
          <cx:dataId val="0"/>
          <cx:layoutPr>
            <cx:aggregation/>
          </cx:layoutPr>
          <cx:axisId val="1"/>
        </cx:series>
        <cx:series layoutId="paretoLine" ownerIdx="0" uniqueId="{C87F162B-1EC1-4B1E-8ACF-552E6CB4B1DA}">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'[Covid19-Crisis in india.xlsx]Covid Details'!$D$16:$D$25</cx:f>
        <cx:lvl ptCount="10">
          <cx:pt idx="0">Maharashtra</cx:pt>
          <cx:pt idx="1">Karnataka</cx:pt>
          <cx:pt idx="2">Tamil Nadu</cx:pt>
          <cx:pt idx="3">Delhi</cx:pt>
          <cx:pt idx="4">Uttar Pradesh</cx:pt>
          <cx:pt idx="5">West Bengal</cx:pt>
          <cx:pt idx="6">Andhra Pradesh</cx:pt>
          <cx:pt idx="7">Punjab</cx:pt>
          <cx:pt idx="8">Gujarat</cx:pt>
          <cx:pt idx="9">Chhattisgarh</cx:pt>
        </cx:lvl>
      </cx:strDim>
      <cx:numDim type="val">
        <cx:f>'[Covid19-Crisis in india.xlsx]Covid Details'!$E$16:$E$25</cx:f>
        <cx:lvl ptCount="10" formatCode="General">
          <cx:pt idx="0">22665169</cx:pt>
          <cx:pt idx="1">5723143</cx:pt>
          <cx:pt idx="2">5608369</cx:pt>
          <cx:pt idx="3">4717732</cx:pt>
          <cx:pt idx="4">3938519</cx:pt>
          <cx:pt idx="5">3683145</cx:pt>
          <cx:pt idx="6">2817970</cx:pt>
          <cx:pt idx="7">2638818</cx:pt>
          <cx:pt idx="8">2128759</cx:pt>
          <cx:pt idx="9">1942099</cx:pt>
        </cx:lvl>
      </cx:numDim>
    </cx:data>
  </cx:chartData>
  <cx:chart>
    <cx:title pos="t" align="ctr" overlay="0">
      <cx:tx>
        <cx:txData>
          <cx:v>Sum of Deaths</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Sum of Deaths</a:t>
          </a:r>
        </a:p>
      </cx:txPr>
    </cx:title>
    <cx:plotArea>
      <cx:plotAreaRegion>
        <cx:series layoutId="clusteredColumn" uniqueId="{3A7A98DE-2CCE-47B8-8D7F-AB9BAEE2B738}">
          <cx:tx>
            <cx:txData>
              <cx:f>'[Covid19-Crisis in india.xlsx]Covid Details'!$E$15</cx:f>
              <cx:v>Sum of Deaths</cx:v>
            </cx:txData>
          </cx:tx>
          <cx:dataLabels pos="inEnd">
            <cx:visibility seriesName="0" categoryName="0" value="1"/>
          </cx:dataLabels>
          <cx:dataId val="0"/>
          <cx:layoutPr>
            <cx:aggregation/>
          </cx:layoutPr>
          <cx:axisId val="1"/>
        </cx:series>
        <cx:series layoutId="paretoLine" ownerIdx="0" uniqueId="{D438E0A3-AF8A-41C2-82C2-D4981CD99597}">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Sheet2!$A$75:$A$84</cx:f>
        <cx:lvl ptCount="10">
          <cx:pt idx="0">Cases being reassigned to states</cx:pt>
          <cx:pt idx="1">Daman &amp; Diu</cx:pt>
          <cx:pt idx="2">Unassigned</cx:pt>
          <cx:pt idx="3">Dadra and Nagar Haveli</cx:pt>
          <cx:pt idx="4">Dadra and Nagar Haveli and Daman and Diu</cx:pt>
          <cx:pt idx="5">Lakshadweep</cx:pt>
          <cx:pt idx="6">Himanchal Pradesh</cx:pt>
          <cx:pt idx="7">Mizoram</cx:pt>
          <cx:pt idx="8">Arunachal Pradesh</cx:pt>
          <cx:pt idx="9">Andaman and Nicobar Islands</cx:pt>
        </cx:lvl>
      </cx:strDim>
      <cx:numDim type="val">
        <cx:f>Sheet2!$B$75:$B$84</cx:f>
        <cx:lvl ptCount="10" formatCode="General">
          <cx:pt idx="0">0</cx:pt>
          <cx:pt idx="1">0</cx:pt>
          <cx:pt idx="2">0</cx:pt>
          <cx:pt idx="3">8</cx:pt>
          <cx:pt idx="4">978</cx:pt>
          <cx:pt idx="5">3457</cx:pt>
          <cx:pt idx="6">3507</cx:pt>
          <cx:pt idx="7">8331</cx:pt>
          <cx:pt idx="8">24646</cx:pt>
          <cx:pt idx="9">25975</cx:pt>
        </cx:lvl>
      </cx:numDim>
    </cx:data>
  </cx:chartData>
  <cx:chart>
    <cx:title pos="t" align="ctr" overlay="0">
      <cx:tx>
        <cx:txData>
          <cx:v>Sum of Deaths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solidFill>
              <a:latin typeface="Calibri" panose="020F0502020204030204"/>
            </a:rPr>
            <a:t>Sum of Deaths</a:t>
          </a:r>
        </a:p>
      </cx:txPr>
    </cx:title>
    <cx:plotArea>
      <cx:plotAreaRegion>
        <cx:series layoutId="clusteredColumn" uniqueId="{23EDB858-2FF2-4E7D-87D0-403D0BF4C852}">
          <cx:tx>
            <cx:txData>
              <cx:f>Sheet2!$B$74</cx:f>
              <cx:v>Sum of Deaths</cx:v>
            </cx:txData>
          </cx:tx>
          <cx:dataLabels pos="inEnd">
            <cx:visibility seriesName="0" categoryName="0" value="1"/>
          </cx:dataLabels>
          <cx:dataId val="0"/>
          <cx:layoutPr>
            <cx:aggregation/>
          </cx:layoutPr>
          <cx:axisId val="1"/>
        </cx:series>
        <cx:series layoutId="paretoLine" ownerIdx="0" uniqueId="{ABCD2BF0-3CB4-43B0-B3A5-B801D307D3B1}">
          <cx:axisId val="2"/>
        </cx:series>
      </cx:plotAreaRegion>
      <cx:axis id="0">
        <cx:catScaling gapWidth="0"/>
        <cx:tickLabels/>
      </cx:axis>
      <cx:axis id="1" hidden="1">
        <cx:valScaling/>
        <cx:majorGridlines/>
        <cx:tickLabels/>
      </cx:axis>
      <cx:axis id="2">
        <cx:valScaling max="1" min="0"/>
        <cx:units unit="percentage"/>
        <cx:tickLabels/>
      </cx:axis>
    </cx:plotArea>
  </cx:chart>
  <cx:spPr>
    <a:solidFill>
      <a:srgbClr val="00B0F0"/>
    </a:solidFill>
    <a:ln>
      <a:solidFill>
        <a:srgbClr val="00B0F0"/>
      </a:solidFill>
    </a:ln>
  </cx:spPr>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FC3C-0660-4E6F-A37C-288BEB1F7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F2DC1D-85A2-4B84-9DA7-AEBA6B84F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F27C55-42D8-4F42-AFAA-9BC0E4646988}"/>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C81D1655-452C-4C11-8C24-F96C1F428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B771D-0821-46E1-8DF9-3AC7969A9C6C}"/>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7616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1208-331D-4F25-AAEB-2DBE82786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4D3300-0C4F-4764-84FF-A00C46A85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96CC1-1DA1-4A0C-A4ED-7B4B05A55F50}"/>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30448D61-3989-4FCB-9DA7-57ECA25CA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21265-089B-4B16-906E-4BC70EC93C95}"/>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91172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51852-E47E-445D-8BED-C79DDF611C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CF31DE-16F2-4268-B63A-3A591643B4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0207E-C83C-4204-9326-094FE0400DB3}"/>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ADCBF91D-1150-43BF-966A-7A0F88577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036F7-28AD-4170-A860-7C072DC38C4E}"/>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8158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CABD-9A19-41E1-825D-D65860330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F914BF-E59F-497A-976B-91C3D3A2D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D24E9-CCD8-4EBF-8512-5E6A070604F4}"/>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A81CB971-B6C3-40A6-BF73-034EF0A0D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0BC29-5D17-4F7A-816E-A244C6D73EA6}"/>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05300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CCCB-BA9F-45B1-8FC8-4FBD1D76A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C1F44F-7262-4F9C-9DA2-A86D580FC9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334EE-6C6D-457D-9582-B5C52826437B}"/>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E04BB894-4713-45AB-8804-5514DB04A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5BD14-3E10-45A3-A7B0-6DF864AF1FDC}"/>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4105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7743-6FE1-40ED-8777-F2EBE27E2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61B5F-C754-46B8-85A9-8EAE76F55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5FCA0B-5ED3-45C9-8057-14841301A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9F97E5-DC77-4E26-9FDE-9F4A8C155905}"/>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6" name="Footer Placeholder 5">
            <a:extLst>
              <a:ext uri="{FF2B5EF4-FFF2-40B4-BE49-F238E27FC236}">
                <a16:creationId xmlns:a16="http://schemas.microsoft.com/office/drawing/2014/main" id="{C634BEF9-DB36-426B-A938-A08E7E55FD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FEE65-1621-4631-A1B6-BF3AAA78F67C}"/>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6472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692A-773D-4F92-865D-B623C3DD02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F4096-BE85-4392-B591-9A601C4AC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B5B4F-B75F-411C-BF1C-30A32B80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F1AB7A-6812-4909-BBAD-24741C38F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6E87B-2B0E-481F-9F3C-97D907547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BB7788-7C20-4CDC-AF88-81DFD5A631F7}"/>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8" name="Footer Placeholder 7">
            <a:extLst>
              <a:ext uri="{FF2B5EF4-FFF2-40B4-BE49-F238E27FC236}">
                <a16:creationId xmlns:a16="http://schemas.microsoft.com/office/drawing/2014/main" id="{56C10406-1AD4-47F8-A560-741472BBF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1A88BE-679D-4F59-987A-C701A0E6B56F}"/>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91518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B99C-4CE9-456F-9A83-776E89B19B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FF1F33-8D4A-4BDC-8BD5-AED746CF5E42}"/>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4" name="Footer Placeholder 3">
            <a:extLst>
              <a:ext uri="{FF2B5EF4-FFF2-40B4-BE49-F238E27FC236}">
                <a16:creationId xmlns:a16="http://schemas.microsoft.com/office/drawing/2014/main" id="{DF723F0C-98F2-4AC3-AD1E-F352DCD38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8FE814-D82E-4815-872A-8F25A6F1C055}"/>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18265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2837C-8C4B-4E50-B0DD-9FCD0130F598}"/>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3" name="Footer Placeholder 2">
            <a:extLst>
              <a:ext uri="{FF2B5EF4-FFF2-40B4-BE49-F238E27FC236}">
                <a16:creationId xmlns:a16="http://schemas.microsoft.com/office/drawing/2014/main" id="{D2DA7857-3AEE-45A7-B07A-7B28DE0BFD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21142D-3CEB-4DBA-BC04-D80D2D5A4716}"/>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22502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F445-C70D-4DE8-93A8-4C92906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96952B-43E7-404E-BA49-00ECFE8B2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165B6-1E36-42F0-870D-4B738FAB0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9F3FF-36F7-4D29-AAA9-3F14D0B6E138}"/>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6" name="Footer Placeholder 5">
            <a:extLst>
              <a:ext uri="{FF2B5EF4-FFF2-40B4-BE49-F238E27FC236}">
                <a16:creationId xmlns:a16="http://schemas.microsoft.com/office/drawing/2014/main" id="{152A9E5A-4FCB-482A-A321-56A5AE04D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F80DB-86EF-45CB-A518-A79D71EA750C}"/>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37248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5973-51ED-49D5-B5FD-E5F159E23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84D2C9-431E-44BA-9656-89D5C4FA6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CFCF83-F32C-4124-9819-D9D4E375B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32653-1FC0-4C87-A106-F5E9E98E97F1}"/>
              </a:ext>
            </a:extLst>
          </p:cNvPr>
          <p:cNvSpPr>
            <a:spLocks noGrp="1"/>
          </p:cNvSpPr>
          <p:nvPr>
            <p:ph type="dt" sz="half" idx="10"/>
          </p:nvPr>
        </p:nvSpPr>
        <p:spPr/>
        <p:txBody>
          <a:bodyPr/>
          <a:lstStyle/>
          <a:p>
            <a:fld id="{00CB44B5-C5DE-42EA-91F7-139B56DA9C7B}" type="datetimeFigureOut">
              <a:rPr lang="en-IN" smtClean="0"/>
              <a:t>21-11-2021</a:t>
            </a:fld>
            <a:endParaRPr lang="en-IN"/>
          </a:p>
        </p:txBody>
      </p:sp>
      <p:sp>
        <p:nvSpPr>
          <p:cNvPr id="6" name="Footer Placeholder 5">
            <a:extLst>
              <a:ext uri="{FF2B5EF4-FFF2-40B4-BE49-F238E27FC236}">
                <a16:creationId xmlns:a16="http://schemas.microsoft.com/office/drawing/2014/main" id="{5CA70E5B-596D-4E01-A0A7-94BE5BC8A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6224F-F62A-4314-A493-814F9FB06254}"/>
              </a:ext>
            </a:extLst>
          </p:cNvPr>
          <p:cNvSpPr>
            <a:spLocks noGrp="1"/>
          </p:cNvSpPr>
          <p:nvPr>
            <p:ph type="sldNum" sz="quarter" idx="12"/>
          </p:nvPr>
        </p:nvSpPr>
        <p:spPr/>
        <p:txBody>
          <a:bodyPr/>
          <a:lstStyle/>
          <a:p>
            <a:fld id="{BADF4B96-BBCA-4441-9D8D-83DA459E675C}" type="slidenum">
              <a:rPr lang="en-IN" smtClean="0"/>
              <a:t>‹#›</a:t>
            </a:fld>
            <a:endParaRPr lang="en-IN"/>
          </a:p>
        </p:txBody>
      </p:sp>
    </p:spTree>
    <p:extLst>
      <p:ext uri="{BB962C8B-B14F-4D97-AF65-F5344CB8AC3E}">
        <p14:creationId xmlns:p14="http://schemas.microsoft.com/office/powerpoint/2010/main" val="424933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33E6EC-CAB7-4B51-B5B4-F30A6A231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83BB8-7BC4-458D-AA4D-D8A33DAFF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45755-2E8D-4CA2-A9EB-DD62C1899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B44B5-C5DE-42EA-91F7-139B56DA9C7B}" type="datetimeFigureOut">
              <a:rPr lang="en-IN" smtClean="0"/>
              <a:t>21-11-2021</a:t>
            </a:fld>
            <a:endParaRPr lang="en-IN"/>
          </a:p>
        </p:txBody>
      </p:sp>
      <p:sp>
        <p:nvSpPr>
          <p:cNvPr id="5" name="Footer Placeholder 4">
            <a:extLst>
              <a:ext uri="{FF2B5EF4-FFF2-40B4-BE49-F238E27FC236}">
                <a16:creationId xmlns:a16="http://schemas.microsoft.com/office/drawing/2014/main" id="{F4204F2C-8365-4C61-80F5-FFD96258B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7B8613-1E7D-4611-AE8D-2F89AC5FC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F4B96-BBCA-4441-9D8D-83DA459E675C}" type="slidenum">
              <a:rPr lang="en-IN" smtClean="0"/>
              <a:t>‹#›</a:t>
            </a:fld>
            <a:endParaRPr lang="en-IN"/>
          </a:p>
        </p:txBody>
      </p:sp>
    </p:spTree>
    <p:extLst>
      <p:ext uri="{BB962C8B-B14F-4D97-AF65-F5344CB8AC3E}">
        <p14:creationId xmlns:p14="http://schemas.microsoft.com/office/powerpoint/2010/main" val="218305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17486&amp;picture=coronavirus-advice"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article/talent-management/impact-of-covid-19-on-the-indian-economy-workforce-25114"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vid19india.org/"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 Id="rId4" Type="http://schemas.openxmlformats.org/officeDocument/2006/relationships/hyperlink" Target="https://www.isibang.ac.in/~athreya/incovid19/"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dvance.qld.gov.au/covid-19" TargetMode="External"/><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ortal.covid19india.org/"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 Id="rId6" Type="http://schemas.openxmlformats.org/officeDocument/2006/relationships/hyperlink" Target="https://hgis.uw.edu/virus/" TargetMode="External"/><Relationship Id="rId5" Type="http://schemas.openxmlformats.org/officeDocument/2006/relationships/hyperlink" Target="https://www.isibang.ac.in/~athreya/incovid19/" TargetMode="External"/><Relationship Id="rId4" Type="http://schemas.openxmlformats.org/officeDocument/2006/relationships/hyperlink" Target="https://en.wikipedia.org/wiki/List_of_states_and_union_territories_of_India_by_popul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heerajmpai/covidindiatravelhistory" TargetMode="External"/><Relationship Id="rId2" Type="http://schemas.openxmlformats.org/officeDocument/2006/relationships/hyperlink" Target="https://www.kaggle.com/dheerajmp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actly.in/data-covid-19-testing-in-india-other-countries/"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9120-CD74-4441-ADA9-F79874A3A5DC}"/>
              </a:ext>
            </a:extLst>
          </p:cNvPr>
          <p:cNvSpPr>
            <a:spLocks noGrp="1"/>
          </p:cNvSpPr>
          <p:nvPr>
            <p:ph type="title"/>
          </p:nvPr>
        </p:nvSpPr>
        <p:spPr/>
        <p:txBody>
          <a:bodyPr>
            <a:normAutofit/>
          </a:bodyPr>
          <a:lstStyle/>
          <a:p>
            <a:r>
              <a:rPr lang="en-US" sz="4400" b="1" dirty="0"/>
              <a:t>COVID-19</a:t>
            </a:r>
            <a:endParaRPr lang="en-IN" sz="4400" b="1" dirty="0"/>
          </a:p>
        </p:txBody>
      </p:sp>
      <p:sp>
        <p:nvSpPr>
          <p:cNvPr id="4" name="Text Placeholder 3">
            <a:extLst>
              <a:ext uri="{FF2B5EF4-FFF2-40B4-BE49-F238E27FC236}">
                <a16:creationId xmlns:a16="http://schemas.microsoft.com/office/drawing/2014/main" id="{85E164C7-DCC6-418F-8F90-042E4BE5EEB3}"/>
              </a:ext>
            </a:extLst>
          </p:cNvPr>
          <p:cNvSpPr>
            <a:spLocks noGrp="1"/>
          </p:cNvSpPr>
          <p:nvPr>
            <p:ph type="body" sz="half" idx="2"/>
          </p:nvPr>
        </p:nvSpPr>
        <p:spPr/>
        <p:txBody>
          <a:bodyPr/>
          <a:lstStyle/>
          <a:p>
            <a:r>
              <a:rPr lang="en-US" dirty="0"/>
              <a:t>Crisis in India</a:t>
            </a:r>
            <a:endParaRPr lang="en-IN" dirty="0"/>
          </a:p>
        </p:txBody>
      </p:sp>
      <p:pic>
        <p:nvPicPr>
          <p:cNvPr id="11" name="Picture Placeholder 10">
            <a:extLst>
              <a:ext uri="{FF2B5EF4-FFF2-40B4-BE49-F238E27FC236}">
                <a16:creationId xmlns:a16="http://schemas.microsoft.com/office/drawing/2014/main" id="{29F090B6-F53C-4C74-8104-B46373194504}"/>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719" r="7719"/>
          <a:stretch>
            <a:fillRect/>
          </a:stretch>
        </p:blipFill>
        <p:spPr>
          <a:xfrm>
            <a:off x="5180012" y="992187"/>
            <a:ext cx="6172200" cy="4873625"/>
          </a:xfrm>
        </p:spPr>
      </p:pic>
    </p:spTree>
    <p:extLst>
      <p:ext uri="{BB962C8B-B14F-4D97-AF65-F5344CB8AC3E}">
        <p14:creationId xmlns:p14="http://schemas.microsoft.com/office/powerpoint/2010/main" val="325047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plus(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32BC-0710-4ABB-92E2-4D88B0500997}"/>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number of Negative cases</a:t>
            </a:r>
            <a:br>
              <a:rPr lang="en-IN" sz="1800" kern="150" dirty="0">
                <a:effectLst/>
                <a:latin typeface="Liberation Mono"/>
                <a:ea typeface="DejaVu Sans Mono"/>
                <a:cs typeface="Liberation Mono"/>
              </a:rPr>
            </a:br>
            <a:endParaRPr lang="en-IN" dirty="0"/>
          </a:p>
        </p:txBody>
      </p:sp>
      <p:graphicFrame>
        <p:nvGraphicFramePr>
          <p:cNvPr id="6" name="Content Placeholder 5">
            <a:extLst>
              <a:ext uri="{FF2B5EF4-FFF2-40B4-BE49-F238E27FC236}">
                <a16:creationId xmlns:a16="http://schemas.microsoft.com/office/drawing/2014/main" id="{3F87562F-3914-474D-93A6-366EF4E6ACC4}"/>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899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9C79-463E-4016-90CC-27FCD459728C}"/>
              </a:ext>
            </a:extLst>
          </p:cNvPr>
          <p:cNvSpPr>
            <a:spLocks noGrp="1"/>
          </p:cNvSpPr>
          <p:nvPr>
            <p:ph type="title"/>
          </p:nvPr>
        </p:nvSpPr>
        <p:spPr/>
        <p:txBody>
          <a:bodyPr/>
          <a:lstStyle/>
          <a:p>
            <a:r>
              <a:rPr lang="en-US" b="1" dirty="0"/>
              <a:t>Covid-19 in India</a:t>
            </a:r>
            <a:endParaRPr lang="en-IN" b="1" dirty="0"/>
          </a:p>
        </p:txBody>
      </p:sp>
      <p:sp>
        <p:nvSpPr>
          <p:cNvPr id="4" name="Text Placeholder 3">
            <a:extLst>
              <a:ext uri="{FF2B5EF4-FFF2-40B4-BE49-F238E27FC236}">
                <a16:creationId xmlns:a16="http://schemas.microsoft.com/office/drawing/2014/main" id="{E9E029B7-0750-465D-8729-0C44F25A6409}"/>
              </a:ext>
            </a:extLst>
          </p:cNvPr>
          <p:cNvSpPr>
            <a:spLocks noGrp="1"/>
          </p:cNvSpPr>
          <p:nvPr>
            <p:ph type="body" sz="half" idx="2"/>
          </p:nvPr>
        </p:nvSpPr>
        <p:spPr/>
        <p:txBody>
          <a:bodyPr/>
          <a:lstStyle/>
          <a:p>
            <a:r>
              <a:rPr lang="en-US" dirty="0"/>
              <a:t>*Active cases</a:t>
            </a:r>
          </a:p>
          <a:p>
            <a:r>
              <a:rPr lang="en-US" dirty="0"/>
              <a:t>*Cured/ Discharged</a:t>
            </a:r>
          </a:p>
          <a:p>
            <a:r>
              <a:rPr lang="en-US" dirty="0"/>
              <a:t>*Deaths</a:t>
            </a:r>
            <a:endParaRPr lang="en-IN" dirty="0"/>
          </a:p>
        </p:txBody>
      </p:sp>
      <p:pic>
        <p:nvPicPr>
          <p:cNvPr id="26" name="Picture Placeholder 25">
            <a:extLst>
              <a:ext uri="{FF2B5EF4-FFF2-40B4-BE49-F238E27FC236}">
                <a16:creationId xmlns:a16="http://schemas.microsoft.com/office/drawing/2014/main" id="{7E18628E-17B2-494E-BC4D-5291757766BA}"/>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381" r="14381"/>
          <a:stretch>
            <a:fillRect/>
          </a:stretch>
        </p:blipFill>
        <p:spPr>
          <a:prstGeom prst="rect">
            <a:avLst/>
          </a:prstGeom>
        </p:spPr>
      </p:pic>
    </p:spTree>
    <p:extLst>
      <p:ext uri="{BB962C8B-B14F-4D97-AF65-F5344CB8AC3E}">
        <p14:creationId xmlns:p14="http://schemas.microsoft.com/office/powerpoint/2010/main" val="380500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plus(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55C0-7C44-4C32-A9D6-D07A38F7A3C3}"/>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Confirmed cases</a:t>
            </a:r>
            <a:br>
              <a:rPr lang="en-IN" sz="1800" kern="150" dirty="0">
                <a:effectLst/>
                <a:latin typeface="Liberation Mono"/>
                <a:ea typeface="DejaVu Sans Mono"/>
                <a:cs typeface="Liberation Mono"/>
              </a:rPr>
            </a:b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8E932E03-BF6B-45FE-A14A-2B8A583ECCB8}"/>
                  </a:ext>
                </a:extLst>
              </p:cNvPr>
              <p:cNvGraphicFramePr>
                <a:graphicFrameLocks noGrp="1"/>
              </p:cNvGraphicFramePr>
              <p:nvPr>
                <p:ph idx="1"/>
                <p:extLst>
                  <p:ext uri="{D42A27DB-BD31-4B8C-83A1-F6EECF244321}">
                    <p14:modId xmlns:p14="http://schemas.microsoft.com/office/powerpoint/2010/main" val="363108405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8E932E03-BF6B-45FE-A14A-2B8A583ECCB8}"/>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51951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92F1-E520-4911-82D3-677D9270EB48}"/>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number of Confirmed cases</a:t>
            </a:r>
            <a:br>
              <a:rPr lang="en-IN" sz="1800" kern="150" dirty="0">
                <a:effectLst/>
                <a:latin typeface="Liberation Mono"/>
                <a:ea typeface="DejaVu Sans Mono"/>
                <a:cs typeface="Liberation Mono"/>
              </a:rPr>
            </a:br>
            <a:endParaRPr lang="en-IN" dirty="0"/>
          </a:p>
        </p:txBody>
      </p:sp>
      <mc:AlternateContent xmlns:mc="http://schemas.openxmlformats.org/markup-compatibility/2006">
        <mc:Choice xmlns:cx1="http://schemas.microsoft.com/office/drawing/2015/9/8/chartex" Requires="cx1">
          <p:graphicFrame>
            <p:nvGraphicFramePr>
              <p:cNvPr id="9" name="Content Placeholder 8">
                <a:extLst>
                  <a:ext uri="{FF2B5EF4-FFF2-40B4-BE49-F238E27FC236}">
                    <a16:creationId xmlns:a16="http://schemas.microsoft.com/office/drawing/2014/main" id="{11630F0D-1592-491D-AA39-F923EC495C82}"/>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Content Placeholder 8">
                <a:extLst>
                  <a:ext uri="{FF2B5EF4-FFF2-40B4-BE49-F238E27FC236}">
                    <a16:creationId xmlns:a16="http://schemas.microsoft.com/office/drawing/2014/main" id="{11630F0D-1592-491D-AA39-F923EC495C82}"/>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7203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EB47-99F1-4E35-BB96-96A7C6B217E1}"/>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Cured cases</a:t>
            </a:r>
            <a:br>
              <a:rPr lang="en-IN" sz="1800" kern="150" dirty="0">
                <a:effectLst/>
                <a:latin typeface="Liberation Mono"/>
                <a:ea typeface="DejaVu Sans Mono"/>
                <a:cs typeface="Liberation Mono"/>
              </a:rPr>
            </a:b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25C27310-973C-4AEC-9063-170E43CE8539}"/>
                  </a:ext>
                </a:extLst>
              </p:cNvPr>
              <p:cNvGraphicFramePr>
                <a:graphicFrameLocks noGrp="1"/>
              </p:cNvGraphicFramePr>
              <p:nvPr>
                <p:ph idx="1"/>
                <p:extLst>
                  <p:ext uri="{D42A27DB-BD31-4B8C-83A1-F6EECF244321}">
                    <p14:modId xmlns:p14="http://schemas.microsoft.com/office/powerpoint/2010/main" val="229090904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5C27310-973C-4AEC-9063-170E43CE853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27145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C79-CE3B-49E6-8061-C9FE87B492E7}"/>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number of Cured cases</a:t>
            </a:r>
            <a:br>
              <a:rPr lang="en-IN" sz="1800" kern="150" dirty="0">
                <a:effectLst/>
                <a:latin typeface="Liberation Mono"/>
                <a:ea typeface="DejaVu Sans Mono"/>
                <a:cs typeface="Liberation Mono"/>
              </a:rPr>
            </a:br>
            <a:endParaRPr lang="en-IN" dirty="0"/>
          </a:p>
        </p:txBody>
      </p:sp>
      <p:graphicFrame>
        <p:nvGraphicFramePr>
          <p:cNvPr id="8" name="Content Placeholder 7">
            <a:extLst>
              <a:ext uri="{FF2B5EF4-FFF2-40B4-BE49-F238E27FC236}">
                <a16:creationId xmlns:a16="http://schemas.microsoft.com/office/drawing/2014/main" id="{019D5D32-8661-4991-BD0F-D85F8FB4DFD9}"/>
              </a:ext>
            </a:extLst>
          </p:cNvPr>
          <p:cNvGraphicFramePr>
            <a:graphicFrameLocks noGrp="1"/>
          </p:cNvGraphicFramePr>
          <p:nvPr>
            <p:ph idx="1"/>
            <p:extLst>
              <p:ext uri="{D42A27DB-BD31-4B8C-83A1-F6EECF244321}">
                <p14:modId xmlns:p14="http://schemas.microsoft.com/office/powerpoint/2010/main" val="7712092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57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1BC1-0152-4BE2-A6EA-1396265D3524}"/>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Deaths</a:t>
            </a:r>
            <a:br>
              <a:rPr lang="en-IN" sz="1800" kern="150" dirty="0">
                <a:effectLst/>
                <a:latin typeface="Liberation Mono"/>
                <a:ea typeface="DejaVu Sans Mono"/>
                <a:cs typeface="Liberation Mono"/>
              </a:rPr>
            </a:br>
            <a:endParaRPr lang="en-IN" dirty="0"/>
          </a:p>
        </p:txBody>
      </p:sp>
      <mc:AlternateContent xmlns:mc="http://schemas.openxmlformats.org/markup-compatibility/2006">
        <mc:Choice xmlns:cx1="http://schemas.microsoft.com/office/drawing/2015/9/8/chartex" Requires="cx1">
          <p:graphicFrame>
            <p:nvGraphicFramePr>
              <p:cNvPr id="7" name="Content Placeholder 6">
                <a:extLst>
                  <a:ext uri="{FF2B5EF4-FFF2-40B4-BE49-F238E27FC236}">
                    <a16:creationId xmlns:a16="http://schemas.microsoft.com/office/drawing/2014/main" id="{A50F79D2-0EF6-49C4-A70D-A6B0D757A59F}"/>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A50F79D2-0EF6-49C4-A70D-A6B0D757A59F}"/>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8534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E851-2CB6-400A-AED5-5028B2D9C1F2}"/>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number of Deaths</a:t>
            </a:r>
            <a:br>
              <a:rPr lang="en-IN" sz="1800" kern="150" dirty="0">
                <a:effectLst/>
                <a:latin typeface="Liberation Mono"/>
                <a:ea typeface="DejaVu Sans Mono"/>
                <a:cs typeface="Liberation Mono"/>
              </a:rPr>
            </a:b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060CEADB-04CA-412F-B276-60264DAAFAAB}"/>
                  </a:ext>
                </a:extLst>
              </p:cNvPr>
              <p:cNvGraphicFramePr>
                <a:graphicFrameLocks noGrp="1"/>
              </p:cNvGraphicFramePr>
              <p:nvPr>
                <p:ph idx="1"/>
                <p:extLst>
                  <p:ext uri="{D42A27DB-BD31-4B8C-83A1-F6EECF244321}">
                    <p14:modId xmlns:p14="http://schemas.microsoft.com/office/powerpoint/2010/main" val="4108439518"/>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060CEADB-04CA-412F-B276-60264DAAFAAB}"/>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85069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32CF-A1E0-4B0B-8E3F-07402C54B667}"/>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of Death percentage</a:t>
            </a:r>
            <a:br>
              <a:rPr lang="en-IN" sz="1800" kern="150" dirty="0">
                <a:effectLst/>
                <a:latin typeface="Liberation Mono"/>
                <a:ea typeface="DejaVu Sans Mono"/>
                <a:cs typeface="Liberation Mono"/>
              </a:rPr>
            </a:br>
            <a:endParaRPr lang="en-IN" dirty="0"/>
          </a:p>
        </p:txBody>
      </p:sp>
      <p:graphicFrame>
        <p:nvGraphicFramePr>
          <p:cNvPr id="6" name="Content Placeholder 5">
            <a:extLst>
              <a:ext uri="{FF2B5EF4-FFF2-40B4-BE49-F238E27FC236}">
                <a16:creationId xmlns:a16="http://schemas.microsoft.com/office/drawing/2014/main" id="{79C33030-A621-4DC5-9C8B-39EEFB3E1DA0}"/>
              </a:ext>
            </a:extLst>
          </p:cNvPr>
          <p:cNvGraphicFramePr>
            <a:graphicFrameLocks noGrp="1"/>
          </p:cNvGraphicFramePr>
          <p:nvPr>
            <p:ph idx="1"/>
            <p:extLst>
              <p:ext uri="{D42A27DB-BD31-4B8C-83A1-F6EECF244321}">
                <p14:modId xmlns:p14="http://schemas.microsoft.com/office/powerpoint/2010/main" val="787397341"/>
              </p:ext>
            </p:extLst>
          </p:nvPr>
        </p:nvGraphicFramePr>
        <p:xfrm>
          <a:off x="838200" y="1834503"/>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272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CF9-8FB0-4B34-ABA0-A515FCBF24BE}"/>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of Death percentage</a:t>
            </a:r>
            <a:br>
              <a:rPr lang="en-IN" sz="1800" kern="150" dirty="0">
                <a:effectLst/>
                <a:latin typeface="Liberation Mono"/>
                <a:ea typeface="DejaVu Sans Mono"/>
                <a:cs typeface="Liberation Mono"/>
              </a:rPr>
            </a:br>
            <a:endParaRPr lang="en-IN" dirty="0"/>
          </a:p>
        </p:txBody>
      </p:sp>
      <p:graphicFrame>
        <p:nvGraphicFramePr>
          <p:cNvPr id="6" name="Content Placeholder 5">
            <a:extLst>
              <a:ext uri="{FF2B5EF4-FFF2-40B4-BE49-F238E27FC236}">
                <a16:creationId xmlns:a16="http://schemas.microsoft.com/office/drawing/2014/main" id="{CA20F29B-78A1-40CC-86D7-194CE19F47F2}"/>
              </a:ext>
            </a:extLst>
          </p:cNvPr>
          <p:cNvGraphicFramePr>
            <a:graphicFrameLocks noGrp="1"/>
          </p:cNvGraphicFramePr>
          <p:nvPr>
            <p:ph idx="1"/>
            <p:extLst>
              <p:ext uri="{D42A27DB-BD31-4B8C-83A1-F6EECF244321}">
                <p14:modId xmlns:p14="http://schemas.microsoft.com/office/powerpoint/2010/main" val="2287778802"/>
              </p:ext>
            </p:extLst>
          </p:nvPr>
        </p:nvGraphicFramePr>
        <p:xfrm>
          <a:off x="838200" y="1834503"/>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454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634D-8215-4DD1-B1B8-81D553D10731}"/>
              </a:ext>
            </a:extLst>
          </p:cNvPr>
          <p:cNvSpPr>
            <a:spLocks noGrp="1"/>
          </p:cNvSpPr>
          <p:nvPr>
            <p:ph type="title"/>
          </p:nvPr>
        </p:nvSpPr>
        <p:spPr/>
        <p:txBody>
          <a:bodyPr/>
          <a:lstStyle/>
          <a:p>
            <a:r>
              <a:rPr lang="en-US" b="1" dirty="0"/>
              <a:t>Context</a:t>
            </a:r>
            <a:endParaRPr lang="en-IN" b="1" dirty="0"/>
          </a:p>
        </p:txBody>
      </p:sp>
      <p:sp>
        <p:nvSpPr>
          <p:cNvPr id="3" name="Content Placeholder 2">
            <a:extLst>
              <a:ext uri="{FF2B5EF4-FFF2-40B4-BE49-F238E27FC236}">
                <a16:creationId xmlns:a16="http://schemas.microsoft.com/office/drawing/2014/main" id="{29D7610A-10E2-4CE3-A982-3C758289FCF7}"/>
              </a:ext>
            </a:extLst>
          </p:cNvPr>
          <p:cNvSpPr>
            <a:spLocks noGrp="1"/>
          </p:cNvSpPr>
          <p:nvPr>
            <p:ph idx="1"/>
          </p:nvPr>
        </p:nvSpPr>
        <p:spPr/>
        <p:txBody>
          <a:bodyPr>
            <a:normAutofit lnSpcReduction="10000"/>
          </a:bodyPr>
          <a:lstStyle/>
          <a:p>
            <a:pPr>
              <a:lnSpc>
                <a:spcPct val="115000"/>
              </a:lnSpc>
              <a:spcAft>
                <a:spcPts val="700"/>
              </a:spcAft>
            </a:pPr>
            <a:r>
              <a:rPr lang="en-IN" sz="1800" kern="150" dirty="0">
                <a:effectLst/>
                <a:latin typeface="Liberation Serif"/>
                <a:ea typeface="Noto Sans CJK SC"/>
                <a:cs typeface="Lohit Devanagari"/>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p>
          <a:p>
            <a:pPr>
              <a:lnSpc>
                <a:spcPct val="115000"/>
              </a:lnSpc>
              <a:spcAft>
                <a:spcPts val="700"/>
              </a:spcAft>
            </a:pPr>
            <a:r>
              <a:rPr lang="en-IN" sz="1800" kern="150" dirty="0">
                <a:effectLst/>
                <a:latin typeface="Liberation Serif"/>
                <a:ea typeface="Noto Sans CJK SC"/>
                <a:cs typeface="Lohit Devanagari"/>
              </a:rPr>
              <a:t>The number of new cases are increasing day by day around the world. This dataset has information from the states and union territories of India at daily level.</a:t>
            </a:r>
          </a:p>
          <a:p>
            <a:pPr>
              <a:lnSpc>
                <a:spcPct val="115000"/>
              </a:lnSpc>
              <a:spcAft>
                <a:spcPts val="700"/>
              </a:spcAft>
            </a:pPr>
            <a:r>
              <a:rPr lang="en-IN" sz="1800" kern="150" dirty="0">
                <a:effectLst/>
                <a:latin typeface="Liberation Serif"/>
                <a:ea typeface="Noto Sans CJK SC"/>
                <a:cs typeface="Lohit Devanagari"/>
              </a:rPr>
              <a:t>State level data comes from </a:t>
            </a:r>
            <a:r>
              <a:rPr lang="en-IN" sz="1800" u="none" strike="noStrike" kern="150" dirty="0">
                <a:effectLst/>
                <a:latin typeface="Liberation Serif"/>
                <a:ea typeface="Noto Sans CJK SC"/>
                <a:cs typeface="Lohit Devanagari"/>
                <a:hlinkClick r:id="rId2">
                  <a:extLst>
                    <a:ext uri="{A12FA001-AC4F-418D-AE19-62706E023703}">
                      <ahyp:hlinkClr xmlns:ahyp="http://schemas.microsoft.com/office/drawing/2018/hyperlinkcolor" val="tx"/>
                    </a:ext>
                  </a:extLst>
                </a:hlinkClick>
              </a:rPr>
              <a:t>Ministry of Health &amp; Family Welfare</a:t>
            </a:r>
            <a:endParaRPr lang="en-IN" sz="1800" kern="150" dirty="0">
              <a:effectLst/>
              <a:latin typeface="Liberation Serif"/>
              <a:ea typeface="Noto Sans CJK SC"/>
              <a:cs typeface="Lohit Devanagari"/>
            </a:endParaRPr>
          </a:p>
          <a:p>
            <a:pPr>
              <a:lnSpc>
                <a:spcPct val="115000"/>
              </a:lnSpc>
              <a:spcAft>
                <a:spcPts val="700"/>
              </a:spcAft>
            </a:pPr>
            <a:r>
              <a:rPr lang="en-IN" sz="1800" kern="150" dirty="0">
                <a:effectLst/>
                <a:latin typeface="Liberation Serif"/>
                <a:ea typeface="Noto Sans CJK SC"/>
                <a:cs typeface="Lohit Devanagari"/>
              </a:rPr>
              <a:t>Testing data and vaccination data comes from </a:t>
            </a:r>
            <a:r>
              <a:rPr lang="en-IN" sz="1800" u="none" strike="noStrike" kern="150" dirty="0">
                <a:effectLst/>
                <a:latin typeface="Liberation Serif"/>
                <a:ea typeface="Noto Sans CJK SC"/>
                <a:cs typeface="Lohit Devanagari"/>
                <a:hlinkClick r:id="rId3">
                  <a:extLst>
                    <a:ext uri="{A12FA001-AC4F-418D-AE19-62706E023703}">
                      <ahyp:hlinkClr xmlns:ahyp="http://schemas.microsoft.com/office/drawing/2018/hyperlinkcolor" val="tx"/>
                    </a:ext>
                  </a:extLst>
                </a:hlinkClick>
              </a:rPr>
              <a:t>covid19india</a:t>
            </a:r>
            <a:r>
              <a:rPr lang="en-IN" sz="1800" kern="150" dirty="0">
                <a:effectLst/>
                <a:latin typeface="Liberation Serif"/>
                <a:ea typeface="Noto Sans CJK SC"/>
                <a:cs typeface="Lohit Devanagari"/>
              </a:rPr>
              <a:t>. Huge thanks to them for their efforts!</a:t>
            </a:r>
          </a:p>
          <a:p>
            <a:pPr>
              <a:lnSpc>
                <a:spcPct val="115000"/>
              </a:lnSpc>
              <a:spcAft>
                <a:spcPts val="700"/>
              </a:spcAft>
            </a:pPr>
            <a:r>
              <a:rPr lang="en-IN" sz="1800" kern="150" dirty="0">
                <a:effectLst/>
                <a:latin typeface="Liberation Serif"/>
                <a:ea typeface="Noto Sans CJK SC"/>
                <a:cs typeface="Lohit Devanagari"/>
              </a:rPr>
              <a:t>Update on April 20, 2021: Thanks to the </a:t>
            </a:r>
            <a:r>
              <a:rPr lang="en-IN" sz="1800" u="none" strike="noStrike" kern="150" dirty="0">
                <a:effectLst/>
                <a:latin typeface="Liberation Serif"/>
                <a:ea typeface="Noto Sans CJK SC"/>
                <a:cs typeface="Lohit Devanagari"/>
                <a:hlinkClick r:id="rId4">
                  <a:extLst>
                    <a:ext uri="{A12FA001-AC4F-418D-AE19-62706E023703}">
                      <ahyp:hlinkClr xmlns:ahyp="http://schemas.microsoft.com/office/drawing/2018/hyperlinkcolor" val="tx"/>
                    </a:ext>
                  </a:extLst>
                </a:hlinkClick>
              </a:rPr>
              <a:t>Team at ISIBang</a:t>
            </a:r>
            <a:r>
              <a:rPr lang="en-IN" sz="1800" kern="150" dirty="0">
                <a:effectLst/>
                <a:latin typeface="Liberation Serif"/>
                <a:ea typeface="Noto Sans CJK SC"/>
                <a:cs typeface="Lohit Devanagari"/>
              </a:rPr>
              <a:t>, I was able to get the historical data for the periods that I missed to collect and updated the csv file.</a:t>
            </a:r>
          </a:p>
          <a:p>
            <a:endParaRPr lang="en-IN" dirty="0"/>
          </a:p>
        </p:txBody>
      </p:sp>
    </p:spTree>
    <p:extLst>
      <p:ext uri="{BB962C8B-B14F-4D97-AF65-F5344CB8AC3E}">
        <p14:creationId xmlns:p14="http://schemas.microsoft.com/office/powerpoint/2010/main" val="31398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BAEA-7829-47A4-A417-2014A17BC750}"/>
              </a:ext>
            </a:extLst>
          </p:cNvPr>
          <p:cNvSpPr>
            <a:spLocks noGrp="1"/>
          </p:cNvSpPr>
          <p:nvPr>
            <p:ph type="title"/>
          </p:nvPr>
        </p:nvSpPr>
        <p:spPr/>
        <p:txBody>
          <a:bodyPr>
            <a:normAutofit/>
          </a:bodyPr>
          <a:lstStyle/>
          <a:p>
            <a:r>
              <a:rPr lang="en-US" sz="2800" b="1" dirty="0"/>
              <a:t>Covid_vaccine_state wise</a:t>
            </a:r>
            <a:endParaRPr lang="en-IN" sz="2800" b="1" dirty="0"/>
          </a:p>
        </p:txBody>
      </p:sp>
      <p:sp>
        <p:nvSpPr>
          <p:cNvPr id="4" name="Text Placeholder 3">
            <a:extLst>
              <a:ext uri="{FF2B5EF4-FFF2-40B4-BE49-F238E27FC236}">
                <a16:creationId xmlns:a16="http://schemas.microsoft.com/office/drawing/2014/main" id="{E0CADDFA-F14E-4C79-9FBE-539C59B29BBC}"/>
              </a:ext>
            </a:extLst>
          </p:cNvPr>
          <p:cNvSpPr>
            <a:spLocks noGrp="1"/>
          </p:cNvSpPr>
          <p:nvPr>
            <p:ph type="body" sz="half" idx="2"/>
          </p:nvPr>
        </p:nvSpPr>
        <p:spPr/>
        <p:txBody>
          <a:bodyPr/>
          <a:lstStyle/>
          <a:p>
            <a:r>
              <a:rPr lang="en-US" dirty="0"/>
              <a:t>*</a:t>
            </a:r>
            <a:r>
              <a:rPr lang="en-IN" sz="1800" kern="150" dirty="0">
                <a:effectLst/>
                <a:latin typeface="Liberation Mono"/>
                <a:ea typeface="DejaVu Sans Mono"/>
                <a:cs typeface="Liberation Mono"/>
              </a:rPr>
              <a:t>Male and Female Vaccinated ratio for Covid19</a:t>
            </a:r>
          </a:p>
          <a:p>
            <a:r>
              <a:rPr lang="en-IN" dirty="0"/>
              <a:t>*</a:t>
            </a:r>
            <a:r>
              <a:rPr lang="en-IN" sz="1800" kern="150" dirty="0">
                <a:effectLst/>
                <a:latin typeface="Liberation Mono"/>
                <a:ea typeface="DejaVu Sans Mono"/>
                <a:cs typeface="Liberation Mono"/>
              </a:rPr>
              <a:t>Covaxin and Covishield Vaccination</a:t>
            </a:r>
          </a:p>
          <a:p>
            <a:r>
              <a:rPr lang="en-IN" dirty="0"/>
              <a:t>*</a:t>
            </a:r>
            <a:r>
              <a:rPr lang="en-IN" sz="1800" kern="150" dirty="0">
                <a:effectLst/>
                <a:latin typeface="Liberation Mono"/>
                <a:ea typeface="DejaVu Sans Mono"/>
                <a:cs typeface="Liberation Mono"/>
              </a:rPr>
              <a:t>Doses administered vs People Vaccinated</a:t>
            </a:r>
          </a:p>
          <a:p>
            <a:endParaRPr lang="en-IN" dirty="0"/>
          </a:p>
        </p:txBody>
      </p:sp>
      <p:pic>
        <p:nvPicPr>
          <p:cNvPr id="10" name="Picture Placeholder 9">
            <a:extLst>
              <a:ext uri="{FF2B5EF4-FFF2-40B4-BE49-F238E27FC236}">
                <a16:creationId xmlns:a16="http://schemas.microsoft.com/office/drawing/2014/main" id="{21B0C019-9E05-4A99-8CDC-AE7A55AAB920}"/>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62" r="13062"/>
          <a:stretch>
            <a:fillRect/>
          </a:stretch>
        </p:blipFill>
        <p:spPr>
          <a:prstGeom prst="rect">
            <a:avLst/>
          </a:prstGeom>
        </p:spPr>
      </p:pic>
    </p:spTree>
    <p:extLst>
      <p:ext uri="{BB962C8B-B14F-4D97-AF65-F5344CB8AC3E}">
        <p14:creationId xmlns:p14="http://schemas.microsoft.com/office/powerpoint/2010/main" val="168637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plus(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2EE5-434C-4A1B-9DCD-6152F7FF5586}"/>
              </a:ext>
            </a:extLst>
          </p:cNvPr>
          <p:cNvSpPr>
            <a:spLocks noGrp="1"/>
          </p:cNvSpPr>
          <p:nvPr>
            <p:ph type="title"/>
          </p:nvPr>
        </p:nvSpPr>
        <p:spPr/>
        <p:txBody>
          <a:bodyPr/>
          <a:lstStyle/>
          <a:p>
            <a:r>
              <a:rPr lang="en-IN" sz="1800" kern="150" dirty="0">
                <a:effectLst/>
                <a:latin typeface="Liberation Mono"/>
                <a:ea typeface="DejaVu Sans Mono"/>
                <a:cs typeface="Liberation Mono"/>
              </a:rPr>
              <a:t>Male and Female Vaccinated ratio for Covid19</a:t>
            </a:r>
            <a:br>
              <a:rPr lang="en-IN" sz="1800" kern="150" dirty="0">
                <a:effectLst/>
                <a:latin typeface="Liberation Mono"/>
                <a:ea typeface="DejaVu Sans Mono"/>
                <a:cs typeface="Liberation Mono"/>
              </a:rPr>
            </a:br>
            <a:endParaRPr lang="en-IN" dirty="0"/>
          </a:p>
        </p:txBody>
      </p:sp>
      <p:graphicFrame>
        <p:nvGraphicFramePr>
          <p:cNvPr id="4" name="Content Placeholder 3">
            <a:extLst>
              <a:ext uri="{FF2B5EF4-FFF2-40B4-BE49-F238E27FC236}">
                <a16:creationId xmlns:a16="http://schemas.microsoft.com/office/drawing/2014/main" id="{A4966AF6-CDAC-4992-9A66-E2CCD5B4308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66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7B1D-9470-4EB1-9CB1-B26EDA6E44EB}"/>
              </a:ext>
            </a:extLst>
          </p:cNvPr>
          <p:cNvSpPr>
            <a:spLocks noGrp="1"/>
          </p:cNvSpPr>
          <p:nvPr>
            <p:ph type="title"/>
          </p:nvPr>
        </p:nvSpPr>
        <p:spPr/>
        <p:txBody>
          <a:bodyPr/>
          <a:lstStyle/>
          <a:p>
            <a:r>
              <a:rPr lang="en-IN" sz="1800" b="1" dirty="0">
                <a:effectLst/>
                <a:latin typeface="Liberation Serif"/>
                <a:ea typeface="Noto Sans CJK SC"/>
                <a:cs typeface="Lohit Devanagari"/>
              </a:rPr>
              <a:t>Male and Female Vaccinated </a:t>
            </a:r>
            <a:endParaRPr lang="en-IN" b="1" dirty="0"/>
          </a:p>
        </p:txBody>
      </p:sp>
      <p:graphicFrame>
        <p:nvGraphicFramePr>
          <p:cNvPr id="4" name="Content Placeholder 3">
            <a:extLst>
              <a:ext uri="{FF2B5EF4-FFF2-40B4-BE49-F238E27FC236}">
                <a16:creationId xmlns:a16="http://schemas.microsoft.com/office/drawing/2014/main" id="{D53B59A8-B501-4CF1-BDE5-3A23F8F951DB}"/>
              </a:ext>
            </a:extLst>
          </p:cNvPr>
          <p:cNvGraphicFramePr>
            <a:graphicFrameLocks noGrp="1"/>
          </p:cNvGraphicFramePr>
          <p:nvPr>
            <p:ph idx="1"/>
            <p:extLst>
              <p:ext uri="{D42A27DB-BD31-4B8C-83A1-F6EECF244321}">
                <p14:modId xmlns:p14="http://schemas.microsoft.com/office/powerpoint/2010/main" val="354947607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6554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1C7B-6C55-4CE8-95A2-D0A6977015B4}"/>
              </a:ext>
            </a:extLst>
          </p:cNvPr>
          <p:cNvSpPr>
            <a:spLocks noGrp="1"/>
          </p:cNvSpPr>
          <p:nvPr>
            <p:ph type="title"/>
          </p:nvPr>
        </p:nvSpPr>
        <p:spPr/>
        <p:txBody>
          <a:bodyPr/>
          <a:lstStyle/>
          <a:p>
            <a:r>
              <a:rPr lang="en-IN" sz="1800" kern="150" dirty="0">
                <a:effectLst/>
                <a:latin typeface="Liberation Mono"/>
                <a:ea typeface="DejaVu Sans Mono"/>
                <a:cs typeface="Liberation Mono"/>
              </a:rPr>
              <a:t>Covaxin and Covishield Vaccination ratio</a:t>
            </a:r>
            <a:br>
              <a:rPr lang="en-IN" sz="1800" kern="150" dirty="0">
                <a:effectLst/>
                <a:latin typeface="Liberation Mono"/>
                <a:ea typeface="DejaVu Sans Mono"/>
                <a:cs typeface="Liberation Mono"/>
              </a:rPr>
            </a:br>
            <a:endParaRPr lang="en-IN" dirty="0"/>
          </a:p>
        </p:txBody>
      </p:sp>
      <p:graphicFrame>
        <p:nvGraphicFramePr>
          <p:cNvPr id="4" name="Content Placeholder 3">
            <a:extLst>
              <a:ext uri="{FF2B5EF4-FFF2-40B4-BE49-F238E27FC236}">
                <a16:creationId xmlns:a16="http://schemas.microsoft.com/office/drawing/2014/main" id="{77E0462B-68F8-4587-AB4F-E3F7937E1221}"/>
              </a:ext>
            </a:extLst>
          </p:cNvPr>
          <p:cNvGraphicFramePr>
            <a:graphicFrameLocks noGrp="1"/>
          </p:cNvGraphicFramePr>
          <p:nvPr>
            <p:ph idx="1"/>
            <p:extLst>
              <p:ext uri="{D42A27DB-BD31-4B8C-83A1-F6EECF244321}">
                <p14:modId xmlns:p14="http://schemas.microsoft.com/office/powerpoint/2010/main" val="170603918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6819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3A3E-1CA8-45E8-B73F-CC4B9E4A3FD6}"/>
              </a:ext>
            </a:extLst>
          </p:cNvPr>
          <p:cNvSpPr>
            <a:spLocks noGrp="1"/>
          </p:cNvSpPr>
          <p:nvPr>
            <p:ph type="title"/>
          </p:nvPr>
        </p:nvSpPr>
        <p:spPr/>
        <p:txBody>
          <a:bodyPr/>
          <a:lstStyle/>
          <a:p>
            <a:r>
              <a:rPr lang="en-IN" sz="1800" b="1" kern="150" dirty="0">
                <a:effectLst/>
                <a:latin typeface="Liberation Mono"/>
                <a:ea typeface="DejaVu Sans Mono"/>
                <a:cs typeface="Liberation Mono"/>
              </a:rPr>
              <a:t>Covaxin and Covishield Vaccination</a:t>
            </a:r>
            <a:br>
              <a:rPr lang="en-IN" sz="1800" kern="150" dirty="0">
                <a:effectLst/>
                <a:latin typeface="Liberation Mono"/>
                <a:ea typeface="DejaVu Sans Mono"/>
                <a:cs typeface="Liberation Mono"/>
              </a:rPr>
            </a:br>
            <a:endParaRPr lang="en-IN" dirty="0"/>
          </a:p>
        </p:txBody>
      </p:sp>
      <p:graphicFrame>
        <p:nvGraphicFramePr>
          <p:cNvPr id="7" name="Content Placeholder 6">
            <a:extLst>
              <a:ext uri="{FF2B5EF4-FFF2-40B4-BE49-F238E27FC236}">
                <a16:creationId xmlns:a16="http://schemas.microsoft.com/office/drawing/2014/main" id="{09A55E9E-529A-4D02-BE25-D56CA936977D}"/>
              </a:ext>
            </a:extLst>
          </p:cNvPr>
          <p:cNvGraphicFramePr>
            <a:graphicFrameLocks noGrp="1"/>
          </p:cNvGraphicFramePr>
          <p:nvPr>
            <p:ph idx="1"/>
            <p:extLst>
              <p:ext uri="{D42A27DB-BD31-4B8C-83A1-F6EECF244321}">
                <p14:modId xmlns:p14="http://schemas.microsoft.com/office/powerpoint/2010/main" val="5587843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254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78E2-8F24-425D-9121-5FE39A979660}"/>
              </a:ext>
            </a:extLst>
          </p:cNvPr>
          <p:cNvSpPr>
            <a:spLocks noGrp="1"/>
          </p:cNvSpPr>
          <p:nvPr>
            <p:ph type="title"/>
          </p:nvPr>
        </p:nvSpPr>
        <p:spPr/>
        <p:txBody>
          <a:bodyPr/>
          <a:lstStyle/>
          <a:p>
            <a:r>
              <a:rPr lang="en-IN" sz="1800" kern="150" dirty="0">
                <a:effectLst/>
                <a:latin typeface="Liberation Mono"/>
                <a:ea typeface="DejaVu Sans Mono"/>
                <a:cs typeface="Liberation Mono"/>
              </a:rPr>
              <a:t>Doses administered vs People Vaccinated ratio</a:t>
            </a:r>
            <a:br>
              <a:rPr lang="en-IN" sz="1800" kern="150" dirty="0">
                <a:effectLst/>
                <a:latin typeface="Liberation Mono"/>
                <a:ea typeface="DejaVu Sans Mono"/>
                <a:cs typeface="Liberation Mono"/>
              </a:rPr>
            </a:br>
            <a:endParaRPr lang="en-IN" dirty="0"/>
          </a:p>
        </p:txBody>
      </p:sp>
      <p:graphicFrame>
        <p:nvGraphicFramePr>
          <p:cNvPr id="4" name="Content Placeholder 3">
            <a:extLst>
              <a:ext uri="{FF2B5EF4-FFF2-40B4-BE49-F238E27FC236}">
                <a16:creationId xmlns:a16="http://schemas.microsoft.com/office/drawing/2014/main" id="{CE547A95-6204-43B2-B0BB-C2EEE60F3098}"/>
              </a:ext>
            </a:extLst>
          </p:cNvPr>
          <p:cNvGraphicFramePr>
            <a:graphicFrameLocks noGrp="1"/>
          </p:cNvGraphicFramePr>
          <p:nvPr>
            <p:ph idx="1"/>
            <p:extLst>
              <p:ext uri="{D42A27DB-BD31-4B8C-83A1-F6EECF244321}">
                <p14:modId xmlns:p14="http://schemas.microsoft.com/office/powerpoint/2010/main" val="42092306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48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072E-C186-4E94-BFD7-03BD51D9E271}"/>
              </a:ext>
            </a:extLst>
          </p:cNvPr>
          <p:cNvSpPr>
            <a:spLocks noGrp="1"/>
          </p:cNvSpPr>
          <p:nvPr>
            <p:ph type="title"/>
          </p:nvPr>
        </p:nvSpPr>
        <p:spPr/>
        <p:txBody>
          <a:bodyPr/>
          <a:lstStyle/>
          <a:p>
            <a:r>
              <a:rPr lang="en-IN" sz="1800" b="1" kern="150" dirty="0">
                <a:effectLst/>
                <a:latin typeface="Liberation Mono"/>
                <a:ea typeface="DejaVu Sans Mono"/>
                <a:cs typeface="Liberation Mono"/>
              </a:rPr>
              <a:t>Doses administered vs People Vaccinated</a:t>
            </a:r>
            <a:br>
              <a:rPr lang="en-IN" sz="1800" kern="150" dirty="0">
                <a:effectLst/>
                <a:latin typeface="Liberation Mono"/>
                <a:ea typeface="DejaVu Sans Mono"/>
                <a:cs typeface="Liberation Mono"/>
              </a:rPr>
            </a:br>
            <a:endParaRPr lang="en-IN" dirty="0"/>
          </a:p>
        </p:txBody>
      </p:sp>
      <p:graphicFrame>
        <p:nvGraphicFramePr>
          <p:cNvPr id="4" name="Content Placeholder 3">
            <a:extLst>
              <a:ext uri="{FF2B5EF4-FFF2-40B4-BE49-F238E27FC236}">
                <a16:creationId xmlns:a16="http://schemas.microsoft.com/office/drawing/2014/main" id="{11217AAC-1237-42C8-B154-F5108A9AE4AE}"/>
              </a:ext>
            </a:extLst>
          </p:cNvPr>
          <p:cNvGraphicFramePr>
            <a:graphicFrameLocks noGrp="1"/>
          </p:cNvGraphicFramePr>
          <p:nvPr>
            <p:ph idx="1"/>
            <p:extLst>
              <p:ext uri="{D42A27DB-BD31-4B8C-83A1-F6EECF244321}">
                <p14:modId xmlns:p14="http://schemas.microsoft.com/office/powerpoint/2010/main" val="28899777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916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16E6-470D-4FD7-9F75-73A303B141CC}"/>
              </a:ext>
            </a:extLst>
          </p:cNvPr>
          <p:cNvSpPr>
            <a:spLocks noGrp="1"/>
          </p:cNvSpPr>
          <p:nvPr>
            <p:ph type="title"/>
          </p:nvPr>
        </p:nvSpPr>
        <p:spPr/>
        <p:txBody>
          <a:bodyPr/>
          <a:lstStyle/>
          <a:p>
            <a:r>
              <a:rPr lang="en-US" b="1" dirty="0"/>
              <a:t>Acknowledgements</a:t>
            </a:r>
            <a:endParaRPr lang="en-IN" b="1" dirty="0"/>
          </a:p>
        </p:txBody>
      </p:sp>
      <p:sp>
        <p:nvSpPr>
          <p:cNvPr id="3" name="Content Placeholder 2">
            <a:extLst>
              <a:ext uri="{FF2B5EF4-FFF2-40B4-BE49-F238E27FC236}">
                <a16:creationId xmlns:a16="http://schemas.microsoft.com/office/drawing/2014/main" id="{DF40EA1E-FD34-4B10-BD3E-3BFC37783994}"/>
              </a:ext>
            </a:extLst>
          </p:cNvPr>
          <p:cNvSpPr>
            <a:spLocks noGrp="1"/>
          </p:cNvSpPr>
          <p:nvPr>
            <p:ph idx="1"/>
          </p:nvPr>
        </p:nvSpPr>
        <p:spPr/>
        <p:txBody>
          <a:bodyPr/>
          <a:lstStyle/>
          <a:p>
            <a:pPr>
              <a:lnSpc>
                <a:spcPct val="115000"/>
              </a:lnSpc>
              <a:spcAft>
                <a:spcPts val="700"/>
              </a:spcAft>
            </a:pPr>
            <a:r>
              <a:rPr lang="en-IN" sz="1800" kern="150" dirty="0">
                <a:effectLst/>
                <a:latin typeface="Liberation Serif"/>
                <a:ea typeface="Noto Sans CJK SC"/>
                <a:cs typeface="Lohit Devanagari"/>
              </a:rPr>
              <a:t>Thanks to Indian </a:t>
            </a:r>
            <a:r>
              <a:rPr lang="en-IN" sz="1800" u="none" strike="noStrike" kern="150" dirty="0">
                <a:effectLst/>
                <a:latin typeface="Liberation Serif"/>
                <a:ea typeface="Noto Sans CJK SC"/>
                <a:cs typeface="Lohit Devanagari"/>
                <a:hlinkClick r:id="rId2">
                  <a:extLst>
                    <a:ext uri="{A12FA001-AC4F-418D-AE19-62706E023703}">
                      <ahyp:hlinkClr xmlns:ahyp="http://schemas.microsoft.com/office/drawing/2018/hyperlinkcolor" val="tx"/>
                    </a:ext>
                  </a:extLst>
                </a:hlinkClick>
              </a:rPr>
              <a:t>Ministry of Health &amp; Family Welfare</a:t>
            </a:r>
            <a:r>
              <a:rPr lang="en-IN" sz="1800" kern="150" dirty="0">
                <a:effectLst/>
                <a:latin typeface="Liberation Serif"/>
                <a:ea typeface="Noto Sans CJK SC"/>
                <a:cs typeface="Lohit Devanagari"/>
              </a:rPr>
              <a:t> for making the data available to general public.</a:t>
            </a:r>
          </a:p>
          <a:p>
            <a:pPr>
              <a:lnSpc>
                <a:spcPct val="115000"/>
              </a:lnSpc>
              <a:spcAft>
                <a:spcPts val="700"/>
              </a:spcAft>
            </a:pPr>
            <a:r>
              <a:rPr lang="en-IN" sz="1800" kern="150" dirty="0">
                <a:effectLst/>
                <a:latin typeface="Liberation Serif"/>
                <a:ea typeface="Noto Sans CJK SC"/>
                <a:cs typeface="Lohit Devanagari"/>
              </a:rPr>
              <a:t>Thanks to </a:t>
            </a:r>
            <a:r>
              <a:rPr lang="en-IN" sz="1800" u="none" strike="noStrike" kern="150" dirty="0">
                <a:effectLst/>
                <a:latin typeface="Liberation Serif"/>
                <a:ea typeface="Noto Sans CJK SC"/>
                <a:cs typeface="Lohit Devanagari"/>
                <a:hlinkClick r:id="rId3">
                  <a:extLst>
                    <a:ext uri="{A12FA001-AC4F-418D-AE19-62706E023703}">
                      <ahyp:hlinkClr xmlns:ahyp="http://schemas.microsoft.com/office/drawing/2018/hyperlinkcolor" val="tx"/>
                    </a:ext>
                  </a:extLst>
                </a:hlinkClick>
              </a:rPr>
              <a:t>covid19india.org</a:t>
            </a:r>
            <a:r>
              <a:rPr lang="en-IN" sz="1800" kern="150" dirty="0">
                <a:effectLst/>
                <a:latin typeface="Liberation Serif"/>
                <a:ea typeface="Noto Sans CJK SC"/>
                <a:cs typeface="Lohit Devanagari"/>
              </a:rPr>
              <a:t> for making the individual level details, testing details, vaccination details available to general public.</a:t>
            </a:r>
          </a:p>
          <a:p>
            <a:pPr>
              <a:lnSpc>
                <a:spcPct val="115000"/>
              </a:lnSpc>
              <a:spcAft>
                <a:spcPts val="700"/>
              </a:spcAft>
            </a:pPr>
            <a:r>
              <a:rPr lang="en-IN" sz="1800" kern="150" dirty="0">
                <a:effectLst/>
                <a:latin typeface="Liberation Serif"/>
                <a:ea typeface="Noto Sans CJK SC"/>
                <a:cs typeface="Lohit Devanagari"/>
              </a:rPr>
              <a:t>Thanks to </a:t>
            </a:r>
            <a:r>
              <a:rPr lang="en-IN" sz="1800" u="none" strike="noStrike" kern="150" dirty="0">
                <a:effectLst/>
                <a:latin typeface="Liberation Serif"/>
                <a:ea typeface="Noto Sans CJK SC"/>
                <a:cs typeface="Lohit Devanagari"/>
                <a:hlinkClick r:id="rId4">
                  <a:extLst>
                    <a:ext uri="{A12FA001-AC4F-418D-AE19-62706E023703}">
                      <ahyp:hlinkClr xmlns:ahyp="http://schemas.microsoft.com/office/drawing/2018/hyperlinkcolor" val="tx"/>
                    </a:ext>
                  </a:extLst>
                </a:hlinkClick>
              </a:rPr>
              <a:t>Wikipedia</a:t>
            </a:r>
            <a:r>
              <a:rPr lang="en-IN" sz="1800" kern="150" dirty="0">
                <a:effectLst/>
                <a:latin typeface="Liberation Serif"/>
                <a:ea typeface="Noto Sans CJK SC"/>
                <a:cs typeface="Lohit Devanagari"/>
              </a:rPr>
              <a:t> for population information.</a:t>
            </a:r>
          </a:p>
          <a:p>
            <a:pPr>
              <a:lnSpc>
                <a:spcPct val="115000"/>
              </a:lnSpc>
              <a:spcAft>
                <a:spcPts val="700"/>
              </a:spcAft>
            </a:pPr>
            <a:r>
              <a:rPr lang="en-IN" sz="1800" kern="150" dirty="0">
                <a:effectLst/>
                <a:latin typeface="Liberation Serif"/>
                <a:ea typeface="Noto Sans CJK SC"/>
                <a:cs typeface="Lohit Devanagari"/>
              </a:rPr>
              <a:t>Thanks to the </a:t>
            </a:r>
            <a:r>
              <a:rPr lang="en-IN" sz="1800" u="none" strike="noStrike" kern="150" dirty="0">
                <a:effectLst/>
                <a:latin typeface="Liberation Serif"/>
                <a:ea typeface="Noto Sans CJK SC"/>
                <a:cs typeface="Lohit Devanagari"/>
                <a:hlinkClick r:id="rId5">
                  <a:extLst>
                    <a:ext uri="{A12FA001-AC4F-418D-AE19-62706E023703}">
                      <ahyp:hlinkClr xmlns:ahyp="http://schemas.microsoft.com/office/drawing/2018/hyperlinkcolor" val="tx"/>
                    </a:ext>
                  </a:extLst>
                </a:hlinkClick>
              </a:rPr>
              <a:t>Team at ISIBang</a:t>
            </a:r>
            <a:endParaRPr lang="en-IN" sz="1800" kern="150" dirty="0">
              <a:effectLst/>
              <a:latin typeface="Liberation Serif"/>
              <a:ea typeface="Noto Sans CJK SC"/>
              <a:cs typeface="Lohit Devanagari"/>
            </a:endParaRPr>
          </a:p>
          <a:p>
            <a:pPr>
              <a:lnSpc>
                <a:spcPct val="115000"/>
              </a:lnSpc>
              <a:spcAft>
                <a:spcPts val="700"/>
              </a:spcAft>
            </a:pPr>
            <a:r>
              <a:rPr lang="en-IN" sz="1800" kern="150" dirty="0">
                <a:effectLst/>
                <a:latin typeface="Liberation Serif"/>
                <a:ea typeface="Noto Sans CJK SC"/>
                <a:cs typeface="Lohit Devanagari"/>
              </a:rPr>
              <a:t>Photo Courtesy - </a:t>
            </a:r>
            <a:r>
              <a:rPr lang="en-IN" sz="1800" u="none" strike="noStrike" kern="150" dirty="0">
                <a:effectLst/>
                <a:latin typeface="Liberation Serif"/>
                <a:ea typeface="Noto Sans CJK SC"/>
                <a:cs typeface="Lohit Devanagari"/>
                <a:hlinkClick r:id="rId6">
                  <a:extLst>
                    <a:ext uri="{A12FA001-AC4F-418D-AE19-62706E023703}">
                      <ahyp:hlinkClr xmlns:ahyp="http://schemas.microsoft.com/office/drawing/2018/hyperlinkcolor" val="tx"/>
                    </a:ext>
                  </a:extLst>
                </a:hlinkClick>
              </a:rPr>
              <a:t>https://hgis.uw.edu/virus/</a:t>
            </a:r>
            <a:endParaRPr lang="en-IN" sz="1800" kern="150" dirty="0">
              <a:effectLst/>
              <a:latin typeface="Liberation Serif"/>
              <a:ea typeface="Noto Sans CJK SC"/>
              <a:cs typeface="Lohit Devanagari"/>
            </a:endParaRPr>
          </a:p>
          <a:p>
            <a:pPr marL="0" indent="0">
              <a:buNone/>
            </a:pPr>
            <a:endParaRPr lang="en-IN" dirty="0"/>
          </a:p>
        </p:txBody>
      </p:sp>
    </p:spTree>
    <p:extLst>
      <p:ext uri="{BB962C8B-B14F-4D97-AF65-F5344CB8AC3E}">
        <p14:creationId xmlns:p14="http://schemas.microsoft.com/office/powerpoint/2010/main" val="317597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B584-973A-49FB-81C6-4B99290B1C07}"/>
              </a:ext>
            </a:extLst>
          </p:cNvPr>
          <p:cNvSpPr>
            <a:spLocks noGrp="1"/>
          </p:cNvSpPr>
          <p:nvPr>
            <p:ph type="title"/>
          </p:nvPr>
        </p:nvSpPr>
        <p:spPr/>
        <p:txBody>
          <a:bodyPr/>
          <a:lstStyle/>
          <a:p>
            <a:r>
              <a:rPr lang="en-US" b="1" dirty="0"/>
              <a:t>Inspiration</a:t>
            </a:r>
            <a:endParaRPr lang="en-IN" b="1" dirty="0"/>
          </a:p>
        </p:txBody>
      </p:sp>
      <p:sp>
        <p:nvSpPr>
          <p:cNvPr id="3" name="Content Placeholder 2">
            <a:extLst>
              <a:ext uri="{FF2B5EF4-FFF2-40B4-BE49-F238E27FC236}">
                <a16:creationId xmlns:a16="http://schemas.microsoft.com/office/drawing/2014/main" id="{754FC2F5-023B-42E6-8BA7-994E945213A8}"/>
              </a:ext>
            </a:extLst>
          </p:cNvPr>
          <p:cNvSpPr>
            <a:spLocks noGrp="1"/>
          </p:cNvSpPr>
          <p:nvPr>
            <p:ph idx="1"/>
          </p:nvPr>
        </p:nvSpPr>
        <p:spPr>
          <a:xfrm>
            <a:off x="838200" y="1825625"/>
            <a:ext cx="10515600" cy="612775"/>
          </a:xfrm>
        </p:spPr>
        <p:txBody>
          <a:bodyPr/>
          <a:lstStyle/>
          <a:p>
            <a:r>
              <a:rPr lang="en-IN" sz="1800" kern="150" dirty="0">
                <a:effectLst/>
                <a:latin typeface="Liberation Serif"/>
                <a:ea typeface="Noto Sans CJK SC"/>
                <a:cs typeface="Lohit Devanagari"/>
              </a:rPr>
              <a:t>Looking for data based suggestions to stop / delay the spread of virus</a:t>
            </a:r>
          </a:p>
          <a:p>
            <a:pPr marL="0" indent="0">
              <a:buNone/>
            </a:pPr>
            <a:endParaRPr lang="en-IN" dirty="0"/>
          </a:p>
        </p:txBody>
      </p:sp>
    </p:spTree>
    <p:extLst>
      <p:ext uri="{BB962C8B-B14F-4D97-AF65-F5344CB8AC3E}">
        <p14:creationId xmlns:p14="http://schemas.microsoft.com/office/powerpoint/2010/main" val="349675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07A1-BE93-4343-9CD5-ACC1CA86AEA0}"/>
              </a:ext>
            </a:extLst>
          </p:cNvPr>
          <p:cNvSpPr>
            <a:spLocks noGrp="1"/>
          </p:cNvSpPr>
          <p:nvPr>
            <p:ph type="title"/>
          </p:nvPr>
        </p:nvSpPr>
        <p:spPr>
          <a:xfrm>
            <a:off x="838200" y="338492"/>
            <a:ext cx="10515600" cy="1325563"/>
          </a:xfrm>
        </p:spPr>
        <p:txBody>
          <a:bodyPr/>
          <a:lstStyle/>
          <a:p>
            <a:r>
              <a:rPr lang="en-US" b="1" dirty="0"/>
              <a:t>Content</a:t>
            </a:r>
            <a:endParaRPr lang="en-IN" b="1" dirty="0"/>
          </a:p>
        </p:txBody>
      </p:sp>
      <p:sp>
        <p:nvSpPr>
          <p:cNvPr id="3" name="Content Placeholder 2">
            <a:extLst>
              <a:ext uri="{FF2B5EF4-FFF2-40B4-BE49-F238E27FC236}">
                <a16:creationId xmlns:a16="http://schemas.microsoft.com/office/drawing/2014/main" id="{7DF46346-55FA-417E-AB16-51C65EC2544F}"/>
              </a:ext>
            </a:extLst>
          </p:cNvPr>
          <p:cNvSpPr>
            <a:spLocks noGrp="1"/>
          </p:cNvSpPr>
          <p:nvPr>
            <p:ph idx="1"/>
          </p:nvPr>
        </p:nvSpPr>
        <p:spPr/>
        <p:txBody>
          <a:bodyPr/>
          <a:lstStyle/>
          <a:p>
            <a:pPr>
              <a:lnSpc>
                <a:spcPct val="115000"/>
              </a:lnSpc>
              <a:spcAft>
                <a:spcPts val="700"/>
              </a:spcAft>
            </a:pPr>
            <a:r>
              <a:rPr lang="en-IN" sz="1800" kern="150" dirty="0">
                <a:effectLst/>
                <a:latin typeface="Liberation Serif"/>
                <a:ea typeface="Noto Sans CJK SC"/>
                <a:cs typeface="Lohit Devanagari"/>
              </a:rPr>
              <a:t>COVID-19 cases at daily level is present in </a:t>
            </a:r>
            <a:r>
              <a:rPr lang="en-IN" sz="1800" kern="150" dirty="0">
                <a:effectLst/>
                <a:latin typeface="Liberation Mono"/>
                <a:ea typeface="DejaVu Sans Mono"/>
                <a:cs typeface="Liberation Mono"/>
              </a:rPr>
              <a:t>covid_19_india.csv</a:t>
            </a:r>
            <a:r>
              <a:rPr lang="en-IN" sz="1800" kern="150" dirty="0">
                <a:effectLst/>
                <a:latin typeface="Liberation Serif"/>
                <a:ea typeface="Noto Sans CJK SC"/>
                <a:cs typeface="Lohit Devanagari"/>
              </a:rPr>
              <a:t> file</a:t>
            </a:r>
          </a:p>
          <a:p>
            <a:pPr>
              <a:lnSpc>
                <a:spcPct val="115000"/>
              </a:lnSpc>
              <a:spcAft>
                <a:spcPts val="700"/>
              </a:spcAft>
            </a:pPr>
            <a:r>
              <a:rPr lang="en-IN" sz="1800" kern="150" dirty="0">
                <a:effectLst/>
                <a:latin typeface="Liberation Serif"/>
                <a:ea typeface="Noto Sans CJK SC"/>
                <a:cs typeface="Lohit Devanagari"/>
              </a:rPr>
              <a:t>State wise testing details in </a:t>
            </a:r>
            <a:r>
              <a:rPr lang="en-IN" sz="1800" kern="150" dirty="0">
                <a:effectLst/>
                <a:latin typeface="Liberation Mono"/>
                <a:ea typeface="DejaVu Sans Mono"/>
                <a:cs typeface="Liberation Mono"/>
              </a:rPr>
              <a:t>StatewiseTestingDetails.csv</a:t>
            </a:r>
            <a:r>
              <a:rPr lang="en-IN" sz="1800" kern="150" dirty="0">
                <a:effectLst/>
                <a:latin typeface="Liberation Serif"/>
                <a:ea typeface="Noto Sans CJK SC"/>
                <a:cs typeface="Lohit Devanagari"/>
              </a:rPr>
              <a:t> file</a:t>
            </a:r>
          </a:p>
          <a:p>
            <a:pPr>
              <a:lnSpc>
                <a:spcPct val="115000"/>
              </a:lnSpc>
              <a:spcAft>
                <a:spcPts val="700"/>
              </a:spcAft>
            </a:pPr>
            <a:r>
              <a:rPr lang="en-IN" sz="1800" kern="150" dirty="0">
                <a:effectLst/>
                <a:latin typeface="Liberation Serif"/>
                <a:ea typeface="Noto Sans CJK SC"/>
                <a:cs typeface="Lohit Devanagari"/>
              </a:rPr>
              <a:t>Travel history dataset by </a:t>
            </a:r>
            <a:r>
              <a:rPr lang="en-IN" sz="1800" u="none" strike="noStrike" kern="150" dirty="0">
                <a:effectLst/>
                <a:latin typeface="Liberation Serif"/>
                <a:ea typeface="Noto Sans CJK SC"/>
                <a:cs typeface="Lohit Devanagari"/>
                <a:hlinkClick r:id="rId2">
                  <a:extLst>
                    <a:ext uri="{A12FA001-AC4F-418D-AE19-62706E023703}">
                      <ahyp:hlinkClr xmlns:ahyp="http://schemas.microsoft.com/office/drawing/2018/hyperlinkcolor" val="tx"/>
                    </a:ext>
                  </a:extLst>
                </a:hlinkClick>
              </a:rPr>
              <a:t>@dheerajmpai</a:t>
            </a:r>
            <a:r>
              <a:rPr lang="en-IN" sz="1800" kern="150" dirty="0">
                <a:effectLst/>
                <a:latin typeface="Liberation Serif"/>
                <a:ea typeface="Noto Sans CJK SC"/>
                <a:cs typeface="Lohit Devanagari"/>
              </a:rPr>
              <a:t> - </a:t>
            </a:r>
            <a:r>
              <a:rPr lang="en-IN" sz="1800" u="none" strike="noStrike" kern="150" dirty="0">
                <a:effectLst/>
                <a:latin typeface="Liberation Serif"/>
                <a:ea typeface="Noto Sans CJK SC"/>
                <a:cs typeface="Lohit Devanagari"/>
                <a:hlinkClick r:id="rId3">
                  <a:extLst>
                    <a:ext uri="{A12FA001-AC4F-418D-AE19-62706E023703}">
                      <ahyp:hlinkClr xmlns:ahyp="http://schemas.microsoft.com/office/drawing/2018/hyperlinkcolor" val="tx"/>
                    </a:ext>
                  </a:extLst>
                </a:hlinkClick>
              </a:rPr>
              <a:t>https://www.kaggle.com/dheerajmpai/covidindiatravelhistory</a:t>
            </a:r>
            <a:endParaRPr lang="en-IN" sz="1800" kern="150" dirty="0">
              <a:effectLst/>
              <a:latin typeface="Liberation Serif"/>
              <a:ea typeface="Noto Sans CJK SC"/>
              <a:cs typeface="Lohit Devanagari"/>
            </a:endParaRPr>
          </a:p>
          <a:p>
            <a:pPr marL="0" indent="0">
              <a:buNone/>
            </a:pPr>
            <a:endParaRPr lang="en-IN" dirty="0"/>
          </a:p>
        </p:txBody>
      </p:sp>
    </p:spTree>
    <p:extLst>
      <p:ext uri="{BB962C8B-B14F-4D97-AF65-F5344CB8AC3E}">
        <p14:creationId xmlns:p14="http://schemas.microsoft.com/office/powerpoint/2010/main" val="227255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D579-8A2A-4C18-B8CF-6678D127ED93}"/>
              </a:ext>
            </a:extLst>
          </p:cNvPr>
          <p:cNvSpPr>
            <a:spLocks noGrp="1"/>
          </p:cNvSpPr>
          <p:nvPr>
            <p:ph type="title"/>
          </p:nvPr>
        </p:nvSpPr>
        <p:spPr/>
        <p:txBody>
          <a:bodyPr>
            <a:normAutofit/>
          </a:bodyPr>
          <a:lstStyle/>
          <a:p>
            <a:r>
              <a:rPr lang="en-US" sz="2800" b="1" dirty="0"/>
              <a:t>State wise Testing details in India </a:t>
            </a:r>
            <a:endParaRPr lang="en-IN" sz="2800" b="1" dirty="0"/>
          </a:p>
        </p:txBody>
      </p:sp>
      <p:sp>
        <p:nvSpPr>
          <p:cNvPr id="4" name="Text Placeholder 3">
            <a:extLst>
              <a:ext uri="{FF2B5EF4-FFF2-40B4-BE49-F238E27FC236}">
                <a16:creationId xmlns:a16="http://schemas.microsoft.com/office/drawing/2014/main" id="{136CB60C-174B-4E0E-A591-D16C6BCBD32B}"/>
              </a:ext>
            </a:extLst>
          </p:cNvPr>
          <p:cNvSpPr>
            <a:spLocks noGrp="1"/>
          </p:cNvSpPr>
          <p:nvPr>
            <p:ph type="body" sz="half" idx="2"/>
          </p:nvPr>
        </p:nvSpPr>
        <p:spPr/>
        <p:txBody>
          <a:bodyPr/>
          <a:lstStyle/>
          <a:p>
            <a:r>
              <a:rPr lang="en-IN" sz="1800" kern="150" dirty="0">
                <a:effectLst/>
                <a:latin typeface="Liberation Mono"/>
                <a:ea typeface="DejaVu Sans Mono"/>
                <a:cs typeface="Liberation Mono"/>
              </a:rPr>
              <a:t>*Top/bottom 10 states with highest number of Total Samples.</a:t>
            </a:r>
          </a:p>
          <a:p>
            <a:r>
              <a:rPr lang="en-IN" dirty="0"/>
              <a:t>*</a:t>
            </a:r>
            <a:r>
              <a:rPr lang="en-IN" sz="1800" kern="150" dirty="0">
                <a:effectLst/>
                <a:latin typeface="Liberation Mono"/>
                <a:ea typeface="DejaVu Sans Mono"/>
                <a:cs typeface="Liberation Mono"/>
              </a:rPr>
              <a:t>Top/bottom 10 states with highest number of Positive cases</a:t>
            </a:r>
            <a:r>
              <a:rPr lang="en-US" sz="1800" kern="150" dirty="0">
                <a:effectLst/>
                <a:latin typeface="Liberation Mono"/>
                <a:ea typeface="DejaVu Sans Mono"/>
                <a:cs typeface="Liberation Mono"/>
              </a:rPr>
              <a:t>.</a:t>
            </a:r>
          </a:p>
          <a:p>
            <a:r>
              <a:rPr lang="en-US" sz="1800" kern="150" dirty="0">
                <a:latin typeface="Liberation Mono"/>
              </a:rPr>
              <a:t>*</a:t>
            </a:r>
            <a:r>
              <a:rPr lang="en-IN" sz="1800" kern="150" dirty="0">
                <a:effectLst/>
                <a:latin typeface="Liberation Mono"/>
                <a:ea typeface="DejaVu Sans Mono"/>
                <a:cs typeface="Liberation Mono"/>
              </a:rPr>
              <a:t>Top/bottom  10 states with highest number of Negative cases</a:t>
            </a:r>
          </a:p>
          <a:p>
            <a:endParaRPr lang="en-US" dirty="0"/>
          </a:p>
          <a:p>
            <a:endParaRPr lang="en-IN" dirty="0"/>
          </a:p>
        </p:txBody>
      </p:sp>
      <p:pic>
        <p:nvPicPr>
          <p:cNvPr id="10" name="Picture Placeholder 9">
            <a:extLst>
              <a:ext uri="{FF2B5EF4-FFF2-40B4-BE49-F238E27FC236}">
                <a16:creationId xmlns:a16="http://schemas.microsoft.com/office/drawing/2014/main" id="{D6AC4644-C426-4E09-ACD5-5D6B6A0F31FA}"/>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649" r="14649"/>
          <a:stretch>
            <a:fillRect/>
          </a:stretch>
        </p:blipFill>
        <p:spPr>
          <a:prstGeom prst="rect">
            <a:avLst/>
          </a:prstGeom>
        </p:spPr>
      </p:pic>
    </p:spTree>
    <p:extLst>
      <p:ext uri="{BB962C8B-B14F-4D97-AF65-F5344CB8AC3E}">
        <p14:creationId xmlns:p14="http://schemas.microsoft.com/office/powerpoint/2010/main" val="36951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plus(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90A2-B132-479A-934C-48376BB346E0}"/>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Total Samples</a:t>
            </a:r>
            <a:br>
              <a:rPr lang="en-IN" sz="1800" kern="150" dirty="0">
                <a:effectLst/>
                <a:latin typeface="Liberation Mono"/>
                <a:ea typeface="DejaVu Sans Mono"/>
                <a:cs typeface="Liberation Mono"/>
              </a:rPr>
            </a:br>
            <a:endParaRPr lang="en-IN" dirty="0"/>
          </a:p>
        </p:txBody>
      </p:sp>
      <mc:AlternateContent xmlns:mc="http://schemas.openxmlformats.org/markup-compatibility/2006">
        <mc:Choice xmlns:cx1="http://schemas.microsoft.com/office/drawing/2015/9/8/chartex" Requires="cx1">
          <p:graphicFrame>
            <p:nvGraphicFramePr>
              <p:cNvPr id="6" name="Content Placeholder 5">
                <a:extLst>
                  <a:ext uri="{FF2B5EF4-FFF2-40B4-BE49-F238E27FC236}">
                    <a16:creationId xmlns:a16="http://schemas.microsoft.com/office/drawing/2014/main" id="{E27C1120-3412-404A-B16D-12789C1470F4}"/>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E27C1120-3412-404A-B16D-12789C1470F4}"/>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07536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D29-B65F-4904-A754-E41400F23D10}"/>
              </a:ext>
            </a:extLst>
          </p:cNvPr>
          <p:cNvSpPr>
            <a:spLocks noGrp="1"/>
          </p:cNvSpPr>
          <p:nvPr>
            <p:ph type="title"/>
          </p:nvPr>
        </p:nvSpPr>
        <p:spPr/>
        <p:txBody>
          <a:bodyPr/>
          <a:lstStyle/>
          <a:p>
            <a:r>
              <a:rPr lang="en-IN" sz="1800" kern="150" dirty="0">
                <a:latin typeface="Liberation Mono"/>
                <a:ea typeface="DejaVu Sans Mono"/>
                <a:cs typeface="Liberation Mono"/>
              </a:rPr>
              <a:t>B</a:t>
            </a:r>
            <a:r>
              <a:rPr lang="en-IN" sz="1800" kern="150" dirty="0">
                <a:effectLst/>
                <a:latin typeface="Liberation Mono"/>
                <a:ea typeface="DejaVu Sans Mono"/>
                <a:cs typeface="Liberation Mono"/>
              </a:rPr>
              <a:t>ottom 10 states with highest number of Total Samples</a:t>
            </a:r>
            <a:br>
              <a:rPr lang="en-IN" sz="1800" kern="150" dirty="0">
                <a:effectLst/>
                <a:latin typeface="Liberation Mono"/>
                <a:ea typeface="DejaVu Sans Mono"/>
                <a:cs typeface="Liberation Mono"/>
              </a:rPr>
            </a:br>
            <a:endParaRPr lang="en-IN" dirty="0"/>
          </a:p>
        </p:txBody>
      </p:sp>
      <p:pic>
        <p:nvPicPr>
          <p:cNvPr id="18" name="Content Placeholder 17">
            <a:extLst>
              <a:ext uri="{FF2B5EF4-FFF2-40B4-BE49-F238E27FC236}">
                <a16:creationId xmlns:a16="http://schemas.microsoft.com/office/drawing/2014/main" id="{AF1F8CA7-8E8F-4067-BA08-40B6A899365A}"/>
              </a:ext>
            </a:extLst>
          </p:cNvPr>
          <p:cNvPicPr>
            <a:picLocks noGrp="1" noChangeAspect="1"/>
          </p:cNvPicPr>
          <p:nvPr>
            <p:ph idx="1"/>
          </p:nvPr>
        </p:nvPicPr>
        <p:blipFill>
          <a:blip r:embed="rId2"/>
          <a:stretch>
            <a:fillRect/>
          </a:stretch>
        </p:blipFill>
        <p:spPr>
          <a:xfrm>
            <a:off x="971551" y="1481490"/>
            <a:ext cx="9934574" cy="4885048"/>
          </a:xfrm>
        </p:spPr>
      </p:pic>
    </p:spTree>
    <p:extLst>
      <p:ext uri="{BB962C8B-B14F-4D97-AF65-F5344CB8AC3E}">
        <p14:creationId xmlns:p14="http://schemas.microsoft.com/office/powerpoint/2010/main" val="65515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A803-1641-425A-9255-6C1CDB9257C4}"/>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Positive cases</a:t>
            </a:r>
            <a:br>
              <a:rPr lang="en-IN" sz="1800" kern="150" dirty="0">
                <a:effectLst/>
                <a:latin typeface="Liberation Mono"/>
                <a:ea typeface="DejaVu Sans Mono"/>
                <a:cs typeface="Liberation Mono"/>
              </a:rPr>
            </a:br>
            <a:endParaRPr lang="en-IN" dirty="0"/>
          </a:p>
        </p:txBody>
      </p:sp>
      <p:graphicFrame>
        <p:nvGraphicFramePr>
          <p:cNvPr id="9" name="Content Placeholder 8">
            <a:extLst>
              <a:ext uri="{FF2B5EF4-FFF2-40B4-BE49-F238E27FC236}">
                <a16:creationId xmlns:a16="http://schemas.microsoft.com/office/drawing/2014/main" id="{6ECF7FF3-E56D-4EA8-96F0-5F219ADF707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713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BD49-23C8-4160-932C-E4E48AC6D96F}"/>
              </a:ext>
            </a:extLst>
          </p:cNvPr>
          <p:cNvSpPr>
            <a:spLocks noGrp="1"/>
          </p:cNvSpPr>
          <p:nvPr>
            <p:ph type="title"/>
          </p:nvPr>
        </p:nvSpPr>
        <p:spPr/>
        <p:txBody>
          <a:bodyPr/>
          <a:lstStyle/>
          <a:p>
            <a:r>
              <a:rPr lang="en-IN" sz="1800" kern="150" dirty="0">
                <a:effectLst/>
                <a:latin typeface="Liberation Mono"/>
                <a:ea typeface="DejaVu Sans Mono"/>
                <a:cs typeface="Liberation Mono"/>
              </a:rPr>
              <a:t>Bottom 10 states with highest number of Positive cases</a:t>
            </a:r>
            <a:br>
              <a:rPr lang="en-IN" sz="1800" kern="150" dirty="0">
                <a:effectLst/>
                <a:latin typeface="Liberation Mono"/>
                <a:ea typeface="DejaVu Sans Mono"/>
                <a:cs typeface="Liberation Mono"/>
              </a:rPr>
            </a:br>
            <a:endParaRPr lang="en-IN" dirty="0"/>
          </a:p>
        </p:txBody>
      </p:sp>
      <p:graphicFrame>
        <p:nvGraphicFramePr>
          <p:cNvPr id="6" name="Content Placeholder 5">
            <a:extLst>
              <a:ext uri="{FF2B5EF4-FFF2-40B4-BE49-F238E27FC236}">
                <a16:creationId xmlns:a16="http://schemas.microsoft.com/office/drawing/2014/main" id="{9E0D5353-2B3E-45FA-8BAC-B21AFCA2357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412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6B11-5A32-49BF-A776-4449677C813F}"/>
              </a:ext>
            </a:extLst>
          </p:cNvPr>
          <p:cNvSpPr>
            <a:spLocks noGrp="1"/>
          </p:cNvSpPr>
          <p:nvPr>
            <p:ph type="title"/>
          </p:nvPr>
        </p:nvSpPr>
        <p:spPr/>
        <p:txBody>
          <a:bodyPr/>
          <a:lstStyle/>
          <a:p>
            <a:r>
              <a:rPr lang="en-IN" sz="1800" kern="150" dirty="0">
                <a:effectLst/>
                <a:latin typeface="Liberation Mono"/>
                <a:ea typeface="DejaVu Sans Mono"/>
                <a:cs typeface="Liberation Mono"/>
              </a:rPr>
              <a:t>Top 10 states with highest number of Negative cases</a:t>
            </a:r>
            <a:br>
              <a:rPr lang="en-IN" sz="1800" kern="150" dirty="0">
                <a:effectLst/>
                <a:latin typeface="Liberation Mono"/>
                <a:ea typeface="DejaVu Sans Mono"/>
                <a:cs typeface="Liberation Mono"/>
              </a:rPr>
            </a:br>
            <a:endParaRPr lang="en-IN" dirty="0"/>
          </a:p>
        </p:txBody>
      </p:sp>
      <p:graphicFrame>
        <p:nvGraphicFramePr>
          <p:cNvPr id="7" name="Content Placeholder 6">
            <a:extLst>
              <a:ext uri="{FF2B5EF4-FFF2-40B4-BE49-F238E27FC236}">
                <a16:creationId xmlns:a16="http://schemas.microsoft.com/office/drawing/2014/main" id="{37EF30AF-B1A1-4237-8F69-99B2AEFF2CB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477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626</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Liberation Mono</vt:lpstr>
      <vt:lpstr>Liberation Serif</vt:lpstr>
      <vt:lpstr>Office Theme</vt:lpstr>
      <vt:lpstr>COVID-19</vt:lpstr>
      <vt:lpstr>Context</vt:lpstr>
      <vt:lpstr>Content</vt:lpstr>
      <vt:lpstr>State wise Testing details in India </vt:lpstr>
      <vt:lpstr>Top 10 states with highest number of Total Samples </vt:lpstr>
      <vt:lpstr>Bottom 10 states with highest number of Total Samples </vt:lpstr>
      <vt:lpstr>Top 10 states with highest number of Positive cases </vt:lpstr>
      <vt:lpstr>Bottom 10 states with highest number of Positive cases </vt:lpstr>
      <vt:lpstr>Top 10 states with highest number of Negative cases </vt:lpstr>
      <vt:lpstr>Bottom  10 states with highest number of Negative cases </vt:lpstr>
      <vt:lpstr>Covid-19 in India</vt:lpstr>
      <vt:lpstr>Top 10 states with highest number of Confirmed cases </vt:lpstr>
      <vt:lpstr>Bottom 10 states with highest number of Confirmed cases </vt:lpstr>
      <vt:lpstr>Top 10 states with highest number of Cured cases </vt:lpstr>
      <vt:lpstr>Bottom 10 states with highest number of Cured cases </vt:lpstr>
      <vt:lpstr>Top 10 states with highest number of Deaths </vt:lpstr>
      <vt:lpstr>Bottom 10 states with highest number of Deaths </vt:lpstr>
      <vt:lpstr>Top 10 states with highest of Death percentage </vt:lpstr>
      <vt:lpstr>Bottom 10 states with highest of Death percentage </vt:lpstr>
      <vt:lpstr>Covid_vaccine_state wise</vt:lpstr>
      <vt:lpstr>Male and Female Vaccinated ratio for Covid19 </vt:lpstr>
      <vt:lpstr>Male and Female Vaccinated </vt:lpstr>
      <vt:lpstr>Covaxin and Covishield Vaccination ratio </vt:lpstr>
      <vt:lpstr>Covaxin and Covishield Vaccination </vt:lpstr>
      <vt:lpstr>Doses administered vs People Vaccinated ratio </vt:lpstr>
      <vt:lpstr>Doses administered vs People Vaccinated </vt:lpstr>
      <vt:lpstr>Acknowledgements</vt:lpstr>
      <vt:lpstr>Inspiration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akula dixith kumar</dc:creator>
  <cp:lastModifiedBy>akula dixith kumar</cp:lastModifiedBy>
  <cp:revision>18</cp:revision>
  <dcterms:created xsi:type="dcterms:W3CDTF">2021-11-16T06:51:24Z</dcterms:created>
  <dcterms:modified xsi:type="dcterms:W3CDTF">2021-11-21T05:36:34Z</dcterms:modified>
</cp:coreProperties>
</file>