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usz Bialoszewski [mab152]" initials="MB[" lastIdx="1" clrIdx="0">
    <p:extLst>
      <p:ext uri="{19B8F6BF-5375-455C-9EA6-DF929625EA0E}">
        <p15:presenceInfo xmlns:p15="http://schemas.microsoft.com/office/powerpoint/2012/main" userId="Mariusz Bialoszewski [mab152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6T12:30:56.30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ECD78-30EE-4D67-B230-D77268C099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B44FBCC-9028-47DE-B943-AC99C1AEBE33}">
      <dgm:prSet/>
      <dgm:spPr/>
      <dgm:t>
        <a:bodyPr/>
        <a:lstStyle/>
        <a:p>
          <a:pPr>
            <a:defRPr cap="all"/>
          </a:pPr>
          <a:r>
            <a:rPr lang="en-GB"/>
            <a:t>Typical user</a:t>
          </a:r>
          <a:endParaRPr lang="en-US"/>
        </a:p>
      </dgm:t>
    </dgm:pt>
    <dgm:pt modelId="{967B68E8-5C8F-4F44-A8D2-B2C96091F63D}" type="parTrans" cxnId="{EAE62F42-EFE3-4179-B612-73E7B0936FD4}">
      <dgm:prSet/>
      <dgm:spPr/>
      <dgm:t>
        <a:bodyPr/>
        <a:lstStyle/>
        <a:p>
          <a:endParaRPr lang="en-US"/>
        </a:p>
      </dgm:t>
    </dgm:pt>
    <dgm:pt modelId="{E15248B9-CCB8-4ED9-928C-7D3915B622CB}" type="sibTrans" cxnId="{EAE62F42-EFE3-4179-B612-73E7B0936FD4}">
      <dgm:prSet/>
      <dgm:spPr/>
      <dgm:t>
        <a:bodyPr/>
        <a:lstStyle/>
        <a:p>
          <a:endParaRPr lang="en-US"/>
        </a:p>
      </dgm:t>
    </dgm:pt>
    <dgm:pt modelId="{567D6B36-87F5-4E05-96BD-0F11BE0C55D6}">
      <dgm:prSet/>
      <dgm:spPr/>
      <dgm:t>
        <a:bodyPr/>
        <a:lstStyle/>
        <a:p>
          <a:pPr>
            <a:defRPr cap="all"/>
          </a:pPr>
          <a:r>
            <a:rPr lang="en-GB"/>
            <a:t>Use case diagram </a:t>
          </a:r>
          <a:endParaRPr lang="en-US"/>
        </a:p>
      </dgm:t>
    </dgm:pt>
    <dgm:pt modelId="{8EA4D18D-7366-4025-98C4-88A0254E1BEA}" type="parTrans" cxnId="{3BD289D7-5CEA-442E-B039-DDAEF7054EA8}">
      <dgm:prSet/>
      <dgm:spPr/>
      <dgm:t>
        <a:bodyPr/>
        <a:lstStyle/>
        <a:p>
          <a:endParaRPr lang="en-US"/>
        </a:p>
      </dgm:t>
    </dgm:pt>
    <dgm:pt modelId="{329B1997-2A05-4966-BC12-5E0FEEC18D55}" type="sibTrans" cxnId="{3BD289D7-5CEA-442E-B039-DDAEF7054EA8}">
      <dgm:prSet/>
      <dgm:spPr/>
      <dgm:t>
        <a:bodyPr/>
        <a:lstStyle/>
        <a:p>
          <a:endParaRPr lang="en-US"/>
        </a:p>
      </dgm:t>
    </dgm:pt>
    <dgm:pt modelId="{5D8D5C11-9B2F-4B00-893A-1963CEEF6680}">
      <dgm:prSet/>
      <dgm:spPr/>
      <dgm:t>
        <a:bodyPr/>
        <a:lstStyle/>
        <a:p>
          <a:pPr>
            <a:defRPr cap="all"/>
          </a:pPr>
          <a:r>
            <a:rPr lang="en-GB"/>
            <a:t>Error handling </a:t>
          </a:r>
          <a:endParaRPr lang="en-US"/>
        </a:p>
      </dgm:t>
    </dgm:pt>
    <dgm:pt modelId="{88EEFDCE-4FEB-4287-BC57-E7301060D7D3}" type="parTrans" cxnId="{711D23D1-84EA-4003-A5B4-B8543A085843}">
      <dgm:prSet/>
      <dgm:spPr/>
      <dgm:t>
        <a:bodyPr/>
        <a:lstStyle/>
        <a:p>
          <a:endParaRPr lang="en-US"/>
        </a:p>
      </dgm:t>
    </dgm:pt>
    <dgm:pt modelId="{5A8FDF66-1DCC-427F-81F1-778EBD06027F}" type="sibTrans" cxnId="{711D23D1-84EA-4003-A5B4-B8543A085843}">
      <dgm:prSet/>
      <dgm:spPr/>
      <dgm:t>
        <a:bodyPr/>
        <a:lstStyle/>
        <a:p>
          <a:endParaRPr lang="en-US"/>
        </a:p>
      </dgm:t>
    </dgm:pt>
    <dgm:pt modelId="{39C32109-1618-4665-9C36-7744B4ED5013}" type="pres">
      <dgm:prSet presAssocID="{A50ECD78-30EE-4D67-B230-D77268C099A2}" presName="root" presStyleCnt="0">
        <dgm:presLayoutVars>
          <dgm:dir/>
          <dgm:resizeHandles val="exact"/>
        </dgm:presLayoutVars>
      </dgm:prSet>
      <dgm:spPr/>
    </dgm:pt>
    <dgm:pt modelId="{397BBC4C-B1CA-4B6C-94D1-991DF5EC0380}" type="pres">
      <dgm:prSet presAssocID="{FB44FBCC-9028-47DE-B943-AC99C1AEBE33}" presName="compNode" presStyleCnt="0"/>
      <dgm:spPr/>
    </dgm:pt>
    <dgm:pt modelId="{C121FB9B-4CD7-4258-9B05-6D3F057E3B18}" type="pres">
      <dgm:prSet presAssocID="{FB44FBCC-9028-47DE-B943-AC99C1AEBE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486C16-08C0-4EAF-B739-5AA5C4AA220A}" type="pres">
      <dgm:prSet presAssocID="{FB44FBCC-9028-47DE-B943-AC99C1AEBE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26FCA6-E3E6-4407-9BA0-7EF0A96F0573}" type="pres">
      <dgm:prSet presAssocID="{FB44FBCC-9028-47DE-B943-AC99C1AEBE33}" presName="spaceRect" presStyleCnt="0"/>
      <dgm:spPr/>
    </dgm:pt>
    <dgm:pt modelId="{396DDDE7-23D6-4C02-89C0-BA793E969972}" type="pres">
      <dgm:prSet presAssocID="{FB44FBCC-9028-47DE-B943-AC99C1AEBE33}" presName="textRect" presStyleLbl="revTx" presStyleIdx="0" presStyleCnt="3">
        <dgm:presLayoutVars>
          <dgm:chMax val="1"/>
          <dgm:chPref val="1"/>
        </dgm:presLayoutVars>
      </dgm:prSet>
      <dgm:spPr/>
    </dgm:pt>
    <dgm:pt modelId="{30FBE953-1288-458A-8D19-9CD9E85D9397}" type="pres">
      <dgm:prSet presAssocID="{E15248B9-CCB8-4ED9-928C-7D3915B622CB}" presName="sibTrans" presStyleCnt="0"/>
      <dgm:spPr/>
    </dgm:pt>
    <dgm:pt modelId="{D135A839-8F17-4D34-AADE-9D3953DA730B}" type="pres">
      <dgm:prSet presAssocID="{567D6B36-87F5-4E05-96BD-0F11BE0C55D6}" presName="compNode" presStyleCnt="0"/>
      <dgm:spPr/>
    </dgm:pt>
    <dgm:pt modelId="{6E58A229-1571-4E65-A0BA-7513D3AC5777}" type="pres">
      <dgm:prSet presAssocID="{567D6B36-87F5-4E05-96BD-0F11BE0C55D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68A34C-4AEE-4B65-831F-2FA0AD9FB01F}" type="pres">
      <dgm:prSet presAssocID="{567D6B36-87F5-4E05-96BD-0F11BE0C55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"/>
        </a:ext>
      </dgm:extLst>
    </dgm:pt>
    <dgm:pt modelId="{BDABC5BD-9EAD-4C46-A200-37E71C7BDEB0}" type="pres">
      <dgm:prSet presAssocID="{567D6B36-87F5-4E05-96BD-0F11BE0C55D6}" presName="spaceRect" presStyleCnt="0"/>
      <dgm:spPr/>
    </dgm:pt>
    <dgm:pt modelId="{44889DA5-CD3E-4A9B-9898-F041E3B458FC}" type="pres">
      <dgm:prSet presAssocID="{567D6B36-87F5-4E05-96BD-0F11BE0C55D6}" presName="textRect" presStyleLbl="revTx" presStyleIdx="1" presStyleCnt="3">
        <dgm:presLayoutVars>
          <dgm:chMax val="1"/>
          <dgm:chPref val="1"/>
        </dgm:presLayoutVars>
      </dgm:prSet>
      <dgm:spPr/>
    </dgm:pt>
    <dgm:pt modelId="{1FD7ACE4-7E42-473B-8A49-C651FEAB927C}" type="pres">
      <dgm:prSet presAssocID="{329B1997-2A05-4966-BC12-5E0FEEC18D55}" presName="sibTrans" presStyleCnt="0"/>
      <dgm:spPr/>
    </dgm:pt>
    <dgm:pt modelId="{4AF8542B-DC9B-4662-A1AB-DDDADC28781E}" type="pres">
      <dgm:prSet presAssocID="{5D8D5C11-9B2F-4B00-893A-1963CEEF6680}" presName="compNode" presStyleCnt="0"/>
      <dgm:spPr/>
    </dgm:pt>
    <dgm:pt modelId="{B2253A07-DB78-4655-A553-F824DC5AE672}" type="pres">
      <dgm:prSet presAssocID="{5D8D5C11-9B2F-4B00-893A-1963CEEF668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81E7080-DAEF-45D6-A14D-4CC96D109D67}" type="pres">
      <dgm:prSet presAssocID="{5D8D5C11-9B2F-4B00-893A-1963CEEF6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E38A391-2447-45C9-BE9D-FEB71EB5FA25}" type="pres">
      <dgm:prSet presAssocID="{5D8D5C11-9B2F-4B00-893A-1963CEEF6680}" presName="spaceRect" presStyleCnt="0"/>
      <dgm:spPr/>
    </dgm:pt>
    <dgm:pt modelId="{59CED1EB-F85B-4C46-8729-245FDFA6CAE6}" type="pres">
      <dgm:prSet presAssocID="{5D8D5C11-9B2F-4B00-893A-1963CEEF66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A8D31B-101D-4E1F-A4AA-0AFC0950BAC8}" type="presOf" srcId="{A50ECD78-30EE-4D67-B230-D77268C099A2}" destId="{39C32109-1618-4665-9C36-7744B4ED5013}" srcOrd="0" destOrd="0" presId="urn:microsoft.com/office/officeart/2018/5/layout/IconLeafLabelList"/>
    <dgm:cxn modelId="{4108F41B-92A5-4C04-9961-72D4EA373498}" type="presOf" srcId="{5D8D5C11-9B2F-4B00-893A-1963CEEF6680}" destId="{59CED1EB-F85B-4C46-8729-245FDFA6CAE6}" srcOrd="0" destOrd="0" presId="urn:microsoft.com/office/officeart/2018/5/layout/IconLeafLabelList"/>
    <dgm:cxn modelId="{EAE62F42-EFE3-4179-B612-73E7B0936FD4}" srcId="{A50ECD78-30EE-4D67-B230-D77268C099A2}" destId="{FB44FBCC-9028-47DE-B943-AC99C1AEBE33}" srcOrd="0" destOrd="0" parTransId="{967B68E8-5C8F-4F44-A8D2-B2C96091F63D}" sibTransId="{E15248B9-CCB8-4ED9-928C-7D3915B622CB}"/>
    <dgm:cxn modelId="{FA7D9A7F-909B-4C56-A5B0-6EC6608F80A1}" type="presOf" srcId="{567D6B36-87F5-4E05-96BD-0F11BE0C55D6}" destId="{44889DA5-CD3E-4A9B-9898-F041E3B458FC}" srcOrd="0" destOrd="0" presId="urn:microsoft.com/office/officeart/2018/5/layout/IconLeafLabelList"/>
    <dgm:cxn modelId="{57381B9D-7F79-4170-8B18-EFF50B82E052}" type="presOf" srcId="{FB44FBCC-9028-47DE-B943-AC99C1AEBE33}" destId="{396DDDE7-23D6-4C02-89C0-BA793E969972}" srcOrd="0" destOrd="0" presId="urn:microsoft.com/office/officeart/2018/5/layout/IconLeafLabelList"/>
    <dgm:cxn modelId="{711D23D1-84EA-4003-A5B4-B8543A085843}" srcId="{A50ECD78-30EE-4D67-B230-D77268C099A2}" destId="{5D8D5C11-9B2F-4B00-893A-1963CEEF6680}" srcOrd="2" destOrd="0" parTransId="{88EEFDCE-4FEB-4287-BC57-E7301060D7D3}" sibTransId="{5A8FDF66-1DCC-427F-81F1-778EBD06027F}"/>
    <dgm:cxn modelId="{3BD289D7-5CEA-442E-B039-DDAEF7054EA8}" srcId="{A50ECD78-30EE-4D67-B230-D77268C099A2}" destId="{567D6B36-87F5-4E05-96BD-0F11BE0C55D6}" srcOrd="1" destOrd="0" parTransId="{8EA4D18D-7366-4025-98C4-88A0254E1BEA}" sibTransId="{329B1997-2A05-4966-BC12-5E0FEEC18D55}"/>
    <dgm:cxn modelId="{A68339AA-8ED7-4AB2-A2F4-24CF37A8CA3E}" type="presParOf" srcId="{39C32109-1618-4665-9C36-7744B4ED5013}" destId="{397BBC4C-B1CA-4B6C-94D1-991DF5EC0380}" srcOrd="0" destOrd="0" presId="urn:microsoft.com/office/officeart/2018/5/layout/IconLeafLabelList"/>
    <dgm:cxn modelId="{4A4664EA-3BAB-4FF8-B02E-0613208C3266}" type="presParOf" srcId="{397BBC4C-B1CA-4B6C-94D1-991DF5EC0380}" destId="{C121FB9B-4CD7-4258-9B05-6D3F057E3B18}" srcOrd="0" destOrd="0" presId="urn:microsoft.com/office/officeart/2018/5/layout/IconLeafLabelList"/>
    <dgm:cxn modelId="{30C607AF-BDD0-4764-B3AB-561888CD8B1B}" type="presParOf" srcId="{397BBC4C-B1CA-4B6C-94D1-991DF5EC0380}" destId="{96486C16-08C0-4EAF-B739-5AA5C4AA220A}" srcOrd="1" destOrd="0" presId="urn:microsoft.com/office/officeart/2018/5/layout/IconLeafLabelList"/>
    <dgm:cxn modelId="{DD91605B-BBAF-4F93-BF83-C2E06A1E4FE3}" type="presParOf" srcId="{397BBC4C-B1CA-4B6C-94D1-991DF5EC0380}" destId="{EA26FCA6-E3E6-4407-9BA0-7EF0A96F0573}" srcOrd="2" destOrd="0" presId="urn:microsoft.com/office/officeart/2018/5/layout/IconLeafLabelList"/>
    <dgm:cxn modelId="{DF958582-9168-4DC2-AF02-76723F89983F}" type="presParOf" srcId="{397BBC4C-B1CA-4B6C-94D1-991DF5EC0380}" destId="{396DDDE7-23D6-4C02-89C0-BA793E969972}" srcOrd="3" destOrd="0" presId="urn:microsoft.com/office/officeart/2018/5/layout/IconLeafLabelList"/>
    <dgm:cxn modelId="{3C2DBEF4-9AB1-45DE-B09D-83A69BC21B08}" type="presParOf" srcId="{39C32109-1618-4665-9C36-7744B4ED5013}" destId="{30FBE953-1288-458A-8D19-9CD9E85D9397}" srcOrd="1" destOrd="0" presId="urn:microsoft.com/office/officeart/2018/5/layout/IconLeafLabelList"/>
    <dgm:cxn modelId="{3B00907C-4945-4F7C-B06C-2BCE37986D6F}" type="presParOf" srcId="{39C32109-1618-4665-9C36-7744B4ED5013}" destId="{D135A839-8F17-4D34-AADE-9D3953DA730B}" srcOrd="2" destOrd="0" presId="urn:microsoft.com/office/officeart/2018/5/layout/IconLeafLabelList"/>
    <dgm:cxn modelId="{89507D13-E2CD-4DAA-B350-A292DF35E40D}" type="presParOf" srcId="{D135A839-8F17-4D34-AADE-9D3953DA730B}" destId="{6E58A229-1571-4E65-A0BA-7513D3AC5777}" srcOrd="0" destOrd="0" presId="urn:microsoft.com/office/officeart/2018/5/layout/IconLeafLabelList"/>
    <dgm:cxn modelId="{792DF6A0-FE56-4AAE-8BE4-C3E743C77872}" type="presParOf" srcId="{D135A839-8F17-4D34-AADE-9D3953DA730B}" destId="{4D68A34C-4AEE-4B65-831F-2FA0AD9FB01F}" srcOrd="1" destOrd="0" presId="urn:microsoft.com/office/officeart/2018/5/layout/IconLeafLabelList"/>
    <dgm:cxn modelId="{819DC5EB-E55F-4EAA-8AD1-028187AB855E}" type="presParOf" srcId="{D135A839-8F17-4D34-AADE-9D3953DA730B}" destId="{BDABC5BD-9EAD-4C46-A200-37E71C7BDEB0}" srcOrd="2" destOrd="0" presId="urn:microsoft.com/office/officeart/2018/5/layout/IconLeafLabelList"/>
    <dgm:cxn modelId="{3F1B84F4-4D34-41DA-AEEF-5D7E57BE8FCA}" type="presParOf" srcId="{D135A839-8F17-4D34-AADE-9D3953DA730B}" destId="{44889DA5-CD3E-4A9B-9898-F041E3B458FC}" srcOrd="3" destOrd="0" presId="urn:microsoft.com/office/officeart/2018/5/layout/IconLeafLabelList"/>
    <dgm:cxn modelId="{D6E1C8F2-C549-448A-9E89-27629A3E0CFD}" type="presParOf" srcId="{39C32109-1618-4665-9C36-7744B4ED5013}" destId="{1FD7ACE4-7E42-473B-8A49-C651FEAB927C}" srcOrd="3" destOrd="0" presId="urn:microsoft.com/office/officeart/2018/5/layout/IconLeafLabelList"/>
    <dgm:cxn modelId="{3CE47B83-C2B0-40F5-BAAC-5FA5DDE1FFDA}" type="presParOf" srcId="{39C32109-1618-4665-9C36-7744B4ED5013}" destId="{4AF8542B-DC9B-4662-A1AB-DDDADC28781E}" srcOrd="4" destOrd="0" presId="urn:microsoft.com/office/officeart/2018/5/layout/IconLeafLabelList"/>
    <dgm:cxn modelId="{F0D2BBE7-841A-4761-9758-BAF12BA556C2}" type="presParOf" srcId="{4AF8542B-DC9B-4662-A1AB-DDDADC28781E}" destId="{B2253A07-DB78-4655-A553-F824DC5AE672}" srcOrd="0" destOrd="0" presId="urn:microsoft.com/office/officeart/2018/5/layout/IconLeafLabelList"/>
    <dgm:cxn modelId="{6B9832E7-E6ED-43CB-81B9-63FE77066946}" type="presParOf" srcId="{4AF8542B-DC9B-4662-A1AB-DDDADC28781E}" destId="{781E7080-DAEF-45D6-A14D-4CC96D109D67}" srcOrd="1" destOrd="0" presId="urn:microsoft.com/office/officeart/2018/5/layout/IconLeafLabelList"/>
    <dgm:cxn modelId="{67231E29-FD42-4A2D-B866-C5CB6E277347}" type="presParOf" srcId="{4AF8542B-DC9B-4662-A1AB-DDDADC28781E}" destId="{DE38A391-2447-45C9-BE9D-FEB71EB5FA25}" srcOrd="2" destOrd="0" presId="urn:microsoft.com/office/officeart/2018/5/layout/IconLeafLabelList"/>
    <dgm:cxn modelId="{9226A5FB-1737-4DF2-A9F8-C3ACC7A64C74}" type="presParOf" srcId="{4AF8542B-DC9B-4662-A1AB-DDDADC28781E}" destId="{59CED1EB-F85B-4C46-8729-245FDFA6CA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84D00-14B5-4946-8777-D319558F6A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BCCD77-606F-41DE-BAB0-8C35166F9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</a:t>
          </a:r>
        </a:p>
      </dgm:t>
    </dgm:pt>
    <dgm:pt modelId="{C3DFA137-3A97-46A0-A963-C71BC58FAD7F}" type="parTrans" cxnId="{2A532A54-1BD8-4AE1-A14F-28DC12AD3B18}">
      <dgm:prSet/>
      <dgm:spPr/>
      <dgm:t>
        <a:bodyPr/>
        <a:lstStyle/>
        <a:p>
          <a:endParaRPr lang="en-US"/>
        </a:p>
      </dgm:t>
    </dgm:pt>
    <dgm:pt modelId="{A839D375-DBFD-4C37-BEA4-7279D61EDF13}" type="sibTrans" cxnId="{2A532A54-1BD8-4AE1-A14F-28DC12AD3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887D16-DDA4-4B08-97A7-A2B03E6E6B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</a:t>
          </a:r>
        </a:p>
      </dgm:t>
    </dgm:pt>
    <dgm:pt modelId="{11CF8D91-0857-4CE3-81F3-C5DA38C1C073}" type="parTrans" cxnId="{42147235-2A89-4BD3-8977-3607FCC71970}">
      <dgm:prSet/>
      <dgm:spPr/>
      <dgm:t>
        <a:bodyPr/>
        <a:lstStyle/>
        <a:p>
          <a:endParaRPr lang="en-US"/>
        </a:p>
      </dgm:t>
    </dgm:pt>
    <dgm:pt modelId="{A1C91B4C-E9A2-4AD8-980D-D7BFADE1A6C9}" type="sibTrans" cxnId="{42147235-2A89-4BD3-8977-3607FCC719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FC649-669B-42EE-A725-BB864BB69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</a:t>
          </a:r>
        </a:p>
      </dgm:t>
    </dgm:pt>
    <dgm:pt modelId="{A3589D85-8BCD-4DA7-9E8B-2ED14F990FF7}" type="parTrans" cxnId="{469A17B6-0230-44FD-B92D-2D73C0927D20}">
      <dgm:prSet/>
      <dgm:spPr/>
      <dgm:t>
        <a:bodyPr/>
        <a:lstStyle/>
        <a:p>
          <a:endParaRPr lang="en-US"/>
        </a:p>
      </dgm:t>
    </dgm:pt>
    <dgm:pt modelId="{15474360-7928-4A86-A52A-63288340A110}" type="sibTrans" cxnId="{469A17B6-0230-44FD-B92D-2D73C0927D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A725AE-A50A-412F-89AB-9627DE82F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FIX</a:t>
          </a:r>
        </a:p>
      </dgm:t>
    </dgm:pt>
    <dgm:pt modelId="{DE75F512-3C09-4178-AE53-A18702775911}" type="parTrans" cxnId="{1C06A5A6-4526-425D-85C6-38517DCD652C}">
      <dgm:prSet/>
      <dgm:spPr/>
      <dgm:t>
        <a:bodyPr/>
        <a:lstStyle/>
        <a:p>
          <a:endParaRPr lang="en-US"/>
        </a:p>
      </dgm:t>
    </dgm:pt>
    <dgm:pt modelId="{A0E0C166-1693-4B5E-99FD-BE082496A3D7}" type="sibTrans" cxnId="{1C06A5A6-4526-425D-85C6-38517DCD652C}">
      <dgm:prSet/>
      <dgm:spPr/>
      <dgm:t>
        <a:bodyPr/>
        <a:lstStyle/>
        <a:p>
          <a:endParaRPr lang="en-US"/>
        </a:p>
      </dgm:t>
    </dgm:pt>
    <dgm:pt modelId="{791DAA23-15D7-4383-AB29-D3F49D4B0190}" type="pres">
      <dgm:prSet presAssocID="{78B84D00-14B5-4946-8777-D319558F6A64}" presName="root" presStyleCnt="0">
        <dgm:presLayoutVars>
          <dgm:dir/>
          <dgm:resizeHandles val="exact"/>
        </dgm:presLayoutVars>
      </dgm:prSet>
      <dgm:spPr/>
    </dgm:pt>
    <dgm:pt modelId="{C870F7F3-A5C0-4523-BADC-812A21127501}" type="pres">
      <dgm:prSet presAssocID="{78B84D00-14B5-4946-8777-D319558F6A64}" presName="container" presStyleCnt="0">
        <dgm:presLayoutVars>
          <dgm:dir/>
          <dgm:resizeHandles val="exact"/>
        </dgm:presLayoutVars>
      </dgm:prSet>
      <dgm:spPr/>
    </dgm:pt>
    <dgm:pt modelId="{F4DDC916-AECE-4169-9F8D-710DB8C7CBB1}" type="pres">
      <dgm:prSet presAssocID="{9CBCCD77-606F-41DE-BAB0-8C35166F9BC0}" presName="compNode" presStyleCnt="0"/>
      <dgm:spPr/>
    </dgm:pt>
    <dgm:pt modelId="{2AFDE846-BB91-47A4-83E1-01617C60D44B}" type="pres">
      <dgm:prSet presAssocID="{9CBCCD77-606F-41DE-BAB0-8C35166F9BC0}" presName="iconBgRect" presStyleLbl="bgShp" presStyleIdx="0" presStyleCnt="4"/>
      <dgm:spPr/>
    </dgm:pt>
    <dgm:pt modelId="{CD314F61-3E29-4B18-885F-A2A576A82DEC}" type="pres">
      <dgm:prSet presAssocID="{9CBCCD77-606F-41DE-BAB0-8C35166F9B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E1B3272-D6DD-4D7D-A3C7-B62CAD2D6A32}" type="pres">
      <dgm:prSet presAssocID="{9CBCCD77-606F-41DE-BAB0-8C35166F9BC0}" presName="spaceRect" presStyleCnt="0"/>
      <dgm:spPr/>
    </dgm:pt>
    <dgm:pt modelId="{6B64496A-0CB5-416B-9DBC-0E0746B039B3}" type="pres">
      <dgm:prSet presAssocID="{9CBCCD77-606F-41DE-BAB0-8C35166F9BC0}" presName="textRect" presStyleLbl="revTx" presStyleIdx="0" presStyleCnt="4">
        <dgm:presLayoutVars>
          <dgm:chMax val="1"/>
          <dgm:chPref val="1"/>
        </dgm:presLayoutVars>
      </dgm:prSet>
      <dgm:spPr/>
    </dgm:pt>
    <dgm:pt modelId="{42F565CA-4E23-4CCE-BDF9-3BC5257B433C}" type="pres">
      <dgm:prSet presAssocID="{A839D375-DBFD-4C37-BEA4-7279D61EDF13}" presName="sibTrans" presStyleLbl="sibTrans2D1" presStyleIdx="0" presStyleCnt="0"/>
      <dgm:spPr/>
    </dgm:pt>
    <dgm:pt modelId="{8045B8ED-F06D-4134-9BA3-BF2419F535D0}" type="pres">
      <dgm:prSet presAssocID="{C3887D16-DDA4-4B08-97A7-A2B03E6E6BC7}" presName="compNode" presStyleCnt="0"/>
      <dgm:spPr/>
    </dgm:pt>
    <dgm:pt modelId="{3A35E2C6-D9FA-4555-8B57-133AB27B3687}" type="pres">
      <dgm:prSet presAssocID="{C3887D16-DDA4-4B08-97A7-A2B03E6E6BC7}" presName="iconBgRect" presStyleLbl="bgShp" presStyleIdx="1" presStyleCnt="4"/>
      <dgm:spPr/>
    </dgm:pt>
    <dgm:pt modelId="{C93CBAE6-F611-42B3-8CEA-A390794B6C58}" type="pres">
      <dgm:prSet presAssocID="{C3887D16-DDA4-4B08-97A7-A2B03E6E6B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75987B0-6D62-4D08-BDD1-50283C4774A2}" type="pres">
      <dgm:prSet presAssocID="{C3887D16-DDA4-4B08-97A7-A2B03E6E6BC7}" presName="spaceRect" presStyleCnt="0"/>
      <dgm:spPr/>
    </dgm:pt>
    <dgm:pt modelId="{028526B9-A560-44AF-A7B4-4A9F80CDFEA6}" type="pres">
      <dgm:prSet presAssocID="{C3887D16-DDA4-4B08-97A7-A2B03E6E6BC7}" presName="textRect" presStyleLbl="revTx" presStyleIdx="1" presStyleCnt="4">
        <dgm:presLayoutVars>
          <dgm:chMax val="1"/>
          <dgm:chPref val="1"/>
        </dgm:presLayoutVars>
      </dgm:prSet>
      <dgm:spPr/>
    </dgm:pt>
    <dgm:pt modelId="{7624E2C2-B718-4173-AEF6-4E1D57F77008}" type="pres">
      <dgm:prSet presAssocID="{A1C91B4C-E9A2-4AD8-980D-D7BFADE1A6C9}" presName="sibTrans" presStyleLbl="sibTrans2D1" presStyleIdx="0" presStyleCnt="0"/>
      <dgm:spPr/>
    </dgm:pt>
    <dgm:pt modelId="{F5A5DF9C-B721-4634-BA66-5DC761F53CE9}" type="pres">
      <dgm:prSet presAssocID="{297FC649-669B-42EE-A725-BB864BB69F08}" presName="compNode" presStyleCnt="0"/>
      <dgm:spPr/>
    </dgm:pt>
    <dgm:pt modelId="{9ED69958-F1F6-4E74-8D40-2CAB9C2CAD67}" type="pres">
      <dgm:prSet presAssocID="{297FC649-669B-42EE-A725-BB864BB69F08}" presName="iconBgRect" presStyleLbl="bgShp" presStyleIdx="2" presStyleCnt="4"/>
      <dgm:spPr/>
    </dgm:pt>
    <dgm:pt modelId="{E1ADAC22-58B7-4BC9-BBF5-5421F8CA77F2}" type="pres">
      <dgm:prSet presAssocID="{297FC649-669B-42EE-A725-BB864BB69F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CC6F702-21A2-4364-885F-762B15FB799B}" type="pres">
      <dgm:prSet presAssocID="{297FC649-669B-42EE-A725-BB864BB69F08}" presName="spaceRect" presStyleCnt="0"/>
      <dgm:spPr/>
    </dgm:pt>
    <dgm:pt modelId="{F4463939-2B91-48E7-8C67-679C8A2DB179}" type="pres">
      <dgm:prSet presAssocID="{297FC649-669B-42EE-A725-BB864BB69F08}" presName="textRect" presStyleLbl="revTx" presStyleIdx="2" presStyleCnt="4">
        <dgm:presLayoutVars>
          <dgm:chMax val="1"/>
          <dgm:chPref val="1"/>
        </dgm:presLayoutVars>
      </dgm:prSet>
      <dgm:spPr/>
    </dgm:pt>
    <dgm:pt modelId="{CE9423DC-0A36-47CA-9DF4-9A44C6946195}" type="pres">
      <dgm:prSet presAssocID="{15474360-7928-4A86-A52A-63288340A110}" presName="sibTrans" presStyleLbl="sibTrans2D1" presStyleIdx="0" presStyleCnt="0"/>
      <dgm:spPr/>
    </dgm:pt>
    <dgm:pt modelId="{6D8D226F-2DBF-4C0E-855C-C07F05005C10}" type="pres">
      <dgm:prSet presAssocID="{26A725AE-A50A-412F-89AB-9627DE82FCAF}" presName="compNode" presStyleCnt="0"/>
      <dgm:spPr/>
    </dgm:pt>
    <dgm:pt modelId="{3EAAFAD8-1BC9-4380-8E98-CEFC4FE1CCDB}" type="pres">
      <dgm:prSet presAssocID="{26A725AE-A50A-412F-89AB-9627DE82FCAF}" presName="iconBgRect" presStyleLbl="bgShp" presStyleIdx="3" presStyleCnt="4"/>
      <dgm:spPr/>
    </dgm:pt>
    <dgm:pt modelId="{BEE5216C-F49B-4D3C-953B-D63F05BD8803}" type="pres">
      <dgm:prSet presAssocID="{26A725AE-A50A-412F-89AB-9627DE82FC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CA549CFD-7E7D-475E-AE6C-FC8487DD20C1}" type="pres">
      <dgm:prSet presAssocID="{26A725AE-A50A-412F-89AB-9627DE82FCAF}" presName="spaceRect" presStyleCnt="0"/>
      <dgm:spPr/>
    </dgm:pt>
    <dgm:pt modelId="{0387689D-1238-4FF2-BCBC-4C0F218461C8}" type="pres">
      <dgm:prSet presAssocID="{26A725AE-A50A-412F-89AB-9627DE82FC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531E0C-A89B-4802-B39D-E723502C175F}" type="presOf" srcId="{15474360-7928-4A86-A52A-63288340A110}" destId="{CE9423DC-0A36-47CA-9DF4-9A44C6946195}" srcOrd="0" destOrd="0" presId="urn:microsoft.com/office/officeart/2018/2/layout/IconCircleList"/>
    <dgm:cxn modelId="{42147235-2A89-4BD3-8977-3607FCC71970}" srcId="{78B84D00-14B5-4946-8777-D319558F6A64}" destId="{C3887D16-DDA4-4B08-97A7-A2B03E6E6BC7}" srcOrd="1" destOrd="0" parTransId="{11CF8D91-0857-4CE3-81F3-C5DA38C1C073}" sibTransId="{A1C91B4C-E9A2-4AD8-980D-D7BFADE1A6C9}"/>
    <dgm:cxn modelId="{059AA56B-E618-4D86-BE7F-E3BAFE935572}" type="presOf" srcId="{A839D375-DBFD-4C37-BEA4-7279D61EDF13}" destId="{42F565CA-4E23-4CCE-BDF9-3BC5257B433C}" srcOrd="0" destOrd="0" presId="urn:microsoft.com/office/officeart/2018/2/layout/IconCircleList"/>
    <dgm:cxn modelId="{2A532A54-1BD8-4AE1-A14F-28DC12AD3B18}" srcId="{78B84D00-14B5-4946-8777-D319558F6A64}" destId="{9CBCCD77-606F-41DE-BAB0-8C35166F9BC0}" srcOrd="0" destOrd="0" parTransId="{C3DFA137-3A97-46A0-A963-C71BC58FAD7F}" sibTransId="{A839D375-DBFD-4C37-BEA4-7279D61EDF13}"/>
    <dgm:cxn modelId="{5FA2CD76-656B-4325-A5CE-364327A5E5BF}" type="presOf" srcId="{9CBCCD77-606F-41DE-BAB0-8C35166F9BC0}" destId="{6B64496A-0CB5-416B-9DBC-0E0746B039B3}" srcOrd="0" destOrd="0" presId="urn:microsoft.com/office/officeart/2018/2/layout/IconCircleList"/>
    <dgm:cxn modelId="{4875257A-A0DE-4CDC-A744-427EBF0B4308}" type="presOf" srcId="{26A725AE-A50A-412F-89AB-9627DE82FCAF}" destId="{0387689D-1238-4FF2-BCBC-4C0F218461C8}" srcOrd="0" destOrd="0" presId="urn:microsoft.com/office/officeart/2018/2/layout/IconCircleList"/>
    <dgm:cxn modelId="{1C06A5A6-4526-425D-85C6-38517DCD652C}" srcId="{78B84D00-14B5-4946-8777-D319558F6A64}" destId="{26A725AE-A50A-412F-89AB-9627DE82FCAF}" srcOrd="3" destOrd="0" parTransId="{DE75F512-3C09-4178-AE53-A18702775911}" sibTransId="{A0E0C166-1693-4B5E-99FD-BE082496A3D7}"/>
    <dgm:cxn modelId="{469A17B6-0230-44FD-B92D-2D73C0927D20}" srcId="{78B84D00-14B5-4946-8777-D319558F6A64}" destId="{297FC649-669B-42EE-A725-BB864BB69F08}" srcOrd="2" destOrd="0" parTransId="{A3589D85-8BCD-4DA7-9E8B-2ED14F990FF7}" sibTransId="{15474360-7928-4A86-A52A-63288340A110}"/>
    <dgm:cxn modelId="{FC05A5D4-B03A-425B-8CCD-E310CCD23F33}" type="presOf" srcId="{297FC649-669B-42EE-A725-BB864BB69F08}" destId="{F4463939-2B91-48E7-8C67-679C8A2DB179}" srcOrd="0" destOrd="0" presId="urn:microsoft.com/office/officeart/2018/2/layout/IconCircleList"/>
    <dgm:cxn modelId="{5A1AFCD6-710D-4BB6-A6F3-44209619E96E}" type="presOf" srcId="{C3887D16-DDA4-4B08-97A7-A2B03E6E6BC7}" destId="{028526B9-A560-44AF-A7B4-4A9F80CDFEA6}" srcOrd="0" destOrd="0" presId="urn:microsoft.com/office/officeart/2018/2/layout/IconCircleList"/>
    <dgm:cxn modelId="{FB686DDC-4EC1-42A7-8938-387749BE1AD5}" type="presOf" srcId="{78B84D00-14B5-4946-8777-D319558F6A64}" destId="{791DAA23-15D7-4383-AB29-D3F49D4B0190}" srcOrd="0" destOrd="0" presId="urn:microsoft.com/office/officeart/2018/2/layout/IconCircleList"/>
    <dgm:cxn modelId="{E6D721E9-5C0D-48AE-AB49-93984225E63C}" type="presOf" srcId="{A1C91B4C-E9A2-4AD8-980D-D7BFADE1A6C9}" destId="{7624E2C2-B718-4173-AEF6-4E1D57F77008}" srcOrd="0" destOrd="0" presId="urn:microsoft.com/office/officeart/2018/2/layout/IconCircleList"/>
    <dgm:cxn modelId="{969B11E9-84B0-4830-AFFD-C0E6C7673AE4}" type="presParOf" srcId="{791DAA23-15D7-4383-AB29-D3F49D4B0190}" destId="{C870F7F3-A5C0-4523-BADC-812A21127501}" srcOrd="0" destOrd="0" presId="urn:microsoft.com/office/officeart/2018/2/layout/IconCircleList"/>
    <dgm:cxn modelId="{11CE8901-ABF1-424E-98C6-BD48EED6E2A8}" type="presParOf" srcId="{C870F7F3-A5C0-4523-BADC-812A21127501}" destId="{F4DDC916-AECE-4169-9F8D-710DB8C7CBB1}" srcOrd="0" destOrd="0" presId="urn:microsoft.com/office/officeart/2018/2/layout/IconCircleList"/>
    <dgm:cxn modelId="{CE4CD425-5001-4CA5-B1E2-9E109C7F7FED}" type="presParOf" srcId="{F4DDC916-AECE-4169-9F8D-710DB8C7CBB1}" destId="{2AFDE846-BB91-47A4-83E1-01617C60D44B}" srcOrd="0" destOrd="0" presId="urn:microsoft.com/office/officeart/2018/2/layout/IconCircleList"/>
    <dgm:cxn modelId="{0C1D7BD7-5B4C-492C-8EC5-A01BCAA5B387}" type="presParOf" srcId="{F4DDC916-AECE-4169-9F8D-710DB8C7CBB1}" destId="{CD314F61-3E29-4B18-885F-A2A576A82DEC}" srcOrd="1" destOrd="0" presId="urn:microsoft.com/office/officeart/2018/2/layout/IconCircleList"/>
    <dgm:cxn modelId="{02087A5A-AC13-4A87-9035-3DEA996A3D85}" type="presParOf" srcId="{F4DDC916-AECE-4169-9F8D-710DB8C7CBB1}" destId="{0E1B3272-D6DD-4D7D-A3C7-B62CAD2D6A32}" srcOrd="2" destOrd="0" presId="urn:microsoft.com/office/officeart/2018/2/layout/IconCircleList"/>
    <dgm:cxn modelId="{0B8BB8DB-EE47-44AB-A6F8-7EC7736476FB}" type="presParOf" srcId="{F4DDC916-AECE-4169-9F8D-710DB8C7CBB1}" destId="{6B64496A-0CB5-416B-9DBC-0E0746B039B3}" srcOrd="3" destOrd="0" presId="urn:microsoft.com/office/officeart/2018/2/layout/IconCircleList"/>
    <dgm:cxn modelId="{BAAA0050-0BE6-4D9D-B961-2E3ED8285A6F}" type="presParOf" srcId="{C870F7F3-A5C0-4523-BADC-812A21127501}" destId="{42F565CA-4E23-4CCE-BDF9-3BC5257B433C}" srcOrd="1" destOrd="0" presId="urn:microsoft.com/office/officeart/2018/2/layout/IconCircleList"/>
    <dgm:cxn modelId="{23DDB2BB-4829-4D21-B703-DC542D8186E1}" type="presParOf" srcId="{C870F7F3-A5C0-4523-BADC-812A21127501}" destId="{8045B8ED-F06D-4134-9BA3-BF2419F535D0}" srcOrd="2" destOrd="0" presId="urn:microsoft.com/office/officeart/2018/2/layout/IconCircleList"/>
    <dgm:cxn modelId="{C03F1D58-83C4-444B-A11A-A932ADD028EA}" type="presParOf" srcId="{8045B8ED-F06D-4134-9BA3-BF2419F535D0}" destId="{3A35E2C6-D9FA-4555-8B57-133AB27B3687}" srcOrd="0" destOrd="0" presId="urn:microsoft.com/office/officeart/2018/2/layout/IconCircleList"/>
    <dgm:cxn modelId="{4DF95831-B3E3-4444-B355-A0A9F6D2D949}" type="presParOf" srcId="{8045B8ED-F06D-4134-9BA3-BF2419F535D0}" destId="{C93CBAE6-F611-42B3-8CEA-A390794B6C58}" srcOrd="1" destOrd="0" presId="urn:microsoft.com/office/officeart/2018/2/layout/IconCircleList"/>
    <dgm:cxn modelId="{F0BE828B-C913-4583-B3B8-14C4972C0733}" type="presParOf" srcId="{8045B8ED-F06D-4134-9BA3-BF2419F535D0}" destId="{B75987B0-6D62-4D08-BDD1-50283C4774A2}" srcOrd="2" destOrd="0" presId="urn:microsoft.com/office/officeart/2018/2/layout/IconCircleList"/>
    <dgm:cxn modelId="{574DACE1-0152-419A-B3A1-4E2200B3ADB3}" type="presParOf" srcId="{8045B8ED-F06D-4134-9BA3-BF2419F535D0}" destId="{028526B9-A560-44AF-A7B4-4A9F80CDFEA6}" srcOrd="3" destOrd="0" presId="urn:microsoft.com/office/officeart/2018/2/layout/IconCircleList"/>
    <dgm:cxn modelId="{55629252-76DB-48E4-A0BB-618CEB92A7F1}" type="presParOf" srcId="{C870F7F3-A5C0-4523-BADC-812A21127501}" destId="{7624E2C2-B718-4173-AEF6-4E1D57F77008}" srcOrd="3" destOrd="0" presId="urn:microsoft.com/office/officeart/2018/2/layout/IconCircleList"/>
    <dgm:cxn modelId="{E9C44577-A23A-4DB8-BF03-AE4EBA9E4FFD}" type="presParOf" srcId="{C870F7F3-A5C0-4523-BADC-812A21127501}" destId="{F5A5DF9C-B721-4634-BA66-5DC761F53CE9}" srcOrd="4" destOrd="0" presId="urn:microsoft.com/office/officeart/2018/2/layout/IconCircleList"/>
    <dgm:cxn modelId="{5D310A03-150E-45DF-86B6-CC18BB862E4E}" type="presParOf" srcId="{F5A5DF9C-B721-4634-BA66-5DC761F53CE9}" destId="{9ED69958-F1F6-4E74-8D40-2CAB9C2CAD67}" srcOrd="0" destOrd="0" presId="urn:microsoft.com/office/officeart/2018/2/layout/IconCircleList"/>
    <dgm:cxn modelId="{040C437C-B227-4F7E-92DC-35884BE1E4DF}" type="presParOf" srcId="{F5A5DF9C-B721-4634-BA66-5DC761F53CE9}" destId="{E1ADAC22-58B7-4BC9-BBF5-5421F8CA77F2}" srcOrd="1" destOrd="0" presId="urn:microsoft.com/office/officeart/2018/2/layout/IconCircleList"/>
    <dgm:cxn modelId="{6D0CAB69-DD0A-427F-80E0-436CAAB0BD27}" type="presParOf" srcId="{F5A5DF9C-B721-4634-BA66-5DC761F53CE9}" destId="{1CC6F702-21A2-4364-885F-762B15FB799B}" srcOrd="2" destOrd="0" presId="urn:microsoft.com/office/officeart/2018/2/layout/IconCircleList"/>
    <dgm:cxn modelId="{680B1E58-2607-4DBB-B424-0C8123937854}" type="presParOf" srcId="{F5A5DF9C-B721-4634-BA66-5DC761F53CE9}" destId="{F4463939-2B91-48E7-8C67-679C8A2DB179}" srcOrd="3" destOrd="0" presId="urn:microsoft.com/office/officeart/2018/2/layout/IconCircleList"/>
    <dgm:cxn modelId="{52A69132-A1A2-4CA5-AFD0-B2F406B1F907}" type="presParOf" srcId="{C870F7F3-A5C0-4523-BADC-812A21127501}" destId="{CE9423DC-0A36-47CA-9DF4-9A44C6946195}" srcOrd="5" destOrd="0" presId="urn:microsoft.com/office/officeart/2018/2/layout/IconCircleList"/>
    <dgm:cxn modelId="{89CE6BBA-0DEA-4E4D-9C31-7EF567FD313B}" type="presParOf" srcId="{C870F7F3-A5C0-4523-BADC-812A21127501}" destId="{6D8D226F-2DBF-4C0E-855C-C07F05005C10}" srcOrd="6" destOrd="0" presId="urn:microsoft.com/office/officeart/2018/2/layout/IconCircleList"/>
    <dgm:cxn modelId="{CE9331E0-1F33-41E8-8170-FF08150A5FB0}" type="presParOf" srcId="{6D8D226F-2DBF-4C0E-855C-C07F05005C10}" destId="{3EAAFAD8-1BC9-4380-8E98-CEFC4FE1CCDB}" srcOrd="0" destOrd="0" presId="urn:microsoft.com/office/officeart/2018/2/layout/IconCircleList"/>
    <dgm:cxn modelId="{5EF1DB14-6051-4275-83B2-8C4C8A2D3905}" type="presParOf" srcId="{6D8D226F-2DBF-4C0E-855C-C07F05005C10}" destId="{BEE5216C-F49B-4D3C-953B-D63F05BD8803}" srcOrd="1" destOrd="0" presId="urn:microsoft.com/office/officeart/2018/2/layout/IconCircleList"/>
    <dgm:cxn modelId="{C137EDAD-ADCA-4EA2-8124-A0EC4CA17E5B}" type="presParOf" srcId="{6D8D226F-2DBF-4C0E-855C-C07F05005C10}" destId="{CA549CFD-7E7D-475E-AE6C-FC8487DD20C1}" srcOrd="2" destOrd="0" presId="urn:microsoft.com/office/officeart/2018/2/layout/IconCircleList"/>
    <dgm:cxn modelId="{C288C300-E955-4895-A0C1-2E991637221C}" type="presParOf" srcId="{6D8D226F-2DBF-4C0E-855C-C07F05005C10}" destId="{0387689D-1238-4FF2-BCBC-4C0F218461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2AA38-D208-47B9-9E0F-1E73A33288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9874A6-64D3-46C0-904D-F931061FF7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Identify most important features expected from user</a:t>
          </a:r>
          <a:endParaRPr lang="en-US"/>
        </a:p>
      </dgm:t>
    </dgm:pt>
    <dgm:pt modelId="{F886053E-242A-4599-B7F9-B949362E87EC}" type="parTrans" cxnId="{E7593130-B203-4778-81C6-D52A81642084}">
      <dgm:prSet/>
      <dgm:spPr/>
      <dgm:t>
        <a:bodyPr/>
        <a:lstStyle/>
        <a:p>
          <a:endParaRPr lang="en-US"/>
        </a:p>
      </dgm:t>
    </dgm:pt>
    <dgm:pt modelId="{86C753FF-9CE2-4F6B-A359-732A0013503C}" type="sibTrans" cxnId="{E7593130-B203-4778-81C6-D52A81642084}">
      <dgm:prSet/>
      <dgm:spPr/>
      <dgm:t>
        <a:bodyPr/>
        <a:lstStyle/>
        <a:p>
          <a:endParaRPr lang="en-US"/>
        </a:p>
      </dgm:t>
    </dgm:pt>
    <dgm:pt modelId="{FF92D611-84E4-4587-A8F5-F22225CE64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To give perspective – how it would look </a:t>
          </a:r>
          <a:endParaRPr lang="en-US"/>
        </a:p>
      </dgm:t>
    </dgm:pt>
    <dgm:pt modelId="{15368006-DF7B-4C5B-9B4D-771C86C462F9}" type="parTrans" cxnId="{B6A26C6E-E0E3-4909-A025-644A2D07B556}">
      <dgm:prSet/>
      <dgm:spPr/>
      <dgm:t>
        <a:bodyPr/>
        <a:lstStyle/>
        <a:p>
          <a:endParaRPr lang="en-US"/>
        </a:p>
      </dgm:t>
    </dgm:pt>
    <dgm:pt modelId="{D47CD2BF-194B-4F72-9D2C-DC031676AC21}" type="sibTrans" cxnId="{B6A26C6E-E0E3-4909-A025-644A2D07B556}">
      <dgm:prSet/>
      <dgm:spPr/>
      <dgm:t>
        <a:bodyPr/>
        <a:lstStyle/>
        <a:p>
          <a:endParaRPr lang="en-US"/>
        </a:p>
      </dgm:t>
    </dgm:pt>
    <dgm:pt modelId="{8B0501B7-C476-4625-B579-F49F128BC8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PREVENTING</a:t>
          </a:r>
          <a:r>
            <a:rPr lang="en-US" baseline="0"/>
            <a:t> ISSUES ON PRODUCTION</a:t>
          </a:r>
          <a:endParaRPr lang="en-US"/>
        </a:p>
      </dgm:t>
    </dgm:pt>
    <dgm:pt modelId="{DF4D6E11-4A2E-41AE-90FB-13B84DC64249}" type="parTrans" cxnId="{F0677686-72FE-4F7C-925F-6A76BC84541E}">
      <dgm:prSet/>
      <dgm:spPr/>
      <dgm:t>
        <a:bodyPr/>
        <a:lstStyle/>
        <a:p>
          <a:endParaRPr lang="en-US"/>
        </a:p>
      </dgm:t>
    </dgm:pt>
    <dgm:pt modelId="{7D24BD74-A533-4348-91CA-550084000F3C}" type="sibTrans" cxnId="{F0677686-72FE-4F7C-925F-6A76BC84541E}">
      <dgm:prSet/>
      <dgm:spPr/>
      <dgm:t>
        <a:bodyPr/>
        <a:lstStyle/>
        <a:p>
          <a:endParaRPr lang="en-US"/>
        </a:p>
      </dgm:t>
    </dgm:pt>
    <dgm:pt modelId="{91FFC6BB-3A42-4B30-BDA1-4FC1D836FA81}" type="pres">
      <dgm:prSet presAssocID="{3C02AA38-D208-47B9-9E0F-1E73A33288A1}" presName="root" presStyleCnt="0">
        <dgm:presLayoutVars>
          <dgm:dir/>
          <dgm:resizeHandles val="exact"/>
        </dgm:presLayoutVars>
      </dgm:prSet>
      <dgm:spPr/>
    </dgm:pt>
    <dgm:pt modelId="{635FC18F-4D9C-4EA8-9B8D-590CCC0C9282}" type="pres">
      <dgm:prSet presAssocID="{489874A6-64D3-46C0-904D-F931061FF77A}" presName="compNode" presStyleCnt="0"/>
      <dgm:spPr/>
    </dgm:pt>
    <dgm:pt modelId="{23A73987-0393-4B81-91B4-3B1E68E6DD0F}" type="pres">
      <dgm:prSet presAssocID="{489874A6-64D3-46C0-904D-F931061FF77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74DAA1-9A89-449F-97A2-BC17CB498EDF}" type="pres">
      <dgm:prSet presAssocID="{489874A6-64D3-46C0-904D-F931061FF7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07239403-2EB4-4AEC-9BFE-53C58F71CD2A}" type="pres">
      <dgm:prSet presAssocID="{489874A6-64D3-46C0-904D-F931061FF77A}" presName="spaceRect" presStyleCnt="0"/>
      <dgm:spPr/>
    </dgm:pt>
    <dgm:pt modelId="{88E5F152-0CF9-41A8-BF7D-B5101A288759}" type="pres">
      <dgm:prSet presAssocID="{489874A6-64D3-46C0-904D-F931061FF77A}" presName="textRect" presStyleLbl="revTx" presStyleIdx="0" presStyleCnt="3">
        <dgm:presLayoutVars>
          <dgm:chMax val="1"/>
          <dgm:chPref val="1"/>
        </dgm:presLayoutVars>
      </dgm:prSet>
      <dgm:spPr/>
    </dgm:pt>
    <dgm:pt modelId="{B7B4FF35-A9A9-4926-BB11-74ED9A68FD5D}" type="pres">
      <dgm:prSet presAssocID="{86C753FF-9CE2-4F6B-A359-732A0013503C}" presName="sibTrans" presStyleCnt="0"/>
      <dgm:spPr/>
    </dgm:pt>
    <dgm:pt modelId="{3F531286-D5CC-4B31-A343-3D8E10968BB3}" type="pres">
      <dgm:prSet presAssocID="{FF92D611-84E4-4587-A8F5-F22225CE6484}" presName="compNode" presStyleCnt="0"/>
      <dgm:spPr/>
    </dgm:pt>
    <dgm:pt modelId="{639A352C-CEC0-498B-95DD-EA1D4AA652C1}" type="pres">
      <dgm:prSet presAssocID="{FF92D611-84E4-4587-A8F5-F22225CE648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C93915-B7A4-4645-8DBA-338D14712957}" type="pres">
      <dgm:prSet presAssocID="{FF92D611-84E4-4587-A8F5-F22225CE64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453288F-E7DE-435E-B46A-C038D06F6DD6}" type="pres">
      <dgm:prSet presAssocID="{FF92D611-84E4-4587-A8F5-F22225CE6484}" presName="spaceRect" presStyleCnt="0"/>
      <dgm:spPr/>
    </dgm:pt>
    <dgm:pt modelId="{D2C7E815-F701-466A-A5AC-6C1D7547E0A5}" type="pres">
      <dgm:prSet presAssocID="{FF92D611-84E4-4587-A8F5-F22225CE6484}" presName="textRect" presStyleLbl="revTx" presStyleIdx="1" presStyleCnt="3">
        <dgm:presLayoutVars>
          <dgm:chMax val="1"/>
          <dgm:chPref val="1"/>
        </dgm:presLayoutVars>
      </dgm:prSet>
      <dgm:spPr/>
    </dgm:pt>
    <dgm:pt modelId="{B39E0115-FA91-4228-9924-1615B514E902}" type="pres">
      <dgm:prSet presAssocID="{D47CD2BF-194B-4F72-9D2C-DC031676AC21}" presName="sibTrans" presStyleCnt="0"/>
      <dgm:spPr/>
    </dgm:pt>
    <dgm:pt modelId="{B11E1791-9A68-4BD7-9482-56D7326E2225}" type="pres">
      <dgm:prSet presAssocID="{8B0501B7-C476-4625-B579-F49F128BC8FF}" presName="compNode" presStyleCnt="0"/>
      <dgm:spPr/>
    </dgm:pt>
    <dgm:pt modelId="{8B02931F-D7B6-44DD-9B83-1025568574A5}" type="pres">
      <dgm:prSet presAssocID="{8B0501B7-C476-4625-B579-F49F128BC8F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1A99EF-8656-4C5A-8BB9-F394B75D15CF}" type="pres">
      <dgm:prSet presAssocID="{8B0501B7-C476-4625-B579-F49F128BC8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45697E7-7121-4963-A2EC-406421DE1C72}" type="pres">
      <dgm:prSet presAssocID="{8B0501B7-C476-4625-B579-F49F128BC8FF}" presName="spaceRect" presStyleCnt="0"/>
      <dgm:spPr/>
    </dgm:pt>
    <dgm:pt modelId="{7789AA09-DF3F-40A2-A93A-25B172BEAF66}" type="pres">
      <dgm:prSet presAssocID="{8B0501B7-C476-4625-B579-F49F128BC8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F0DF00-BF3B-492E-80CB-93EAD308149D}" type="presOf" srcId="{489874A6-64D3-46C0-904D-F931061FF77A}" destId="{88E5F152-0CF9-41A8-BF7D-B5101A288759}" srcOrd="0" destOrd="0" presId="urn:microsoft.com/office/officeart/2018/5/layout/IconLeafLabelList"/>
    <dgm:cxn modelId="{E7593130-B203-4778-81C6-D52A81642084}" srcId="{3C02AA38-D208-47B9-9E0F-1E73A33288A1}" destId="{489874A6-64D3-46C0-904D-F931061FF77A}" srcOrd="0" destOrd="0" parTransId="{F886053E-242A-4599-B7F9-B949362E87EC}" sibTransId="{86C753FF-9CE2-4F6B-A359-732A0013503C}"/>
    <dgm:cxn modelId="{0892A83F-F1C0-4FE9-A671-C40C57AD7BBE}" type="presOf" srcId="{FF92D611-84E4-4587-A8F5-F22225CE6484}" destId="{D2C7E815-F701-466A-A5AC-6C1D7547E0A5}" srcOrd="0" destOrd="0" presId="urn:microsoft.com/office/officeart/2018/5/layout/IconLeafLabelList"/>
    <dgm:cxn modelId="{B6A26C6E-E0E3-4909-A025-644A2D07B556}" srcId="{3C02AA38-D208-47B9-9E0F-1E73A33288A1}" destId="{FF92D611-84E4-4587-A8F5-F22225CE6484}" srcOrd="1" destOrd="0" parTransId="{15368006-DF7B-4C5B-9B4D-771C86C462F9}" sibTransId="{D47CD2BF-194B-4F72-9D2C-DC031676AC21}"/>
    <dgm:cxn modelId="{56C3A757-3957-42C9-83A6-B77D14C1BE4F}" type="presOf" srcId="{3C02AA38-D208-47B9-9E0F-1E73A33288A1}" destId="{91FFC6BB-3A42-4B30-BDA1-4FC1D836FA81}" srcOrd="0" destOrd="0" presId="urn:microsoft.com/office/officeart/2018/5/layout/IconLeafLabelList"/>
    <dgm:cxn modelId="{F0677686-72FE-4F7C-925F-6A76BC84541E}" srcId="{3C02AA38-D208-47B9-9E0F-1E73A33288A1}" destId="{8B0501B7-C476-4625-B579-F49F128BC8FF}" srcOrd="2" destOrd="0" parTransId="{DF4D6E11-4A2E-41AE-90FB-13B84DC64249}" sibTransId="{7D24BD74-A533-4348-91CA-550084000F3C}"/>
    <dgm:cxn modelId="{EA329F93-9641-4487-B81C-6C8BCA246A68}" type="presOf" srcId="{8B0501B7-C476-4625-B579-F49F128BC8FF}" destId="{7789AA09-DF3F-40A2-A93A-25B172BEAF66}" srcOrd="0" destOrd="0" presId="urn:microsoft.com/office/officeart/2018/5/layout/IconLeafLabelList"/>
    <dgm:cxn modelId="{3140E088-A7E1-411D-BF75-D3D5991E2FB4}" type="presParOf" srcId="{91FFC6BB-3A42-4B30-BDA1-4FC1D836FA81}" destId="{635FC18F-4D9C-4EA8-9B8D-590CCC0C9282}" srcOrd="0" destOrd="0" presId="urn:microsoft.com/office/officeart/2018/5/layout/IconLeafLabelList"/>
    <dgm:cxn modelId="{8B53E048-5EDD-4D58-A551-1411E6423970}" type="presParOf" srcId="{635FC18F-4D9C-4EA8-9B8D-590CCC0C9282}" destId="{23A73987-0393-4B81-91B4-3B1E68E6DD0F}" srcOrd="0" destOrd="0" presId="urn:microsoft.com/office/officeart/2018/5/layout/IconLeafLabelList"/>
    <dgm:cxn modelId="{D680E8F9-AF6F-4561-8CEC-25DC82DD857C}" type="presParOf" srcId="{635FC18F-4D9C-4EA8-9B8D-590CCC0C9282}" destId="{5E74DAA1-9A89-449F-97A2-BC17CB498EDF}" srcOrd="1" destOrd="0" presId="urn:microsoft.com/office/officeart/2018/5/layout/IconLeafLabelList"/>
    <dgm:cxn modelId="{61B6F4C1-6FD8-43EC-9911-F508B1C79B0D}" type="presParOf" srcId="{635FC18F-4D9C-4EA8-9B8D-590CCC0C9282}" destId="{07239403-2EB4-4AEC-9BFE-53C58F71CD2A}" srcOrd="2" destOrd="0" presId="urn:microsoft.com/office/officeart/2018/5/layout/IconLeafLabelList"/>
    <dgm:cxn modelId="{7E248066-5382-406F-81A9-6D6CF8B38D63}" type="presParOf" srcId="{635FC18F-4D9C-4EA8-9B8D-590CCC0C9282}" destId="{88E5F152-0CF9-41A8-BF7D-B5101A288759}" srcOrd="3" destOrd="0" presId="urn:microsoft.com/office/officeart/2018/5/layout/IconLeafLabelList"/>
    <dgm:cxn modelId="{372047C2-F2D6-49E0-83BA-11F6548F0C0F}" type="presParOf" srcId="{91FFC6BB-3A42-4B30-BDA1-4FC1D836FA81}" destId="{B7B4FF35-A9A9-4926-BB11-74ED9A68FD5D}" srcOrd="1" destOrd="0" presId="urn:microsoft.com/office/officeart/2018/5/layout/IconLeafLabelList"/>
    <dgm:cxn modelId="{046573B4-2572-425A-A8EE-A779BC4B1610}" type="presParOf" srcId="{91FFC6BB-3A42-4B30-BDA1-4FC1D836FA81}" destId="{3F531286-D5CC-4B31-A343-3D8E10968BB3}" srcOrd="2" destOrd="0" presId="urn:microsoft.com/office/officeart/2018/5/layout/IconLeafLabelList"/>
    <dgm:cxn modelId="{DF4ED732-F47F-4407-9050-7E7654F4D666}" type="presParOf" srcId="{3F531286-D5CC-4B31-A343-3D8E10968BB3}" destId="{639A352C-CEC0-498B-95DD-EA1D4AA652C1}" srcOrd="0" destOrd="0" presId="urn:microsoft.com/office/officeart/2018/5/layout/IconLeafLabelList"/>
    <dgm:cxn modelId="{78872D4A-B9FA-471F-BF0B-86DD4733C338}" type="presParOf" srcId="{3F531286-D5CC-4B31-A343-3D8E10968BB3}" destId="{6DC93915-B7A4-4645-8DBA-338D14712957}" srcOrd="1" destOrd="0" presId="urn:microsoft.com/office/officeart/2018/5/layout/IconLeafLabelList"/>
    <dgm:cxn modelId="{CB09F4EA-1C9D-426F-A0FF-BB8DA00D69A9}" type="presParOf" srcId="{3F531286-D5CC-4B31-A343-3D8E10968BB3}" destId="{B453288F-E7DE-435E-B46A-C038D06F6DD6}" srcOrd="2" destOrd="0" presId="urn:microsoft.com/office/officeart/2018/5/layout/IconLeafLabelList"/>
    <dgm:cxn modelId="{0222E903-B876-499F-8D52-3C11F2583B39}" type="presParOf" srcId="{3F531286-D5CC-4B31-A343-3D8E10968BB3}" destId="{D2C7E815-F701-466A-A5AC-6C1D7547E0A5}" srcOrd="3" destOrd="0" presId="urn:microsoft.com/office/officeart/2018/5/layout/IconLeafLabelList"/>
    <dgm:cxn modelId="{BBDF86AB-14FF-498E-8404-E617C57F9FB2}" type="presParOf" srcId="{91FFC6BB-3A42-4B30-BDA1-4FC1D836FA81}" destId="{B39E0115-FA91-4228-9924-1615B514E902}" srcOrd="3" destOrd="0" presId="urn:microsoft.com/office/officeart/2018/5/layout/IconLeafLabelList"/>
    <dgm:cxn modelId="{72D7BEFE-4B70-484E-A6DD-F8D9664AE748}" type="presParOf" srcId="{91FFC6BB-3A42-4B30-BDA1-4FC1D836FA81}" destId="{B11E1791-9A68-4BD7-9482-56D7326E2225}" srcOrd="4" destOrd="0" presId="urn:microsoft.com/office/officeart/2018/5/layout/IconLeafLabelList"/>
    <dgm:cxn modelId="{F077C20A-9720-4F34-BD0D-EC50C9CAC4A6}" type="presParOf" srcId="{B11E1791-9A68-4BD7-9482-56D7326E2225}" destId="{8B02931F-D7B6-44DD-9B83-1025568574A5}" srcOrd="0" destOrd="0" presId="urn:microsoft.com/office/officeart/2018/5/layout/IconLeafLabelList"/>
    <dgm:cxn modelId="{DF2410ED-ADC6-4613-91FF-323661049EE4}" type="presParOf" srcId="{B11E1791-9A68-4BD7-9482-56D7326E2225}" destId="{1A1A99EF-8656-4C5A-8BB9-F394B75D15CF}" srcOrd="1" destOrd="0" presId="urn:microsoft.com/office/officeart/2018/5/layout/IconLeafLabelList"/>
    <dgm:cxn modelId="{AAB210D5-1399-4E35-A1A3-4A776EBE663C}" type="presParOf" srcId="{B11E1791-9A68-4BD7-9482-56D7326E2225}" destId="{F45697E7-7121-4963-A2EC-406421DE1C72}" srcOrd="2" destOrd="0" presId="urn:microsoft.com/office/officeart/2018/5/layout/IconLeafLabelList"/>
    <dgm:cxn modelId="{C30FA879-4796-4385-B2DC-C0EAA1D8E3FD}" type="presParOf" srcId="{B11E1791-9A68-4BD7-9482-56D7326E2225}" destId="{7789AA09-DF3F-40A2-A93A-25B172BEAF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1FB9B-4CD7-4258-9B05-6D3F057E3B18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86C16-08C0-4EAF-B739-5AA5C4AA220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DDE7-23D6-4C02-89C0-BA793E96997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Typical user</a:t>
          </a:r>
          <a:endParaRPr lang="en-US" sz="2900" kern="1200"/>
        </a:p>
      </dsp:txBody>
      <dsp:txXfrm>
        <a:off x="75768" y="3053169"/>
        <a:ext cx="3093750" cy="720000"/>
      </dsp:txXfrm>
    </dsp:sp>
    <dsp:sp modelId="{6E58A229-1571-4E65-A0BA-7513D3AC5777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8A34C-4AEE-4B65-831F-2FA0AD9FB01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9DA5-CD3E-4A9B-9898-F041E3B458F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Use case diagram </a:t>
          </a:r>
          <a:endParaRPr lang="en-US" sz="2900" kern="1200"/>
        </a:p>
      </dsp:txBody>
      <dsp:txXfrm>
        <a:off x="3710925" y="3053169"/>
        <a:ext cx="3093750" cy="720000"/>
      </dsp:txXfrm>
    </dsp:sp>
    <dsp:sp modelId="{B2253A07-DB78-4655-A553-F824DC5AE672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E7080-DAEF-45D6-A14D-4CC96D109D6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ED1EB-F85B-4C46-8729-245FDFA6CAE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900" kern="1200"/>
            <a:t>Error handling </a:t>
          </a:r>
          <a:endParaRPr lang="en-US" sz="29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DE846-BB91-47A4-83E1-01617C60D44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14F61-3E29-4B18-885F-A2A576A82DE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4496A-0CB5-416B-9DBC-0E0746B039B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</a:t>
          </a:r>
        </a:p>
      </dsp:txBody>
      <dsp:txXfrm>
        <a:off x="1834517" y="469890"/>
        <a:ext cx="3148942" cy="1335915"/>
      </dsp:txXfrm>
    </dsp:sp>
    <dsp:sp modelId="{3A35E2C6-D9FA-4555-8B57-133AB27B368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CBAE6-F611-42B3-8CEA-A390794B6C5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526B9-A560-44AF-A7B4-4A9F80CDFEA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</a:t>
          </a:r>
        </a:p>
      </dsp:txBody>
      <dsp:txXfrm>
        <a:off x="7154322" y="469890"/>
        <a:ext cx="3148942" cy="1335915"/>
      </dsp:txXfrm>
    </dsp:sp>
    <dsp:sp modelId="{9ED69958-F1F6-4E74-8D40-2CAB9C2CAD6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DAC22-58B7-4BC9-BBF5-5421F8CA77F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63939-2B91-48E7-8C67-679C8A2DB17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DISCUSS</a:t>
          </a:r>
        </a:p>
      </dsp:txBody>
      <dsp:txXfrm>
        <a:off x="1834517" y="2545532"/>
        <a:ext cx="3148942" cy="1335915"/>
      </dsp:txXfrm>
    </dsp:sp>
    <dsp:sp modelId="{3EAAFAD8-1BC9-4380-8E98-CEFC4FE1CCD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5216C-F49B-4D3C-953B-D63F05BD880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7689D-1238-4FF2-BCBC-4C0F218461C8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FIX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73987-0393-4B81-91B4-3B1E68E6DD0F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4DAA1-9A89-449F-97A2-BC17CB498ED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F152-0CF9-41A8-BF7D-B5101A28875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Identify most important features expected from user</a:t>
          </a:r>
          <a:endParaRPr lang="en-US" sz="1800" kern="1200"/>
        </a:p>
      </dsp:txBody>
      <dsp:txXfrm>
        <a:off x="75768" y="3053169"/>
        <a:ext cx="3093750" cy="720000"/>
      </dsp:txXfrm>
    </dsp:sp>
    <dsp:sp modelId="{639A352C-CEC0-498B-95DD-EA1D4AA652C1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93915-B7A4-4645-8DBA-338D1471295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7E815-F701-466A-A5AC-6C1D7547E0A5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To give perspective – how it would look </a:t>
          </a:r>
          <a:endParaRPr lang="en-US" sz="1800" kern="1200"/>
        </a:p>
      </dsp:txBody>
      <dsp:txXfrm>
        <a:off x="3710925" y="3053169"/>
        <a:ext cx="3093750" cy="720000"/>
      </dsp:txXfrm>
    </dsp:sp>
    <dsp:sp modelId="{8B02931F-D7B6-44DD-9B83-1025568574A5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A99EF-8656-4C5A-8BB9-F394B75D15C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AA09-DF3F-40A2-A93A-25B172BEAF6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PREVENTING</a:t>
          </a:r>
          <a:r>
            <a:rPr lang="en-US" sz="1800" kern="1200" baseline="0"/>
            <a:t> ISSUES ON PRODUCTION</a:t>
          </a:r>
          <a:endParaRPr lang="en-US" sz="18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A5-D8A6-4C7F-8AAA-1473D2CF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81A37-0AF6-4491-A5E7-F2E68AB03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BF74-A2B0-48F1-B4DA-FE2BC260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6C57-CF2C-4E65-A4C6-72AE3849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630A-0101-4E66-BA7B-2EEC53F2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6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955F-AFA0-4249-B7CE-127C5BC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8EE9-8DBE-4F9D-9DEA-14D64297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81D7-9361-4ED7-861D-F70A9589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1CA8-990C-46D0-81D0-72778535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5220-FB94-4A3A-BA0A-A165374E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5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5CD28-305E-4B58-8883-877576BC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19B2-6752-4B9C-BD48-8D986005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F94E-28FA-403F-A486-7EC88E54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7188-8BE0-466E-93CE-64FB0BCC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B670-6512-4D73-AD82-BD8524BC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4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B10F-7C41-44BE-8FB1-7C9A80A6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CA39-0992-4354-B8E3-B24D197A4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4C97-2FE3-49EE-996E-581AD628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45FE-ED80-4F0F-B1BE-1FDBB9E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5932-B463-4103-8FF0-E7EB8EBD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84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C17E-A61C-435B-AB79-2C6BCAF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2598-0F6C-485A-AAB3-C13A8FA5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C47A-5431-485F-94A5-D797E5F8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14FB-D096-4D1A-BCA1-8DCDF8CD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91A8-4D61-4866-B0BF-C1569D4B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062C-B8C1-4848-8B2A-2982E7DD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DA66-2DA6-40F6-9515-9B6FD50BE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4396D-291C-4FB8-ABAB-924EBC2C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17DB2-2360-4DB5-9837-FC49F1CB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ACE62-E47B-4A57-A6AF-B11DA7C8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0EBCD-477B-477D-A164-2E50EA3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2F23-E09B-44F6-9523-170EAFA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4B56-55A7-41FA-87AA-069FF891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C99B-CD58-4ED3-9F29-C61347A7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BDCD0-0C71-4E9E-9DE4-5120795F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19661-DB58-4F46-B7D2-E2CF5CD06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1E222-461D-4A09-93A3-5915B99B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7C865-F12C-4975-80A3-B2D0F563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3AB58-782F-4400-91CC-C8589B53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9998-EA9D-46CB-A5A3-AB6DB648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8F79-6737-447D-A94D-4925D82D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AE3C-700F-443F-B051-1590EC6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415FD-269A-4606-90C2-912D39AE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AF0A8-3A47-4294-841A-E0DD7C52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9E945-A34A-4815-8EEE-BC53CEEE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8F1A5-42E0-464D-965F-3F0A0257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5B9E-53AF-4FFE-896F-69FA565D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5365-B849-4D9F-B633-DF4B1D76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6E83-6E80-4998-96F7-488BE8EB4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8B3B5-5191-477A-AEC6-14390074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27CD-61AA-4B3B-8E82-5DFCD67F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404BD-EAB5-49E0-A434-647BAF76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652-823B-46AD-AF50-5F2975B7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618DA-CDDF-4A5E-8ACA-89700FC4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3E50B-E01F-41FD-87EA-CC73713CA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0B34-32EE-4672-A20F-2B7C551F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016F-16A9-4D77-8896-F245298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8DD0-37AC-4601-85DB-4280F43A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E043A-8D63-46F7-A908-CB2841BD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D2F2-1745-4C0E-B59C-C504E032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4A01-1FD8-410E-93DD-153E48F6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8D1A-89D3-4465-8C20-9D1E11C67C88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5F28-D04F-4EC6-9E67-EA94FC938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65F5-44E2-4011-84D7-D9747F97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530E-477D-48E3-894D-182EFD479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BA6D-23C4-4781-8231-75005722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GB" sz="8800"/>
              <a:t>User Interface </a:t>
            </a:r>
            <a:r>
              <a:rPr lang="pl-PL" sz="8800"/>
              <a:t>standards</a:t>
            </a:r>
            <a:endParaRPr lang="en-GB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A5179-C32D-4CC6-803E-612ACC859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GB"/>
              <a:t>Group 09 – Mariusz &amp; Taavi </a:t>
            </a:r>
          </a:p>
        </p:txBody>
      </p:sp>
    </p:spTree>
    <p:extLst>
      <p:ext uri="{BB962C8B-B14F-4D97-AF65-F5344CB8AC3E}">
        <p14:creationId xmlns:p14="http://schemas.microsoft.com/office/powerpoint/2010/main" val="101535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F4E5-3F0E-4FD8-B2F6-1BB962C2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Learn – test your skills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25AED-AAFF-47A7-9F22-175268A3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99"/>
          <a:stretch/>
        </p:blipFill>
        <p:spPr>
          <a:xfrm>
            <a:off x="976251" y="720865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229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6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A588E-E642-456B-9DBF-9247DA5D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Settings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3E12D-6D94-4824-B55B-DFC946EB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967"/>
          <a:stretch/>
        </p:blipFill>
        <p:spPr>
          <a:xfrm>
            <a:off x="902360" y="757810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91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0C770-64C4-492B-9FF7-6AA84929F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Mockup</a:t>
            </a:r>
            <a:r>
              <a:rPr lang="pl-PL" dirty="0"/>
              <a:t> – Mobile </a:t>
            </a:r>
            <a:r>
              <a:rPr lang="en-GB" dirty="0"/>
              <a:t>approach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450E4-74B0-44ED-AF86-650FFB0B5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Android Studio</a:t>
            </a:r>
            <a:r>
              <a:rPr lang="en-GB" dirty="0"/>
              <a:t> - Java</a:t>
            </a:r>
          </a:p>
        </p:txBody>
      </p:sp>
    </p:spTree>
    <p:extLst>
      <p:ext uri="{BB962C8B-B14F-4D97-AF65-F5344CB8AC3E}">
        <p14:creationId xmlns:p14="http://schemas.microsoft.com/office/powerpoint/2010/main" val="20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D050D-B154-4F9B-A218-50EA660801C4}"/>
              </a:ext>
            </a:extLst>
          </p:cNvPr>
          <p:cNvSpPr/>
          <p:nvPr/>
        </p:nvSpPr>
        <p:spPr>
          <a:xfrm>
            <a:off x="8126964" y="102637"/>
            <a:ext cx="3736800" cy="66527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16708-295F-4EC3-910C-D85135EC0B7F}"/>
              </a:ext>
            </a:extLst>
          </p:cNvPr>
          <p:cNvSpPr/>
          <p:nvPr/>
        </p:nvSpPr>
        <p:spPr>
          <a:xfrm>
            <a:off x="8372213" y="534798"/>
            <a:ext cx="3238150" cy="5788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4F3F9C-6291-46DB-96B5-3687C7722A89}"/>
              </a:ext>
            </a:extLst>
          </p:cNvPr>
          <p:cNvGrpSpPr/>
          <p:nvPr/>
        </p:nvGrpSpPr>
        <p:grpSpPr>
          <a:xfrm>
            <a:off x="8368020" y="1263913"/>
            <a:ext cx="3246537" cy="5060435"/>
            <a:chOff x="8365224" y="894798"/>
            <a:chExt cx="3246537" cy="50075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B4811-2E83-494F-9B71-EFA82755B1B1}"/>
                </a:ext>
              </a:extLst>
            </p:cNvPr>
            <p:cNvSpPr/>
            <p:nvPr/>
          </p:nvSpPr>
          <p:spPr>
            <a:xfrm>
              <a:off x="8372213" y="894798"/>
              <a:ext cx="3238150" cy="359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Abbey -&gt; Abaty                     </a:t>
              </a:r>
              <a:r>
                <a:rPr lang="en-GB" dirty="0">
                  <a:solidFill>
                    <a:schemeClr val="accent1"/>
                  </a:solidFill>
                </a:rPr>
                <a:t>NF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FEA0F-01F9-4B09-ADBE-D1DB4C9A30FB}"/>
                </a:ext>
              </a:extLst>
            </p:cNvPr>
            <p:cNvSpPr/>
            <p:nvPr/>
          </p:nvSpPr>
          <p:spPr>
            <a:xfrm>
              <a:off x="8373611" y="1256923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About to -&gt; </a:t>
              </a:r>
              <a:r>
                <a:rPr lang="en-GB" dirty="0" err="1">
                  <a:solidFill>
                    <a:schemeClr val="tx1"/>
                  </a:solidFill>
                </a:rPr>
                <a:t>Ar</a:t>
              </a:r>
              <a:r>
                <a:rPr lang="en-GB" dirty="0">
                  <a:solidFill>
                    <a:schemeClr val="tx1"/>
                  </a:solidFill>
                </a:rPr>
                <a:t> fin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4F77A7-727E-48E1-8530-2BB092B89CEC}"/>
                </a:ext>
              </a:extLst>
            </p:cNvPr>
            <p:cNvSpPr/>
            <p:nvPr/>
          </p:nvSpPr>
          <p:spPr>
            <a:xfrm>
              <a:off x="8370815" y="1613400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Above -&gt; Uwchben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5036B-946D-4CD0-BFFA-2911DA3EBD59}"/>
                </a:ext>
              </a:extLst>
            </p:cNvPr>
            <p:cNvSpPr/>
            <p:nvPr/>
          </p:nvSpPr>
          <p:spPr>
            <a:xfrm>
              <a:off x="8372213" y="1975525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Abroad -&gt; Dramor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784F0-C341-4922-ACF7-43270C6EE69B}"/>
                </a:ext>
              </a:extLst>
            </p:cNvPr>
            <p:cNvSpPr/>
            <p:nvPr/>
          </p:nvSpPr>
          <p:spPr>
            <a:xfrm>
              <a:off x="8369417" y="2333137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Abstract -&gt; Haniaethol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E23A6A-E2F2-4F17-A287-561E04A00EA7}"/>
                </a:ext>
              </a:extLst>
            </p:cNvPr>
            <p:cNvSpPr/>
            <p:nvPr/>
          </p:nvSpPr>
          <p:spPr>
            <a:xfrm>
              <a:off x="8369417" y="2692002"/>
              <a:ext cx="3238150" cy="359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Accept -&gt; Derbyn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3E36B9-4401-433B-BE8F-D502546F3AA2}"/>
                </a:ext>
              </a:extLst>
            </p:cNvPr>
            <p:cNvSpPr/>
            <p:nvPr/>
          </p:nvSpPr>
          <p:spPr>
            <a:xfrm>
              <a:off x="8370815" y="3033971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Accounts -&gt; Cyfriron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25DAF5-5448-4857-BE49-8B5202B23596}"/>
                </a:ext>
              </a:extLst>
            </p:cNvPr>
            <p:cNvSpPr/>
            <p:nvPr/>
          </p:nvSpPr>
          <p:spPr>
            <a:xfrm>
              <a:off x="8372213" y="3396096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Accusation -&gt; Cyhuddiad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79C84E-14C4-4314-8AE7-45F3684A8482}"/>
                </a:ext>
              </a:extLst>
            </p:cNvPr>
            <p:cNvSpPr/>
            <p:nvPr/>
          </p:nvSpPr>
          <p:spPr>
            <a:xfrm>
              <a:off x="8369417" y="3752573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Across -&gt; Dros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6978D5-533B-4512-8A30-116927CE937D}"/>
                </a:ext>
              </a:extLst>
            </p:cNvPr>
            <p:cNvSpPr/>
            <p:nvPr/>
          </p:nvSpPr>
          <p:spPr>
            <a:xfrm>
              <a:off x="8370815" y="4114698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Action -&gt; Gweithred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2714DD-4595-41CB-8B16-2F5BFFF77518}"/>
                </a:ext>
              </a:extLst>
            </p:cNvPr>
            <p:cNvSpPr/>
            <p:nvPr/>
          </p:nvSpPr>
          <p:spPr>
            <a:xfrm>
              <a:off x="8365224" y="4469049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Actor -&gt; Actor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F9CBC4-EF03-4B7A-B8D7-DBE82BBAA0BB}"/>
                </a:ext>
              </a:extLst>
            </p:cNvPr>
            <p:cNvSpPr/>
            <p:nvPr/>
          </p:nvSpPr>
          <p:spPr>
            <a:xfrm>
              <a:off x="8366622" y="4831175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Actress -&gt; Actores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8EB600-F9FE-4EDF-A8C0-F7643003AD2D}"/>
                </a:ext>
              </a:extLst>
            </p:cNvPr>
            <p:cNvSpPr/>
            <p:nvPr/>
          </p:nvSpPr>
          <p:spPr>
            <a:xfrm>
              <a:off x="8369417" y="5188629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Actually -&gt; A </a:t>
              </a:r>
              <a:r>
                <a:rPr lang="en-GB" dirty="0" err="1">
                  <a:solidFill>
                    <a:schemeClr val="tx1"/>
                  </a:solidFill>
                </a:rPr>
                <a:t>dweud</a:t>
              </a:r>
              <a:r>
                <a:rPr lang="en-GB" dirty="0">
                  <a:solidFill>
                    <a:schemeClr val="tx1"/>
                  </a:solidFill>
                </a:rPr>
                <a:t> y </a:t>
              </a:r>
              <a:r>
                <a:rPr lang="en-GB" dirty="0" err="1">
                  <a:solidFill>
                    <a:schemeClr val="tx1"/>
                  </a:solidFill>
                </a:rPr>
                <a:t>gwir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F4A3EE-F93B-4FC0-B69B-68509AE12216}"/>
                </a:ext>
              </a:extLst>
            </p:cNvPr>
            <p:cNvSpPr/>
            <p:nvPr/>
          </p:nvSpPr>
          <p:spPr>
            <a:xfrm>
              <a:off x="8370815" y="5542365"/>
              <a:ext cx="323815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Add (numbers) -&gt; </a:t>
              </a:r>
              <a:r>
                <a:rPr lang="en-GB" dirty="0" err="1">
                  <a:solidFill>
                    <a:schemeClr val="tx1"/>
                  </a:solidFill>
                </a:rPr>
                <a:t>Adio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AD8FFA-C1B3-4A4B-9339-45FC62B176E1}"/>
              </a:ext>
            </a:extLst>
          </p:cNvPr>
          <p:cNvGrpSpPr/>
          <p:nvPr/>
        </p:nvGrpSpPr>
        <p:grpSpPr>
          <a:xfrm>
            <a:off x="8372213" y="534798"/>
            <a:ext cx="3238150" cy="361398"/>
            <a:chOff x="8372213" y="534798"/>
            <a:chExt cx="3238150" cy="3613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70ABA2-F82D-4BD3-8A6F-410BAC1BADCC}"/>
                </a:ext>
              </a:extLst>
            </p:cNvPr>
            <p:cNvSpPr/>
            <p:nvPr/>
          </p:nvSpPr>
          <p:spPr>
            <a:xfrm>
              <a:off x="8372213" y="534798"/>
              <a:ext cx="81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B5A637-1F36-4118-B8B9-94E46F8EE4AB}"/>
                </a:ext>
              </a:extLst>
            </p:cNvPr>
            <p:cNvSpPr/>
            <p:nvPr/>
          </p:nvSpPr>
          <p:spPr>
            <a:xfrm>
              <a:off x="9187344" y="536196"/>
              <a:ext cx="81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FAVORITES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B9080-CD96-4976-B3C6-4608482F83FC}"/>
                </a:ext>
              </a:extLst>
            </p:cNvPr>
            <p:cNvSpPr/>
            <p:nvPr/>
          </p:nvSpPr>
          <p:spPr>
            <a:xfrm>
              <a:off x="10002475" y="534798"/>
              <a:ext cx="81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REVISE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E0241B-D41E-4110-8CCB-0AA062A24A99}"/>
                </a:ext>
              </a:extLst>
            </p:cNvPr>
            <p:cNvSpPr/>
            <p:nvPr/>
          </p:nvSpPr>
          <p:spPr>
            <a:xfrm>
              <a:off x="10806419" y="534798"/>
              <a:ext cx="803944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242803-9340-4F88-AC5F-C86F46AB3881}"/>
              </a:ext>
            </a:extLst>
          </p:cNvPr>
          <p:cNvGrpSpPr/>
          <p:nvPr/>
        </p:nvGrpSpPr>
        <p:grpSpPr>
          <a:xfrm>
            <a:off x="11301187" y="1350073"/>
            <a:ext cx="180000" cy="4881053"/>
            <a:chOff x="11298391" y="980958"/>
            <a:chExt cx="180000" cy="4881053"/>
          </a:xfrm>
        </p:grpSpPr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3BBF75AE-5F58-4531-B26C-5F77EB0E0804}"/>
                </a:ext>
              </a:extLst>
            </p:cNvPr>
            <p:cNvSpPr/>
            <p:nvPr/>
          </p:nvSpPr>
          <p:spPr>
            <a:xfrm>
              <a:off x="11298391" y="980958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31E93697-ABCD-4431-B8ED-C682574C151B}"/>
                </a:ext>
              </a:extLst>
            </p:cNvPr>
            <p:cNvSpPr/>
            <p:nvPr/>
          </p:nvSpPr>
          <p:spPr>
            <a:xfrm>
              <a:off x="11298391" y="1342186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47929B1-31A8-4C37-BAA7-DD4CF68D0917}"/>
                </a:ext>
              </a:extLst>
            </p:cNvPr>
            <p:cNvSpPr/>
            <p:nvPr/>
          </p:nvSpPr>
          <p:spPr>
            <a:xfrm>
              <a:off x="11298391" y="1687168"/>
              <a:ext cx="180000" cy="18000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73E0E28B-D527-4771-A1BF-58FB187BED4E}"/>
                </a:ext>
              </a:extLst>
            </p:cNvPr>
            <p:cNvSpPr/>
            <p:nvPr/>
          </p:nvSpPr>
          <p:spPr>
            <a:xfrm>
              <a:off x="11298391" y="2048396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D7C2E7DA-E92A-4C60-B279-924D2242457A}"/>
                </a:ext>
              </a:extLst>
            </p:cNvPr>
            <p:cNvSpPr/>
            <p:nvPr/>
          </p:nvSpPr>
          <p:spPr>
            <a:xfrm>
              <a:off x="11298391" y="2432837"/>
              <a:ext cx="180000" cy="18000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CF30D30E-877F-4139-8975-E38BB2E10B59}"/>
                </a:ext>
              </a:extLst>
            </p:cNvPr>
            <p:cNvSpPr/>
            <p:nvPr/>
          </p:nvSpPr>
          <p:spPr>
            <a:xfrm>
              <a:off x="11298391" y="2794065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3CF2E1FA-A5AE-484C-926C-BA0A9F7ED4B7}"/>
                </a:ext>
              </a:extLst>
            </p:cNvPr>
            <p:cNvSpPr/>
            <p:nvPr/>
          </p:nvSpPr>
          <p:spPr>
            <a:xfrm>
              <a:off x="11298391" y="3139047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937AC1CD-6A64-4ED4-9216-74AEBBF4201F}"/>
                </a:ext>
              </a:extLst>
            </p:cNvPr>
            <p:cNvSpPr/>
            <p:nvPr/>
          </p:nvSpPr>
          <p:spPr>
            <a:xfrm>
              <a:off x="11298391" y="3500275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B11617F8-90B9-4BE4-A18E-12C1AEF0FF5E}"/>
                </a:ext>
              </a:extLst>
            </p:cNvPr>
            <p:cNvSpPr/>
            <p:nvPr/>
          </p:nvSpPr>
          <p:spPr>
            <a:xfrm>
              <a:off x="11298391" y="3885542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FC8EC9BD-5990-4DB8-A05B-80AB7DDFB3B3}"/>
                </a:ext>
              </a:extLst>
            </p:cNvPr>
            <p:cNvSpPr/>
            <p:nvPr/>
          </p:nvSpPr>
          <p:spPr>
            <a:xfrm>
              <a:off x="11298391" y="4246770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83AB3257-C2B3-40D8-8037-21C75122FA5D}"/>
                </a:ext>
              </a:extLst>
            </p:cNvPr>
            <p:cNvSpPr/>
            <p:nvPr/>
          </p:nvSpPr>
          <p:spPr>
            <a:xfrm>
              <a:off x="11298391" y="4591752"/>
              <a:ext cx="180000" cy="18000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B9090FC0-7F90-415E-B6F6-5F79D0D87A1F}"/>
                </a:ext>
              </a:extLst>
            </p:cNvPr>
            <p:cNvSpPr/>
            <p:nvPr/>
          </p:nvSpPr>
          <p:spPr>
            <a:xfrm>
              <a:off x="11298391" y="4952980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9FEFFABC-F0D3-4FA2-8742-698A5FBC8324}"/>
                </a:ext>
              </a:extLst>
            </p:cNvPr>
            <p:cNvSpPr/>
            <p:nvPr/>
          </p:nvSpPr>
          <p:spPr>
            <a:xfrm>
              <a:off x="11298391" y="5320783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1F970A90-665B-4978-8FA4-215B920CCCBA}"/>
                </a:ext>
              </a:extLst>
            </p:cNvPr>
            <p:cNvSpPr/>
            <p:nvPr/>
          </p:nvSpPr>
          <p:spPr>
            <a:xfrm>
              <a:off x="11298391" y="5682011"/>
              <a:ext cx="180000" cy="18000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C8F482-C11A-49CF-822B-C7A58937E9AF}"/>
              </a:ext>
            </a:extLst>
          </p:cNvPr>
          <p:cNvGrpSpPr/>
          <p:nvPr/>
        </p:nvGrpSpPr>
        <p:grpSpPr>
          <a:xfrm>
            <a:off x="10938391" y="5629012"/>
            <a:ext cx="540000" cy="540000"/>
            <a:chOff x="10938391" y="5629012"/>
            <a:chExt cx="540000" cy="54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B9168C-7D4D-444D-9699-DE52571FB6E7}"/>
                </a:ext>
              </a:extLst>
            </p:cNvPr>
            <p:cNvSpPr/>
            <p:nvPr/>
          </p:nvSpPr>
          <p:spPr>
            <a:xfrm>
              <a:off x="10938391" y="5629012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Plus Sign 42">
              <a:extLst>
                <a:ext uri="{FF2B5EF4-FFF2-40B4-BE49-F238E27FC236}">
                  <a16:creationId xmlns:a16="http://schemas.microsoft.com/office/drawing/2014/main" id="{A01E63E3-4818-4A21-A0B8-55BA8C29B527}"/>
                </a:ext>
              </a:extLst>
            </p:cNvPr>
            <p:cNvSpPr/>
            <p:nvPr/>
          </p:nvSpPr>
          <p:spPr>
            <a:xfrm>
              <a:off x="11028391" y="5719012"/>
              <a:ext cx="360000" cy="360000"/>
            </a:xfrm>
            <a:prstGeom prst="mathPlus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CBCE01-8911-4662-87F1-42848C3FDC38}"/>
              </a:ext>
            </a:extLst>
          </p:cNvPr>
          <p:cNvGrpSpPr/>
          <p:nvPr/>
        </p:nvGrpSpPr>
        <p:grpSpPr>
          <a:xfrm>
            <a:off x="8507213" y="5625280"/>
            <a:ext cx="540000" cy="540000"/>
            <a:chOff x="9466851" y="5624751"/>
            <a:chExt cx="540000" cy="54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C40E3ED-B08A-42F6-B630-7D3F20F62AB9}"/>
                </a:ext>
              </a:extLst>
            </p:cNvPr>
            <p:cNvSpPr/>
            <p:nvPr/>
          </p:nvSpPr>
          <p:spPr>
            <a:xfrm>
              <a:off x="9466851" y="5624751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00D9077-3A3A-48CB-9645-FCE115A9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5955" y="5754442"/>
              <a:ext cx="401791" cy="289139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605331E-B8DC-447A-8305-F1BD6FC268DB}"/>
              </a:ext>
            </a:extLst>
          </p:cNvPr>
          <p:cNvSpPr/>
          <p:nvPr/>
        </p:nvSpPr>
        <p:spPr>
          <a:xfrm>
            <a:off x="8375008" y="897105"/>
            <a:ext cx="3238150" cy="36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Search </a:t>
            </a:r>
            <a:r>
              <a:rPr lang="en-GB" dirty="0">
                <a:solidFill>
                  <a:schemeClr val="tx1"/>
                </a:solidFill>
              </a:rPr>
              <a:t>🔎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88B7C5-D54E-4232-ABF6-3DFE51303D09}"/>
              </a:ext>
            </a:extLst>
          </p:cNvPr>
          <p:cNvSpPr/>
          <p:nvPr/>
        </p:nvSpPr>
        <p:spPr>
          <a:xfrm>
            <a:off x="8368020" y="534798"/>
            <a:ext cx="3245138" cy="5787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C2CDD2-2FB7-4EE4-A969-62E11B93B3A2}"/>
              </a:ext>
            </a:extLst>
          </p:cNvPr>
          <p:cNvSpPr txBox="1"/>
          <p:nvPr/>
        </p:nvSpPr>
        <p:spPr>
          <a:xfrm>
            <a:off x="1065971" y="1343771"/>
            <a:ext cx="5389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/>
              <a:t>Main view – Mobile</a:t>
            </a:r>
          </a:p>
          <a:p>
            <a:r>
              <a:rPr lang="pl-PL" sz="4800" dirty="0"/>
              <a:t>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7173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A0F7-675D-4203-9235-0FC97ADA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User interface requirements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C21E6-4C77-4FA5-A6BF-96C0083BC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35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55D7-8FCB-447F-AE51-B1E9D19D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Defining the typical user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89860-BFAA-46AA-89B2-873CBD78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2627857"/>
            <a:ext cx="10905066" cy="19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0D1-81DC-45BA-8C56-41A8A5AC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Use case</a:t>
            </a:r>
            <a:r>
              <a:rPr lang="pl-PL" sz="4100" dirty="0"/>
              <a:t> diagram</a:t>
            </a:r>
            <a:endParaRPr lang="en-GB" sz="4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023A8-E0B6-4DC7-91A8-817A0541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• User can scroll list of words to find desired word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un/favourite words, to add them to a separate list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add/remove words from the revision pool from the </a:t>
            </a:r>
            <a:r>
              <a:rPr lang="en-GB" sz="1600" dirty="0" err="1"/>
              <a:t>Favorites</a:t>
            </a:r>
            <a:r>
              <a:rPr lang="en-GB" sz="1600" dirty="0"/>
              <a:t> view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add new words into the dictionary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revise words from the word pool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change language by which words are sorted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remove words from dictionary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search for words from dictionary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change settings for revision </a:t>
            </a:r>
            <a:endParaRPr lang="pl-PL" sz="1600" dirty="0"/>
          </a:p>
          <a:p>
            <a:pPr marL="0" indent="0">
              <a:buNone/>
            </a:pPr>
            <a:r>
              <a:rPr lang="en-GB" sz="1600" dirty="0"/>
              <a:t>• User can look at help documents</a:t>
            </a:r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3FA2B-9D3D-49E1-851B-7F4B9DDA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3" r="3810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05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2345-9A66-4FC0-A9CC-0EDC58BB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Error handling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5DD02-CEF0-4FED-9C53-0759F7CA9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85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56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6973-2BFF-43B2-8975-88EAD714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Prototype- what gives?</a:t>
            </a:r>
            <a:endParaRPr lang="en-GB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AD5508E-550E-4ABC-BB9A-33A1E78AD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62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17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42B0-84EF-40A3-BF60-628AF4EB8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Mock-up</a:t>
            </a:r>
            <a:r>
              <a:rPr lang="en-GB" dirty="0"/>
              <a:t>*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B52F82-256F-459B-B188-2EFF155B7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40138"/>
            <a:ext cx="9144000" cy="1655762"/>
          </a:xfrm>
        </p:spPr>
        <p:txBody>
          <a:bodyPr/>
          <a:lstStyle/>
          <a:p>
            <a:r>
              <a:rPr lang="pl-PL" dirty="0"/>
              <a:t>Desktop </a:t>
            </a:r>
            <a:r>
              <a:rPr lang="pl-PL" dirty="0" err="1"/>
              <a:t>approach</a:t>
            </a:r>
            <a:r>
              <a:rPr lang="pl-PL" dirty="0"/>
              <a:t> – </a:t>
            </a:r>
            <a:r>
              <a:rPr lang="pl-PL" dirty="0" err="1"/>
              <a:t>JavaFX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4C72-A75C-4BD9-86D8-27AE71A499FF}"/>
              </a:ext>
            </a:extLst>
          </p:cNvPr>
          <p:cNvSpPr txBox="1"/>
          <p:nvPr/>
        </p:nvSpPr>
        <p:spPr>
          <a:xfrm>
            <a:off x="8394700" y="6042392"/>
            <a:ext cx="36449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*Keep in mind, those views are not final and design may change in the future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9052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D2D16-2B8D-4235-97E9-C4F771BE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Main menu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1CE0A-839E-4341-8EBF-FAAB51F6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0D630-E771-4369-AF75-CA39F143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558"/>
            <a:ext cx="724001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E48D-2DA0-49A7-8FC1-303796B9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My list – personal dictionary list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60035-4A96-4835-858E-CBF767E5E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369"/>
          <a:stretch/>
        </p:blipFill>
        <p:spPr>
          <a:xfrm>
            <a:off x="736105" y="649224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77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User Interface standards</vt:lpstr>
      <vt:lpstr>User interface requirements </vt:lpstr>
      <vt:lpstr>Defining the typical user </vt:lpstr>
      <vt:lpstr>Use case diagram</vt:lpstr>
      <vt:lpstr>Error handling </vt:lpstr>
      <vt:lpstr>Prototype- what gives?</vt:lpstr>
      <vt:lpstr>Mock-up*</vt:lpstr>
      <vt:lpstr>Main menu</vt:lpstr>
      <vt:lpstr>My list – personal dictionary list </vt:lpstr>
      <vt:lpstr>Learn – test your skills </vt:lpstr>
      <vt:lpstr>Settings </vt:lpstr>
      <vt:lpstr>Mockup – Mobile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standards</dc:title>
  <dc:creator>Mariusz Bialoszewski [mab152]</dc:creator>
  <cp:lastModifiedBy> </cp:lastModifiedBy>
  <cp:revision>6</cp:revision>
  <dcterms:created xsi:type="dcterms:W3CDTF">2020-02-05T17:24:39Z</dcterms:created>
  <dcterms:modified xsi:type="dcterms:W3CDTF">2020-03-26T13:04:03Z</dcterms:modified>
</cp:coreProperties>
</file>