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Aplicaciones hibridas y sitios web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Curso para Principiantes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2832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Editores de texto</a:t>
            </a:r>
            <a:endParaRPr lang="es-GT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943509"/>
            <a:ext cx="3280974" cy="2513781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Los editores de texto son una herramienta fundamental para crear aplicaciones hibridas y sitios web, ya que estos nos facilitan y nos ayudan a completar etiquetas algunos ejemplos son: Sublime 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ext 3, </a:t>
            </a:r>
            <a:r>
              <a:rPr lang="es-GT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otepad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++, Bloc de notas, </a:t>
            </a:r>
            <a:r>
              <a:rPr lang="es-GT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093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Aplicaciones hibridas</a:t>
            </a:r>
            <a:endParaRPr lang="es-GT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1" t="-278" r="4967" b="278"/>
          <a:stretch/>
        </p:blipFill>
        <p:spPr>
          <a:xfrm>
            <a:off x="1039812" y="901700"/>
            <a:ext cx="3280974" cy="457200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 diferencia de las apps que se crean a partir de un sistema operativo, ya sea Android, </a:t>
            </a:r>
            <a:r>
              <a:rPr lang="es-GT" dirty="0" err="1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ios</a:t>
            </a:r>
            <a:r>
              <a:rPr lang="es-GT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o Microsoft. </a:t>
            </a:r>
            <a:endParaRPr lang="es-GT" dirty="0"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s-GT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Las aplicaciones hibridas son aquellas que están hechas a partir de HTML, CSS y JS.</a:t>
            </a:r>
          </a:p>
          <a:p>
            <a:r>
              <a:rPr lang="es-GT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Son compatibles con la mayoría de dispositivos y sistemas operativos.</a:t>
            </a:r>
            <a:endParaRPr lang="es-GT" dirty="0"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09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Frameworks</a:t>
            </a:r>
            <a:r>
              <a:rPr lang="es-GT" dirty="0" smtClean="0"/>
              <a:t> para apps hibridas</a:t>
            </a:r>
            <a:endParaRPr lang="es-GT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, es una herramienta de trabajo que nos ahorra líneas de código y nos facilita el trabajo. El Framework </a:t>
            </a:r>
            <a:r>
              <a:rPr lang="es-GT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onic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 nos brinda tres plantillas de trabajo; 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Blank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GT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idemenu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. Necesitaremos 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Cordova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 instalado en el PC, 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ionic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7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Sitios web</a:t>
            </a:r>
            <a:endParaRPr lang="es-GT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>
          <a:xfrm>
            <a:off x="925513" y="1447800"/>
            <a:ext cx="3281362" cy="457200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También llamadas paginas web. Estas están creadas a base del lenguaje de etiquetas HTML, este nos sirve para formar una estructura en la pagina web, el CSS que nos sirve para darle estilos a los elementos del HTML y por ultimo tenemos al JS que este es para darle funciones a los elementos del HTML.</a:t>
            </a:r>
            <a:endParaRPr lang="es-GT" dirty="0"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46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221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Adobe Fan Heiti Std B</vt:lpstr>
      <vt:lpstr>Arial</vt:lpstr>
      <vt:lpstr>Century Gothic</vt:lpstr>
      <vt:lpstr>Wingdings 3</vt:lpstr>
      <vt:lpstr>Sector</vt:lpstr>
      <vt:lpstr>Aplicaciones hibridas y sitios web</vt:lpstr>
      <vt:lpstr>Editores de texto</vt:lpstr>
      <vt:lpstr>Aplicaciones hibridas</vt:lpstr>
      <vt:lpstr>Frameworks para apps hibridas</vt:lpstr>
      <vt:lpstr>Sitios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hibridas y sitios web</dc:title>
  <dc:creator>Liceo Compu-Market</dc:creator>
  <cp:lastModifiedBy>Liceo Compu-Market</cp:lastModifiedBy>
  <cp:revision>7</cp:revision>
  <dcterms:created xsi:type="dcterms:W3CDTF">2019-05-30T13:49:57Z</dcterms:created>
  <dcterms:modified xsi:type="dcterms:W3CDTF">2019-05-30T14:17:07Z</dcterms:modified>
</cp:coreProperties>
</file>