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10930466" cy="4411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551" y="615313"/>
            <a:ext cx="3294630" cy="3252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ahnschrift" panose="020B0502040204020203" pitchFamily="34" charset="0"/>
              </a:rPr>
              <a:t>BANKING DASHBOARD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LOAN DEPOSIT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DEPOSIT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SUMMARY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Dixshant Charan</cp:lastModifiedBy>
  <cp:revision>13</cp:revision>
  <dcterms:created xsi:type="dcterms:W3CDTF">2021-12-26T12:35:18Z</dcterms:created>
  <dcterms:modified xsi:type="dcterms:W3CDTF">2025-09-06T19:36:53Z</dcterms:modified>
</cp:coreProperties>
</file>