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91" r:id="rId2"/>
    <p:sldId id="504" r:id="rId3"/>
    <p:sldId id="497" r:id="rId4"/>
    <p:sldId id="505" r:id="rId5"/>
    <p:sldId id="494" r:id="rId6"/>
    <p:sldId id="493" r:id="rId7"/>
    <p:sldId id="507" r:id="rId8"/>
    <p:sldId id="506" r:id="rId9"/>
    <p:sldId id="496" r:id="rId10"/>
    <p:sldId id="498" r:id="rId11"/>
    <p:sldId id="500" r:id="rId12"/>
    <p:sldId id="503" r:id="rId13"/>
    <p:sldId id="50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0FA"/>
    <a:srgbClr val="FF6600"/>
    <a:srgbClr val="F139E4"/>
    <a:srgbClr val="B8525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15/3/2024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1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12868-65FD-4572-A383-97DC0EC9B91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0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12868-65FD-4572-A383-97DC0EC9B91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5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23EB20-6FC5-4DDA-8F23-B813642F520C}" type="datetime1">
              <a:rPr lang="en-US"/>
              <a:pPr/>
              <a:t>15/3/2024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F5B256-931F-40A0-BC73-FE5211075C35}" type="datetime1">
              <a:rPr lang="en-US"/>
              <a:pPr/>
              <a:t>15/3/2024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BE7C4ED-81C0-4682-BCCB-104FB5DDBDCB}" type="datetime1">
              <a:rPr lang="en-US"/>
              <a:pPr/>
              <a:t>15/3/2024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75DC763-8AAC-4A07-A453-38B55A3783B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storeapi.com/docs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www.youtube.com/watch?si=xG7uMJe-UwDO640H&amp;v=ubw2hdQIl4E&amp;feature=youtu.b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 txBox="1">
            <a:spLocks noChangeArrowheads="1"/>
          </p:cNvSpPr>
          <p:nvPr/>
        </p:nvSpPr>
        <p:spPr bwMode="auto">
          <a:xfrm>
            <a:off x="1676400" y="914400"/>
            <a:ext cx="6477000" cy="137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3120" anchor="ctr"/>
          <a:lstStyle/>
          <a:p>
            <a: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b="1" dirty="0" smtClean="0">
                <a:solidFill>
                  <a:srgbClr val="3A30FA"/>
                </a:solidFill>
                <a:latin typeface="Calibri" pitchFamily="34" charset="0"/>
              </a:rPr>
              <a:t>E-commerce </a:t>
            </a:r>
            <a:r>
              <a:rPr lang="en-US" sz="4000" b="1" dirty="0" smtClean="0">
                <a:solidFill>
                  <a:srgbClr val="3A30FA"/>
                </a:solidFill>
                <a:latin typeface="Calibri" pitchFamily="34" charset="0"/>
              </a:rPr>
              <a:t>Website</a:t>
            </a:r>
            <a:endParaRPr lang="en-US" sz="4000" b="1" dirty="0">
              <a:solidFill>
                <a:srgbClr val="3A30FA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0800" y="2286001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Presented by-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Diya Gupta (2210990303)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Garima  (2210990313)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Garima  (2210990314)</a:t>
            </a:r>
          </a:p>
          <a:p>
            <a:pPr algn="ctr">
              <a:lnSpc>
                <a:spcPct val="150000"/>
              </a:lnSpc>
            </a:pPr>
            <a:endParaRPr lang="en-US" dirty="0" smtClean="0"/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4341674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Under the </a:t>
            </a:r>
            <a:r>
              <a:rPr lang="en-US" b="1" dirty="0" smtClean="0"/>
              <a:t>supervision </a:t>
            </a:r>
            <a:r>
              <a:rPr lang="en-US" b="1" dirty="0" smtClean="0"/>
              <a:t>of:</a:t>
            </a:r>
            <a:endParaRPr lang="en-US" b="1" dirty="0"/>
          </a:p>
          <a:p>
            <a:pPr algn="ctr">
              <a:lnSpc>
                <a:spcPct val="150000"/>
              </a:lnSpc>
            </a:pPr>
            <a:r>
              <a:rPr lang="en-US" dirty="0" smtClean="0"/>
              <a:t>Vikas Patel 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Parul Gahelot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5987028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CSE Department 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Chitkara University, Punjab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371600"/>
            <a:ext cx="8050085" cy="4525963"/>
          </a:xfrm>
          <a:prstGeom prst="rect">
            <a:avLst/>
          </a:prstGeom>
        </p:spPr>
      </p:pic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ea typeface="MS PGothic" pitchFamily="34" charset="-128"/>
              </a:rPr>
              <a:t>Code Snapshots</a:t>
            </a:r>
            <a:endParaRPr lang="en-US" b="1" dirty="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Conclusion/Theme Plan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a typeface="MS PGothic" pitchFamily="34" charset="-128"/>
              </a:rPr>
              <a:t>Key Points</a:t>
            </a:r>
            <a:r>
              <a:rPr lang="en-US" sz="2400" dirty="0" smtClean="0">
                <a:ea typeface="MS PGothic" pitchFamily="34" charset="-128"/>
              </a:rPr>
              <a:t>:</a:t>
            </a:r>
          </a:p>
          <a:p>
            <a:pPr marL="0" indent="0">
              <a:buNone/>
            </a:pPr>
            <a:endParaRPr lang="en-US" sz="2400" dirty="0" smtClean="0">
              <a:ea typeface="MS PGothic" pitchFamily="34" charset="-128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ea typeface="MS PGothic" pitchFamily="34" charset="-128"/>
              </a:rPr>
              <a:t>Throughout </a:t>
            </a:r>
            <a:r>
              <a:rPr lang="en-US" sz="2400" dirty="0">
                <a:ea typeface="MS PGothic" pitchFamily="34" charset="-128"/>
              </a:rPr>
              <a:t>this presentation, we've discussed project overview, outlining our objectives and vision for creating a user-friendly, efficient and appealing online shopping platform</a:t>
            </a:r>
            <a:r>
              <a:rPr lang="en-US" sz="2400" dirty="0" smtClean="0">
                <a:ea typeface="MS PGothic" pitchFamily="34" charset="-128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ea typeface="MS PGothic" pitchFamily="34" charset="-128"/>
              </a:rPr>
              <a:t>We </a:t>
            </a:r>
            <a:r>
              <a:rPr lang="en-US" sz="2400" dirty="0">
                <a:ea typeface="MS PGothic" pitchFamily="34" charset="-128"/>
              </a:rPr>
              <a:t>delved into the technologies and tools used, including HTML, CSS, and JavaScript, to design and develop the website's frontend interface.3. </a:t>
            </a:r>
            <a:endParaRPr lang="en-US" sz="2400" dirty="0" smtClean="0">
              <a:ea typeface="MS PGothic" pitchFamily="34" charset="-128"/>
            </a:endParaRPr>
          </a:p>
          <a:p>
            <a:pPr marL="457200" indent="-457200">
              <a:buAutoNum type="arabicPeriod"/>
            </a:pPr>
            <a:r>
              <a:rPr lang="en-US" sz="2400" dirty="0">
                <a:ea typeface="MS PGothic" pitchFamily="34" charset="-128"/>
              </a:rPr>
              <a:t>W</a:t>
            </a:r>
            <a:r>
              <a:rPr lang="en-US" sz="2400" dirty="0" smtClean="0">
                <a:ea typeface="MS PGothic" pitchFamily="34" charset="-128"/>
              </a:rPr>
              <a:t>e </a:t>
            </a:r>
            <a:r>
              <a:rPr lang="en-US" sz="2400" dirty="0">
                <a:ea typeface="MS PGothic" pitchFamily="34" charset="-128"/>
              </a:rPr>
              <a:t>explored the backend functionality powered by JavaScript to enable dynamic interactions and seamless user experiences.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>References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rgbClr val="00B0F0"/>
                </a:solidFill>
                <a:hlinkClick r:id="rId2"/>
              </a:rPr>
              <a:t>www.w3schools.com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B0F0"/>
              </a:solidFill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rgbClr val="00B0F0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rgbClr val="00B0F0"/>
                </a:solidFill>
                <a:hlinkClick r:id="rId3"/>
              </a:rPr>
              <a:t>fakestoreapi.com/docs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0" indent="0" algn="just">
              <a:buNone/>
            </a:pPr>
            <a:endParaRPr lang="en-US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hlinkClick r:id="rId4"/>
              </a:rPr>
              <a:t>https://</a:t>
            </a:r>
            <a:r>
              <a:rPr lang="en-US" sz="2400" dirty="0" smtClean="0">
                <a:solidFill>
                  <a:srgbClr val="00B0F0"/>
                </a:solidFill>
                <a:hlinkClick r:id="rId4"/>
              </a:rPr>
              <a:t>www.youtube.com/watch?si=xG7uMJe-UwDO640H&amp;v=ubw2hdQIl4E&amp;feature=youtu.be</a:t>
            </a:r>
            <a:endParaRPr lang="en-US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hlinkClick r:id="rId5"/>
              </a:rPr>
              <a:t>https</a:t>
            </a:r>
            <a:r>
              <a:rPr lang="en-US" sz="2400" dirty="0">
                <a:solidFill>
                  <a:srgbClr val="00B0F0"/>
                </a:solidFill>
                <a:hlinkClick r:id="rId5"/>
              </a:rPr>
              <a:t>://</a:t>
            </a:r>
            <a:r>
              <a:rPr lang="en-US" sz="2400" dirty="0" smtClean="0">
                <a:solidFill>
                  <a:srgbClr val="00B0F0"/>
                </a:solidFill>
                <a:hlinkClick r:id="rId5"/>
              </a:rPr>
              <a:t>getbootstrap.com</a:t>
            </a:r>
            <a:endParaRPr lang="en-US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MS PGothic" pitchFamily="34" charset="-128"/>
              </a:rPr>
              <a:t>Questions???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676399"/>
            <a:ext cx="8229600" cy="3505201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ea typeface="MS PGothic" pitchFamily="34" charset="-128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3A3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Any </a:t>
            </a: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3A3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Questions??</a:t>
            </a:r>
            <a:endParaRPr lang="en-US" sz="5400" b="1" dirty="0">
              <a:solidFill>
                <a:srgbClr val="3A30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b="1" dirty="0" smtClean="0"/>
              <a:t>of</a:t>
            </a:r>
            <a:r>
              <a:rPr lang="en-US" dirty="0" smtClean="0"/>
              <a:t> </a:t>
            </a:r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61722"/>
          </a:xfrm>
        </p:spPr>
        <p:txBody>
          <a:bodyPr/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Problem Statement</a:t>
            </a:r>
          </a:p>
          <a:p>
            <a:r>
              <a:rPr lang="en-US" sz="2800" dirty="0" smtClean="0"/>
              <a:t>Motivation of research</a:t>
            </a:r>
          </a:p>
          <a:p>
            <a:r>
              <a:rPr lang="en-US" sz="2800" dirty="0" smtClean="0"/>
              <a:t>Tools &amp; technologies</a:t>
            </a:r>
          </a:p>
          <a:p>
            <a:r>
              <a:rPr lang="en-US" sz="2800" dirty="0" smtClean="0"/>
              <a:t>Code Snapshots</a:t>
            </a:r>
          </a:p>
          <a:p>
            <a:r>
              <a:rPr lang="en-US" sz="2800" dirty="0" smtClean="0"/>
              <a:t>Future Scope</a:t>
            </a:r>
          </a:p>
          <a:p>
            <a:r>
              <a:rPr lang="en-US" sz="2800" dirty="0" smtClean="0"/>
              <a:t>Conclusion</a:t>
            </a:r>
          </a:p>
          <a:p>
            <a:r>
              <a:rPr lang="en-US" sz="2800" dirty="0" smtClean="0"/>
              <a:t>References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36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096000" cy="838200"/>
          </a:xfrm>
        </p:spPr>
        <p:txBody>
          <a:bodyPr/>
          <a:lstStyle/>
          <a:p>
            <a:pPr algn="l"/>
            <a:r>
              <a:rPr lang="en-US" sz="3200" b="1" dirty="0">
                <a:ea typeface="MS PGothic" pitchFamily="34" charset="-128"/>
              </a:rPr>
              <a:t>Introduction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28600" y="990600"/>
            <a:ext cx="8610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buFont typeface="Wingdings" panose="05000000000000000000" pitchFamily="2" charset="2"/>
              <a:buChar char="q"/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Ecommerce </a:t>
            </a:r>
            <a:r>
              <a:rPr lang="en-US" sz="2400" b="1" dirty="0">
                <a:solidFill>
                  <a:srgbClr val="002060"/>
                </a:solidFill>
              </a:rPr>
              <a:t>website </a:t>
            </a:r>
            <a:r>
              <a:rPr lang="en-US" sz="2400" b="1" dirty="0" smtClean="0">
                <a:solidFill>
                  <a:srgbClr val="002060"/>
                </a:solidFill>
              </a:rPr>
              <a:t>  </a:t>
            </a:r>
            <a:r>
              <a:rPr lang="en-US" sz="2000" dirty="0" smtClean="0"/>
              <a:t>allows </a:t>
            </a:r>
            <a:r>
              <a:rPr lang="en-US" sz="2000" dirty="0"/>
              <a:t>people to buy and sell physical goods, services, and digital products over the internet rather than at a brick-and-mortar location. Through an e-commerce website, a business can process orders, accept payments, manage shipping and logistics, and provide customer </a:t>
            </a:r>
            <a:r>
              <a:rPr lang="en-US" sz="2000" dirty="0" smtClean="0"/>
              <a:t>service.</a:t>
            </a:r>
          </a:p>
          <a:p>
            <a:pPr lvl="0" eaLnBrk="0" hangingPunct="0">
              <a:defRPr/>
            </a:pPr>
            <a:endParaRPr lang="en-US" sz="2000" dirty="0" smtClean="0"/>
          </a:p>
          <a:p>
            <a:pPr marL="342900" lvl="0" indent="-342900" eaLnBrk="0" hangingPunct="0">
              <a:buFont typeface="Wingdings" panose="05000000000000000000" pitchFamily="2" charset="2"/>
              <a:buChar char="q"/>
              <a:defRPr/>
            </a:pPr>
            <a:r>
              <a:rPr lang="en-US" sz="2000" dirty="0" smtClean="0"/>
              <a:t>E-commerce </a:t>
            </a:r>
            <a:r>
              <a:rPr lang="en-US" sz="2000" dirty="0"/>
              <a:t>has continued to grow in popularity and importance, particularly in light of the COVID-19 pandemic, which has led to a surge in online shopping as people seek to minimize in-person </a:t>
            </a:r>
            <a:r>
              <a:rPr lang="en-US" sz="2000" dirty="0" smtClean="0"/>
              <a:t>interactions.</a:t>
            </a:r>
          </a:p>
          <a:p>
            <a:pPr lvl="0" eaLnBrk="0" hangingPunct="0">
              <a:defRPr/>
            </a:pPr>
            <a:endParaRPr lang="en-US" sz="2000" dirty="0" smtClean="0"/>
          </a:p>
          <a:p>
            <a:pPr marL="342900" lvl="0" indent="-342900" eaLnBrk="0" hangingPunct="0">
              <a:buFont typeface="Wingdings" panose="05000000000000000000" pitchFamily="2" charset="2"/>
              <a:buChar char="q"/>
              <a:defRPr/>
            </a:pPr>
            <a:r>
              <a:rPr lang="en-US" sz="2000" dirty="0" smtClean="0"/>
              <a:t>All </a:t>
            </a:r>
            <a:r>
              <a:rPr lang="en-US" sz="2000" dirty="0"/>
              <a:t>freelancers, as well as small and large businesses, have benefited from e-commerce which enables them to sell their goods and services at a scale that was not possible with traditional offline retail</a:t>
            </a:r>
            <a:r>
              <a:rPr lang="en-US" dirty="0"/>
              <a:t>. </a:t>
            </a:r>
            <a:endParaRPr lang="en-US" dirty="0" smtClean="0">
              <a:latin typeface="+mj-lt"/>
              <a:cs typeface="MS P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Problem</a:t>
            </a:r>
            <a:r>
              <a:rPr lang="en-US" dirty="0" smtClean="0"/>
              <a:t> </a:t>
            </a:r>
            <a:r>
              <a:rPr lang="en-US" b="1" dirty="0" smtClean="0"/>
              <a:t>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038600"/>
          </a:xfrm>
        </p:spPr>
        <p:txBody>
          <a:bodyPr>
            <a:noAutofit/>
          </a:bodyPr>
          <a:lstStyle/>
          <a:p>
            <a:r>
              <a:rPr lang="en-US" sz="2000" dirty="0"/>
              <a:t>Many ecommerce websites lack a seamless and user-friendly experience for customers.</a:t>
            </a:r>
          </a:p>
          <a:p>
            <a:r>
              <a:rPr lang="en-US" sz="2000" dirty="0"/>
              <a:t>Issues such as slow loading times, complicated navigation, and limited product information contribute to customer frustration.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current landscape hinders customer satisfaction and results in high bounce rates.</a:t>
            </a:r>
          </a:p>
          <a:p>
            <a:r>
              <a:rPr lang="en-US" sz="2000" dirty="0"/>
              <a:t>Our goal is to design and implement an ecommerce website that prioritizes user </a:t>
            </a:r>
            <a:r>
              <a:rPr lang="en-US" sz="2000" dirty="0" smtClean="0"/>
              <a:t>experience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and accessibility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By addressing these challenges, we aim to enhance customer </a:t>
            </a:r>
            <a:r>
              <a:rPr lang="en-US" sz="2000" dirty="0" smtClean="0"/>
              <a:t>satisfaction </a:t>
            </a:r>
            <a:r>
              <a:rPr lang="en-US" sz="2000" dirty="0"/>
              <a:t>and drive increased sales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423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Motivation of Research</a:t>
            </a:r>
            <a:endParaRPr lang="en-US" dirty="0">
              <a:ea typeface="MS PGothic" pitchFamily="34" charset="-128"/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sz="2000" b="1" dirty="0"/>
              <a:t>Understanding Customers:</a:t>
            </a:r>
            <a:r>
              <a:rPr lang="en-US" sz="2000" dirty="0"/>
              <a:t> We want to learn what customers like and want when they shop online so we can make our website better for them.</a:t>
            </a:r>
          </a:p>
          <a:p>
            <a:r>
              <a:rPr lang="en-US" sz="2000" b="1" dirty="0"/>
              <a:t>Keeping Up with Trends:</a:t>
            </a:r>
            <a:r>
              <a:rPr lang="en-US" sz="2000" dirty="0"/>
              <a:t> By looking at what's popular in online shopping right now, we can make sure our website stays up-to-date and competitive.</a:t>
            </a:r>
          </a:p>
          <a:p>
            <a:r>
              <a:rPr lang="en-US" sz="2000" b="1" dirty="0"/>
              <a:t>Making Shopping Easier:</a:t>
            </a:r>
            <a:r>
              <a:rPr lang="en-US" sz="2000" dirty="0"/>
              <a:t> Research helps us figure out what parts of our website might be confusing or frustrating for customers, so we can fix them and make shopping easier.</a:t>
            </a:r>
          </a:p>
          <a:p>
            <a:r>
              <a:rPr lang="en-US" sz="2000" b="1" dirty="0"/>
              <a:t>Choosing the Right Products:</a:t>
            </a:r>
            <a:r>
              <a:rPr lang="en-US" sz="2000" dirty="0"/>
              <a:t> We want to pick the products that people are most interested in buying, so we do research to find out what those are.</a:t>
            </a:r>
          </a:p>
          <a:p>
            <a:r>
              <a:rPr lang="en-US" sz="2000" b="1" dirty="0"/>
              <a:t>Growing Our Business:</a:t>
            </a:r>
            <a:r>
              <a:rPr lang="en-US" sz="2000" dirty="0"/>
              <a:t> Ultimately, by doing research and making improvements based on what we learn, we hope to attract more customers, sell more products, and make our ecommerce business </a:t>
            </a:r>
            <a:r>
              <a:rPr lang="en-US" sz="2000" dirty="0" smtClean="0"/>
              <a:t>successful.</a:t>
            </a:r>
            <a:endParaRPr lang="en-US" sz="2000" dirty="0"/>
          </a:p>
          <a:p>
            <a:pPr marL="1136650" lvl="2" indent="-222250" algn="just" hangingPunct="1">
              <a:spcBef>
                <a:spcPts val="500"/>
              </a:spcBef>
              <a:buFont typeface="Arial" pitchFamily="34" charset="0"/>
              <a:buNone/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endParaRPr lang="en-US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324600" cy="838200"/>
          </a:xfrm>
        </p:spPr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Tools &amp; Technologies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ea typeface="MS PGothic" pitchFamily="34" charset="-128"/>
              </a:rPr>
              <a:t>HTML (Hypertext Markup Language)</a:t>
            </a:r>
            <a:r>
              <a:rPr lang="en-US" sz="2000" dirty="0">
                <a:ea typeface="MS PGothic" pitchFamily="34" charset="-128"/>
              </a:rPr>
              <a:t> </a:t>
            </a:r>
            <a:r>
              <a:rPr lang="en-US" sz="1600" dirty="0">
                <a:ea typeface="MS PGothic" pitchFamily="34" charset="-128"/>
              </a:rPr>
              <a:t>:</a:t>
            </a:r>
            <a:r>
              <a:rPr lang="en-US" sz="1800" dirty="0">
                <a:ea typeface="MS PGothic" pitchFamily="34" charset="-128"/>
              </a:rPr>
              <a:t> HTML is the standard markup language for creating web pages and web applications.</a:t>
            </a:r>
          </a:p>
          <a:p>
            <a:pPr marL="0" indent="0">
              <a:buNone/>
            </a:pPr>
            <a:r>
              <a:rPr lang="en-US" sz="1800" u="sng" dirty="0">
                <a:ea typeface="MS PGothic" pitchFamily="34" charset="-128"/>
              </a:rPr>
              <a:t>Role</a:t>
            </a:r>
            <a:r>
              <a:rPr lang="en-US" sz="1800" dirty="0">
                <a:ea typeface="MS PGothic" pitchFamily="34" charset="-128"/>
              </a:rPr>
              <a:t>: Used for structuring the content of the e-commerce website, including headers, paragraphs, images, and other </a:t>
            </a:r>
            <a:r>
              <a:rPr lang="en-US" sz="1800" dirty="0" smtClean="0">
                <a:ea typeface="MS PGothic" pitchFamily="34" charset="-128"/>
              </a:rPr>
              <a:t>elements</a:t>
            </a:r>
          </a:p>
          <a:p>
            <a:pPr marL="0" indent="0">
              <a:buNone/>
            </a:pPr>
            <a:endParaRPr lang="en-US" sz="1600" dirty="0">
              <a:ea typeface="MS PGothic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ea typeface="MS PGothic" pitchFamily="34" charset="-128"/>
              </a:rPr>
              <a:t>CSS (Cascading Style </a:t>
            </a:r>
            <a:r>
              <a:rPr lang="en-US" sz="2000" b="1" dirty="0" smtClean="0">
                <a:ea typeface="MS PGothic" pitchFamily="34" charset="-128"/>
              </a:rPr>
              <a:t>Sheets)</a:t>
            </a:r>
            <a:r>
              <a:rPr lang="en-US" sz="1800" dirty="0" smtClean="0">
                <a:ea typeface="MS PGothic" pitchFamily="34" charset="-128"/>
              </a:rPr>
              <a:t>: </a:t>
            </a:r>
            <a:r>
              <a:rPr lang="en-US" sz="1800" dirty="0">
                <a:ea typeface="MS PGothic" pitchFamily="34" charset="-128"/>
              </a:rPr>
              <a:t>CSS is a style sheet language used for describing the presentation of a document written in HTML</a:t>
            </a:r>
            <a:r>
              <a:rPr lang="en-US" sz="1800" dirty="0" smtClean="0">
                <a:ea typeface="MS PGothic" pitchFamily="34" charset="-128"/>
              </a:rPr>
              <a:t>.</a:t>
            </a:r>
          </a:p>
          <a:p>
            <a:pPr marL="0" indent="0">
              <a:buNone/>
            </a:pPr>
            <a:r>
              <a:rPr lang="en-US" sz="1800" u="sng" dirty="0" smtClean="0">
                <a:ea typeface="MS PGothic" pitchFamily="34" charset="-128"/>
              </a:rPr>
              <a:t>Role</a:t>
            </a:r>
            <a:r>
              <a:rPr lang="en-US" sz="1800" dirty="0">
                <a:ea typeface="MS PGothic" pitchFamily="34" charset="-128"/>
              </a:rPr>
              <a:t>: Used for styling the visual aspects of the e-commerce website, including layout, colors, fonts, and </a:t>
            </a:r>
            <a:r>
              <a:rPr lang="en-US" sz="1800" dirty="0" smtClean="0">
                <a:ea typeface="MS PGothic" pitchFamily="34" charset="-128"/>
              </a:rPr>
              <a:t>animations</a:t>
            </a:r>
          </a:p>
          <a:p>
            <a:pPr marL="0" indent="0">
              <a:buNone/>
            </a:pPr>
            <a:endParaRPr lang="en-US" sz="1800" dirty="0">
              <a:ea typeface="MS PGothic" pitchFamily="34" charset="-128"/>
            </a:endParaRPr>
          </a:p>
          <a:p>
            <a:pPr marL="0" indent="0">
              <a:buNone/>
            </a:pPr>
            <a:r>
              <a:rPr lang="en-US" sz="2000" b="1" dirty="0" smtClean="0">
                <a:ea typeface="MS PGothic" pitchFamily="34" charset="-128"/>
              </a:rPr>
              <a:t>JavaScript</a:t>
            </a:r>
            <a:r>
              <a:rPr lang="en-US" sz="1600" dirty="0" smtClean="0">
                <a:ea typeface="MS PGothic" pitchFamily="34" charset="-128"/>
              </a:rPr>
              <a:t>: </a:t>
            </a:r>
            <a:r>
              <a:rPr lang="en-US" sz="1800" dirty="0">
                <a:ea typeface="MS PGothic" pitchFamily="34" charset="-128"/>
              </a:rPr>
              <a:t>JavaScript is a programming language that enables interactive web pages and web applications</a:t>
            </a:r>
            <a:r>
              <a:rPr lang="en-US" sz="1800" dirty="0" smtClean="0">
                <a:ea typeface="MS PGothic" pitchFamily="34" charset="-128"/>
              </a:rPr>
              <a:t>.</a:t>
            </a:r>
          </a:p>
          <a:p>
            <a:pPr marL="0" indent="0">
              <a:buNone/>
            </a:pPr>
            <a:r>
              <a:rPr lang="en-US" sz="1800" u="sng" dirty="0" smtClean="0">
                <a:ea typeface="MS PGothic" pitchFamily="34" charset="-128"/>
              </a:rPr>
              <a:t>Role</a:t>
            </a:r>
            <a:r>
              <a:rPr lang="en-US" sz="1800" dirty="0">
                <a:ea typeface="MS PGothic" pitchFamily="34" charset="-128"/>
              </a:rPr>
              <a:t>: Used for implementing dynamic and interactive features on the e-commerce website, such as fetching data from APIs, handling user interactions, and creating responsive designs.</a:t>
            </a:r>
          </a:p>
          <a:p>
            <a:pPr marL="0" indent="0">
              <a:buNone/>
            </a:pPr>
            <a:endParaRPr lang="en-US" sz="1800" dirty="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Tools &amp; Technologies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ea typeface="MS PGothic" pitchFamily="34" charset="-128"/>
              </a:rPr>
              <a:t>Version Control System (e.g., </a:t>
            </a:r>
            <a:r>
              <a:rPr lang="en-US" sz="2000" b="1" dirty="0" smtClean="0">
                <a:ea typeface="MS PGothic" pitchFamily="34" charset="-128"/>
              </a:rPr>
              <a:t>Git)</a:t>
            </a:r>
            <a:r>
              <a:rPr lang="en-US" sz="1800" dirty="0" smtClean="0">
                <a:ea typeface="MS PGothic" pitchFamily="34" charset="-128"/>
              </a:rPr>
              <a:t>: </a:t>
            </a:r>
            <a:r>
              <a:rPr lang="en-US" sz="1800" dirty="0">
                <a:ea typeface="MS PGothic" pitchFamily="34" charset="-128"/>
              </a:rPr>
              <a:t>Version control systems are software tools that help track changes to files and manage collaborative development projects</a:t>
            </a:r>
            <a:r>
              <a:rPr lang="en-US" sz="1800" dirty="0" smtClean="0">
                <a:ea typeface="MS PGothic" pitchFamily="34" charset="-128"/>
              </a:rPr>
              <a:t>.</a:t>
            </a:r>
          </a:p>
          <a:p>
            <a:pPr marL="0" indent="0">
              <a:buNone/>
            </a:pPr>
            <a:r>
              <a:rPr lang="en-US" sz="1800" u="sng" dirty="0" smtClean="0">
                <a:ea typeface="MS PGothic" pitchFamily="34" charset="-128"/>
              </a:rPr>
              <a:t>Role</a:t>
            </a:r>
            <a:r>
              <a:rPr lang="en-US" sz="1800" dirty="0">
                <a:ea typeface="MS PGothic" pitchFamily="34" charset="-128"/>
              </a:rPr>
              <a:t>: Used for managing the project's source code, tracking changes, and enabling collaboration among team members</a:t>
            </a:r>
            <a:r>
              <a:rPr lang="en-US" sz="1800" dirty="0" smtClean="0">
                <a:ea typeface="MS PGothic" pitchFamily="34" charset="-128"/>
              </a:rPr>
              <a:t>.</a:t>
            </a:r>
          </a:p>
          <a:p>
            <a:pPr marL="0" indent="0">
              <a:buNone/>
            </a:pPr>
            <a:endParaRPr lang="en-US" sz="1800" dirty="0">
              <a:ea typeface="MS PGothic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ea typeface="MS PGothic" pitchFamily="34" charset="-128"/>
              </a:rPr>
              <a:t>Code Editor (Visual Studio </a:t>
            </a:r>
            <a:r>
              <a:rPr lang="en-US" sz="2000" b="1" dirty="0" smtClean="0">
                <a:ea typeface="MS PGothic" pitchFamily="34" charset="-128"/>
              </a:rPr>
              <a:t>Code)</a:t>
            </a:r>
            <a:r>
              <a:rPr lang="en-US" sz="1800" dirty="0" smtClean="0">
                <a:ea typeface="MS PGothic" pitchFamily="34" charset="-128"/>
              </a:rPr>
              <a:t>: </a:t>
            </a:r>
            <a:r>
              <a:rPr lang="en-US" sz="1800" dirty="0">
                <a:ea typeface="MS PGothic" pitchFamily="34" charset="-128"/>
              </a:rPr>
              <a:t>Code editors are software tools used for writing and editing code files</a:t>
            </a:r>
            <a:r>
              <a:rPr lang="en-US" sz="1800" dirty="0" smtClean="0">
                <a:ea typeface="MS PGothic" pitchFamily="34" charset="-128"/>
              </a:rPr>
              <a:t>.</a:t>
            </a:r>
          </a:p>
          <a:p>
            <a:pPr marL="0" indent="0">
              <a:buNone/>
            </a:pPr>
            <a:r>
              <a:rPr lang="en-US" sz="1800" u="sng" dirty="0" smtClean="0">
                <a:ea typeface="MS PGothic" pitchFamily="34" charset="-128"/>
              </a:rPr>
              <a:t>Role</a:t>
            </a:r>
            <a:r>
              <a:rPr lang="en-US" sz="1800" dirty="0">
                <a:ea typeface="MS PGothic" pitchFamily="34" charset="-128"/>
              </a:rPr>
              <a:t>: Used for writing, editing, and debugging HTML, CSS, and JavaScript code for the e-commerce website</a:t>
            </a:r>
            <a:r>
              <a:rPr lang="en-US" sz="1800" dirty="0" smtClean="0">
                <a:ea typeface="MS PGothic" pitchFamily="34" charset="-128"/>
              </a:rPr>
              <a:t>.</a:t>
            </a:r>
          </a:p>
          <a:p>
            <a:pPr marL="0" indent="0">
              <a:buNone/>
            </a:pPr>
            <a:endParaRPr lang="en-US" sz="1800" dirty="0">
              <a:ea typeface="MS PGothic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ea typeface="MS PGothic" pitchFamily="34" charset="-128"/>
              </a:rPr>
              <a:t>Fake Store </a:t>
            </a:r>
            <a:r>
              <a:rPr lang="en-US" sz="2000" b="1" dirty="0" smtClean="0">
                <a:ea typeface="MS PGothic" pitchFamily="34" charset="-128"/>
              </a:rPr>
              <a:t>API</a:t>
            </a:r>
            <a:r>
              <a:rPr lang="en-US" sz="1800" dirty="0" smtClean="0">
                <a:ea typeface="MS PGothic" pitchFamily="34" charset="-128"/>
              </a:rPr>
              <a:t>: </a:t>
            </a:r>
            <a:r>
              <a:rPr lang="en-US" sz="1800" dirty="0">
                <a:ea typeface="MS PGothic" pitchFamily="34" charset="-128"/>
              </a:rPr>
              <a:t>Fake Store API is a public API that provides mock data for an e-commerce store, including products, categories, and users</a:t>
            </a:r>
            <a:r>
              <a:rPr lang="en-US" sz="1800" dirty="0" smtClean="0">
                <a:ea typeface="MS PGothic" pitchFamily="34" charset="-128"/>
              </a:rPr>
              <a:t>.</a:t>
            </a:r>
          </a:p>
          <a:p>
            <a:pPr marL="0" indent="0">
              <a:buNone/>
            </a:pPr>
            <a:r>
              <a:rPr lang="en-US" sz="1800" u="sng" dirty="0" smtClean="0">
                <a:ea typeface="MS PGothic" pitchFamily="34" charset="-128"/>
              </a:rPr>
              <a:t>Role</a:t>
            </a:r>
            <a:r>
              <a:rPr lang="en-US" sz="1800" dirty="0">
                <a:ea typeface="MS PGothic" pitchFamily="34" charset="-128"/>
              </a:rPr>
              <a:t>: Used for fetching realistic product data to populate the e-commerce website's catalog and simulate real-world scenarios during development and testing.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428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Future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We are thinking of some modifications and adding some new features on our system .</a:t>
            </a:r>
          </a:p>
          <a:p>
            <a:pPr marL="0" indent="0">
              <a:buNone/>
            </a:pPr>
            <a:r>
              <a:rPr lang="en-US" sz="2800" dirty="0" smtClean="0"/>
              <a:t>Some of them are –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GUI modification (more user friendly)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Users can signup/login using their social media account such as facebook ,google ,etc.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Checkout functionality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Add to cart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Payment gateway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057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248400" cy="838200"/>
          </a:xfrm>
        </p:spPr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Code Snapshots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sz="2800" dirty="0">
              <a:ea typeface="MS PGothic" charset="0"/>
              <a:cs typeface="MS PGothic" charset="0"/>
            </a:endParaRPr>
          </a:p>
          <a:p>
            <a:pPr marL="0" indent="0">
              <a:buNone/>
              <a:defRPr/>
            </a:pPr>
            <a:endParaRPr lang="en-US" sz="2800" dirty="0">
              <a:ea typeface="MS PGothic" charset="0"/>
              <a:cs typeface="MS PGothic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800" dirty="0">
              <a:ea typeface="MS PGothic" charset="0"/>
              <a:cs typeface="MS P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5" y="874643"/>
            <a:ext cx="4743648" cy="54499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683" y="812041"/>
            <a:ext cx="4181691" cy="56649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17676</TotalTime>
  <Words>835</Words>
  <Application>Microsoft Office PowerPoint</Application>
  <PresentationFormat>On-screen Show (4:3)</PresentationFormat>
  <Paragraphs>91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ＭＳ Ｐゴシック</vt:lpstr>
      <vt:lpstr>Arial</vt:lpstr>
      <vt:lpstr>Calibri</vt:lpstr>
      <vt:lpstr>Wingdings</vt:lpstr>
      <vt:lpstr>Office Theme</vt:lpstr>
      <vt:lpstr>PowerPoint Presentation</vt:lpstr>
      <vt:lpstr>Table of Content</vt:lpstr>
      <vt:lpstr>Introduction</vt:lpstr>
      <vt:lpstr>Problem Statement</vt:lpstr>
      <vt:lpstr>Motivation of Research</vt:lpstr>
      <vt:lpstr>Tools &amp; Technologies</vt:lpstr>
      <vt:lpstr>Tools &amp; Technologies</vt:lpstr>
      <vt:lpstr>Future Scope</vt:lpstr>
      <vt:lpstr>Code Snapshots</vt:lpstr>
      <vt:lpstr>Code Snapshots</vt:lpstr>
      <vt:lpstr>Conclusion/Theme Plan</vt:lpstr>
      <vt:lpstr> References </vt:lpstr>
      <vt:lpstr>Questions???</vt:lpstr>
    </vt:vector>
  </TitlesOfParts>
  <Company>CCC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Naveen</cp:lastModifiedBy>
  <cp:revision>1265</cp:revision>
  <dcterms:created xsi:type="dcterms:W3CDTF">2010-04-09T07:36:15Z</dcterms:created>
  <dcterms:modified xsi:type="dcterms:W3CDTF">2024-03-15T05:41:58Z</dcterms:modified>
</cp:coreProperties>
</file>