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1210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177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97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19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1011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565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5878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540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7781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664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715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469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28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185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908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691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457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955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96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Old Newspaper Selling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Diya</a:t>
            </a:r>
            <a:r>
              <a:rPr lang="en-IN" dirty="0"/>
              <a:t> Mukherjee</a:t>
            </a:r>
            <a:endParaRPr dirty="0"/>
          </a:p>
          <a:p>
            <a:r>
              <a:rPr dirty="0"/>
              <a:t>Submission Date: May 10, 2025</a:t>
            </a:r>
          </a:p>
          <a:p>
            <a:r>
              <a:rPr lang="en-IN" dirty="0"/>
              <a:t>College</a:t>
            </a:r>
            <a:r>
              <a:rPr dirty="0"/>
              <a:t>: </a:t>
            </a:r>
            <a:r>
              <a:rPr lang="en-IN" dirty="0"/>
              <a:t>MCKV Institute of Engineering </a:t>
            </a:r>
          </a:p>
          <a:p>
            <a:r>
              <a:rPr lang="en-IN" dirty="0"/>
              <a:t>Stream: IT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 Platform for users to post old newspapers for sale.</a:t>
            </a:r>
          </a:p>
          <a:p>
            <a:r>
              <a:t>Technologies: React.js, Tailwind CSS, Spring Boot, MySQL</a:t>
            </a:r>
          </a:p>
          <a:p>
            <a:r>
              <a:t>Features: Registration, Login, Add/View News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Frontend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Framework: React.js with Vite</a:t>
            </a:r>
          </a:p>
          <a:p>
            <a:r>
              <a:rPr dirty="0"/>
              <a:t>Styling: Tailwind CSS</a:t>
            </a:r>
          </a:p>
          <a:p>
            <a:r>
              <a:rPr dirty="0"/>
              <a:t>Components: Navbar, Home, Register, Login, Add News</a:t>
            </a:r>
            <a:r>
              <a:rPr lang="en-IN" dirty="0"/>
              <a:t>,Newspaper Card</a:t>
            </a:r>
            <a:endParaRPr dirty="0"/>
          </a:p>
          <a:p>
            <a:r>
              <a:rPr dirty="0"/>
              <a:t>Routing: React Router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Backend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Framework: Spring Boot</a:t>
            </a:r>
            <a:r>
              <a:rPr lang="en-IN" dirty="0"/>
              <a:t>,Hibernate</a:t>
            </a:r>
            <a:endParaRPr dirty="0"/>
          </a:p>
          <a:p>
            <a:r>
              <a:rPr dirty="0"/>
              <a:t>APIs: /register, /login, /add-news, /news</a:t>
            </a:r>
          </a:p>
          <a:p>
            <a:r>
              <a:rPr dirty="0"/>
              <a:t>Database: MySQL + JPA</a:t>
            </a:r>
          </a:p>
          <a:p>
            <a:r>
              <a:rPr dirty="0"/>
              <a:t>Security: Basic auth (JWT planned)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User Management: Register/Login</a:t>
            </a:r>
          </a:p>
          <a:p>
            <a:r>
              <a:t>News Management: Add/View News</a:t>
            </a:r>
          </a:p>
          <a:p>
            <a:r>
              <a:t>Responsive UI</a:t>
            </a:r>
          </a:p>
          <a:p>
            <a:r>
              <a:t>Navigation: Clear and simple links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&amp;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Challenge: Secure auth</a:t>
            </a:r>
          </a:p>
          <a:p>
            <a:r>
              <a:rPr dirty="0"/>
              <a:t>Solution: Basic auth for now</a:t>
            </a:r>
          </a:p>
          <a:p>
            <a:r>
              <a:rPr dirty="0"/>
              <a:t>Challenge: Responsive UI</a:t>
            </a:r>
          </a:p>
          <a:p>
            <a:r>
              <a:rPr dirty="0"/>
              <a:t>Solution: Tailwind CSS for styling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Add JWT auth</a:t>
            </a:r>
          </a:p>
          <a:p>
            <a:r>
              <a:rPr dirty="0"/>
              <a:t>Enable user profiles</a:t>
            </a:r>
          </a:p>
          <a:p>
            <a:r>
              <a:rPr dirty="0"/>
              <a:t>Implement search</a:t>
            </a:r>
          </a:p>
          <a:p>
            <a:r>
              <a:rPr lang="en-IN" dirty="0"/>
              <a:t>Payment Gateway Integration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Built a full-stack app for selling old newspapers</a:t>
            </a:r>
          </a:p>
          <a:p>
            <a:r>
              <a:t>Hands-on with modern tools</a:t>
            </a:r>
          </a:p>
          <a:p>
            <a:r>
              <a:t>Integrated frontend and backend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</TotalTime>
  <Words>201</Words>
  <Application>Microsoft Office PowerPoint</Application>
  <PresentationFormat>On-screen Show (4:3)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Organic</vt:lpstr>
      <vt:lpstr>Old Newspaper Selling Website</vt:lpstr>
      <vt:lpstr>Project Overview</vt:lpstr>
      <vt:lpstr>Frontend Implementation</vt:lpstr>
      <vt:lpstr>Backend Implementation</vt:lpstr>
      <vt:lpstr>Key Features</vt:lpstr>
      <vt:lpstr>Challenges &amp; Solutions</vt:lpstr>
      <vt:lpstr>Future Enhancements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diya mukherjee</cp:lastModifiedBy>
  <cp:revision>2</cp:revision>
  <dcterms:created xsi:type="dcterms:W3CDTF">2013-01-27T09:14:16Z</dcterms:created>
  <dcterms:modified xsi:type="dcterms:W3CDTF">2025-05-09T17:49:21Z</dcterms:modified>
  <cp:category/>
</cp:coreProperties>
</file>