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1A6A-CE40-4C05-AF58-8D87DF958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B9B5F-CC4E-4B5B-9CA5-1E0FDE50E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909C-E518-4B0A-B6AD-303E647B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C2550-56A2-40F1-919D-BAF9DB17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77CA-8619-4C06-B43E-439B490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17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356D-B3C0-4C8F-A20B-92A46C89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3547A-4D96-4ABB-A52F-4C23BA594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6AF44-8C05-4A2F-B2D4-600C2255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9D96-D87A-4F47-9676-0AB2A720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1508-189B-434A-B4AD-15257AC0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06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F01BC-D2C9-4092-A839-774263498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A37E9-6900-426D-BA7F-1550D25CC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92F4-F428-40F3-80DF-678DC853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4FAA9-83C3-4E21-8C4E-F01F0AFF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3E28-E23F-4220-8893-DA7E33E1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9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CCCF-7DD4-4E61-B4F1-148EC165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47F8-6E85-41E0-87EE-2EEAB320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12B6-D033-462A-805D-E3E4F38B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21579-4F9E-4206-808C-BAACFF97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79D92-EEC6-4457-86EC-00844B06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3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3D46-3164-4A26-A87F-075F0BEE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306A-1CAB-4E65-81E2-A47FED72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4310-1E90-485F-B1EC-1EE1B804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A175-2960-4E31-A75C-8D2576A8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E25C1-8FFB-42CD-8678-7E16E3F2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739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C251-DFED-4A07-A8B6-B0143EE1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C2DD-6A0A-409E-8829-CAABF9370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E4141-4061-4E92-AC3A-621F7E1B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22C6F-2089-4FD7-B1F1-8A9EEB25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73181-73F6-4977-AF5B-B0C33939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AF23E-6635-4E1A-87AB-C129E975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130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9E11-A73A-49C3-B7FF-1B50FE9B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7B06B-47EE-411C-8446-F814A4E9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EB89B-E05B-45F4-8B68-619913A7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7345D-8BF7-46A7-8C72-AF459BDBF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65AEE-E006-404A-8AE0-1D29CCEB5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CB7B6-D8F0-4278-A70B-6A5458AF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6D4D1-56E8-4662-BE80-9509D486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98EFE-861B-4E69-8C60-E4B62E90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9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8CE6-CC24-45D3-BBAD-E17FD23A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3C914-546C-4A91-ADCE-2200BDC7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9E138-E915-4C95-861A-7F2165F4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4D8AE-8B6D-4E1F-BF39-77FD3E5E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1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23EA0-7C82-41E6-A955-21DD79A2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EDE06-2E8C-44FC-9F52-F2BC78BD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C888-135D-4FAC-80B4-55117436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89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9631-CA55-4000-8FBC-42238141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1134-3469-4B07-A5DC-BA7ABEE6E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7A33-99B1-4267-ADF2-8264E7C13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DEF9-EFF7-4CEF-AF21-065F85A9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5724-2BDB-474B-86A9-25648332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CDD3-0913-44FF-8E70-11617CEA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7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E819-C683-4EE1-87BC-0E5A6BD3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1CF46-3C46-4303-90CF-099F0A929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F27EA-2977-4F6D-8A23-047180DAD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E40C4-57C9-47AC-B02C-7C3F6084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1A591-7C2A-4B59-B11B-2BD547E9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72426-386A-404A-92DD-5156F30E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279EB-4465-4D9A-BCCF-918541CA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CB16B-C31D-4278-B277-8557E70CD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A329-4FF7-455F-A657-986BCECC6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2303F-D0A4-4CE8-8B17-8F493727CE1F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4819-0365-4532-86B9-214BD7608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F8CC-C0FB-4F90-8E3B-9ADB33A87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E3CC-FEB2-4D1D-A80C-F712D53E7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3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15EEA7-A7BE-4F3F-BE1B-4852B142033C}"/>
              </a:ext>
            </a:extLst>
          </p:cNvPr>
          <p:cNvSpPr txBox="1"/>
          <p:nvPr/>
        </p:nvSpPr>
        <p:spPr>
          <a:xfrm>
            <a:off x="705803" y="417106"/>
            <a:ext cx="60979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TABLE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Employee (</a:t>
            </a:r>
            <a:br>
              <a:rPr lang="en-US" dirty="0"/>
            </a:br>
            <a:r>
              <a:rPr lang="en-US" b="0" i="0" dirty="0" err="1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EmployeeID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INT </a:t>
            </a:r>
            <a:r>
              <a:rPr lang="en-US" b="0" i="0" dirty="0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PRIMARY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KEY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FirstName VARCHAR(</a:t>
            </a:r>
            <a:r>
              <a:rPr lang="en-US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),</a:t>
            </a:r>
            <a:br>
              <a:rPr lang="en-US" dirty="0"/>
            </a:br>
            <a:r>
              <a:rPr lang="en-US" b="0" i="0" dirty="0" err="1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LastName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VARCHAR(</a:t>
            </a:r>
            <a:r>
              <a:rPr lang="en-US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Department VARCHAR(</a:t>
            </a:r>
            <a:r>
              <a:rPr lang="en-US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),</a:t>
            </a:r>
            <a:br>
              <a:rPr lang="en-US" dirty="0"/>
            </a:b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b="0" i="0" dirty="0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DECIMAL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),</a:t>
            </a:r>
            <a:br>
              <a:rPr lang="en-US" dirty="0"/>
            </a:br>
            <a:r>
              <a:rPr lang="en-US" b="0" i="0" dirty="0" err="1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HireDate</a:t>
            </a: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DATE</a:t>
            </a:r>
            <a:br>
              <a:rPr lang="en-US" dirty="0"/>
            </a:br>
            <a:r>
              <a:rPr lang="en-US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1D35"/>
              </a:solidFill>
              <a:latin typeface="Courier New" panose="02070309020205020404" pitchFamily="49" charset="0"/>
            </a:endParaRPr>
          </a:p>
          <a:p>
            <a:r>
              <a:rPr lang="en-IN" b="0" i="0" dirty="0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INSERT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INTO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Employee (</a:t>
            </a:r>
            <a:r>
              <a:rPr lang="en-IN" b="0" i="0" dirty="0" err="1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EmployeeID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FirstName, </a:t>
            </a:r>
            <a:r>
              <a:rPr lang="en-IN" b="0" i="0" dirty="0" err="1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LastName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Department, Salary, </a:t>
            </a:r>
            <a:r>
              <a:rPr lang="en-IN" b="0" i="0" dirty="0" err="1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HireDate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VALUES</a:t>
            </a:r>
            <a:br>
              <a:rPr lang="en-IN" dirty="0"/>
            </a:b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'John'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'Doe'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'Sales'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60000.00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'2022-01-15'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),</a:t>
            </a:r>
            <a:br>
              <a:rPr lang="en-IN" dirty="0"/>
            </a:b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'Jane'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'Smith'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'Marketing'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55000.00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'2021-08-20'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),</a:t>
            </a:r>
            <a:br>
              <a:rPr lang="en-IN" dirty="0"/>
            </a:b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'Peter'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'Jones'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'IT'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75000.00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'2023-03-10'</a:t>
            </a:r>
            <a:r>
              <a:rPr lang="en-IN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C9786-DD71-4C73-8B17-0A58C1EFA989}"/>
              </a:ext>
            </a:extLst>
          </p:cNvPr>
          <p:cNvSpPr txBox="1"/>
          <p:nvPr/>
        </p:nvSpPr>
        <p:spPr>
          <a:xfrm>
            <a:off x="5388293" y="762416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ALTER TABLE Employees</a:t>
            </a:r>
          </a:p>
          <a:p>
            <a:r>
              <a:rPr lang="en-IN" dirty="0"/>
              <a:t>ADD Address VARCHAR(255),</a:t>
            </a:r>
          </a:p>
          <a:p>
            <a:r>
              <a:rPr lang="en-IN" dirty="0"/>
              <a:t>ADD City VARCHAR(100);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065B8-36E1-4610-BDB4-128E596F1BD4}"/>
              </a:ext>
            </a:extLst>
          </p:cNvPr>
          <p:cNvSpPr txBox="1"/>
          <p:nvPr/>
        </p:nvSpPr>
        <p:spPr>
          <a:xfrm>
            <a:off x="6237923" y="1848713"/>
            <a:ext cx="47120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UPDATE </a:t>
            </a:r>
            <a:r>
              <a:rPr lang="en-IN" dirty="0" err="1"/>
              <a:t>EmployeesSET</a:t>
            </a:r>
            <a:r>
              <a:rPr lang="en-IN" dirty="0"/>
              <a:t> City = 'New York’</a:t>
            </a:r>
          </a:p>
          <a:p>
            <a:r>
              <a:rPr lang="en-IN" dirty="0"/>
              <a:t>WHERE </a:t>
            </a:r>
            <a:r>
              <a:rPr lang="en-IN" dirty="0" err="1"/>
              <a:t>EmployeeID</a:t>
            </a:r>
            <a:r>
              <a:rPr lang="en-IN" dirty="0"/>
              <a:t> = 1;</a:t>
            </a:r>
          </a:p>
          <a:p>
            <a:r>
              <a:rPr lang="en-IN" dirty="0"/>
              <a:t>UPDATE </a:t>
            </a:r>
            <a:r>
              <a:rPr lang="en-IN" dirty="0" err="1"/>
              <a:t>EmployeesSET</a:t>
            </a:r>
            <a:r>
              <a:rPr lang="en-IN" dirty="0"/>
              <a:t> City = 'Los Angeles’</a:t>
            </a:r>
          </a:p>
          <a:p>
            <a:r>
              <a:rPr lang="en-IN" dirty="0"/>
              <a:t>WHERE </a:t>
            </a:r>
            <a:r>
              <a:rPr lang="en-IN" dirty="0" err="1"/>
              <a:t>EmployeeID</a:t>
            </a:r>
            <a:r>
              <a:rPr lang="en-IN" dirty="0"/>
              <a:t> = 2;</a:t>
            </a:r>
            <a:br>
              <a:rPr lang="en-IN" dirty="0"/>
            </a:br>
            <a:r>
              <a:rPr lang="en-IN" dirty="0"/>
              <a:t>UPDATE </a:t>
            </a:r>
            <a:r>
              <a:rPr lang="en-IN" dirty="0" err="1"/>
              <a:t>EmployeesSET</a:t>
            </a:r>
            <a:r>
              <a:rPr lang="en-IN" dirty="0"/>
              <a:t> City = 'Chicago’</a:t>
            </a:r>
          </a:p>
          <a:p>
            <a:r>
              <a:rPr lang="en-IN" dirty="0"/>
              <a:t>WHERE </a:t>
            </a:r>
            <a:r>
              <a:rPr lang="en-IN" dirty="0" err="1"/>
              <a:t>EmployeeID</a:t>
            </a:r>
            <a:r>
              <a:rPr lang="en-IN" dirty="0"/>
              <a:t> = 3;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24074-4611-4657-A45F-40E7A604A792}"/>
              </a:ext>
            </a:extLst>
          </p:cNvPr>
          <p:cNvSpPr txBox="1"/>
          <p:nvPr/>
        </p:nvSpPr>
        <p:spPr>
          <a:xfrm>
            <a:off x="6625590" y="3821415"/>
            <a:ext cx="4860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DELETE FROM Employees</a:t>
            </a:r>
          </a:p>
          <a:p>
            <a:r>
              <a:rPr lang="en-IN" dirty="0"/>
              <a:t>WHERE </a:t>
            </a:r>
            <a:r>
              <a:rPr lang="en-IN" dirty="0" err="1"/>
              <a:t>EmployeeID</a:t>
            </a:r>
            <a:r>
              <a:rPr lang="en-IN" dirty="0"/>
              <a:t> = 2;</a:t>
            </a:r>
          </a:p>
        </p:txBody>
      </p:sp>
    </p:spTree>
    <p:extLst>
      <p:ext uri="{BB962C8B-B14F-4D97-AF65-F5344CB8AC3E}">
        <p14:creationId xmlns:p14="http://schemas.microsoft.com/office/powerpoint/2010/main" val="63748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137EFC-2FF6-469C-8248-AE1C821E4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55086"/>
              </p:ext>
            </p:extLst>
          </p:nvPr>
        </p:nvGraphicFramePr>
        <p:xfrm>
          <a:off x="2031999" y="216746"/>
          <a:ext cx="8128002" cy="633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011978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3546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34965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704931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72515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23987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Experience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58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Akash Roy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Kolkata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3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Bikash Ghosh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Lead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4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Riya Pal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Engineer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Kolkata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67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Mousumi</a:t>
                      </a:r>
                      <a:r>
                        <a:rPr lang="en-US" dirty="0"/>
                        <a:t> Dey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Engineer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Delhi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Tapas 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Kolkata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54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Payel</a:t>
                      </a:r>
                      <a:r>
                        <a:rPr lang="en-US" dirty="0"/>
                        <a:t> Roy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Stock manager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41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Krish</a:t>
                      </a:r>
                      <a:r>
                        <a:rPr lang="en-US" dirty="0"/>
                        <a:t> Bose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Mumbai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7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Kushal Roy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Bangalore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0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Shreya 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Engineer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2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Pritha</a:t>
                      </a:r>
                      <a:r>
                        <a:rPr lang="en-US" dirty="0"/>
                        <a:t> Pal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Hyderabad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7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Suvojit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Mondol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Kolkata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46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7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45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253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2025-08-13T10:54:37Z</dcterms:created>
  <dcterms:modified xsi:type="dcterms:W3CDTF">2025-08-13T11:17:19Z</dcterms:modified>
</cp:coreProperties>
</file>