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7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7" r:id="rId6"/>
    <p:sldId id="281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DDX3US3kss&amp;t=2222s&amp;ab_channel=JavaScriptMastery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avatpoint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coinmarketcap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Hotel Reservation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0E6371-1F1B-ED18-BB1D-7FA688B51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090864"/>
            <a:ext cx="10144131" cy="517375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800" b="1" u="sng" spc="-10" dirty="0">
              <a:uFill>
                <a:solidFill>
                  <a:srgbClr val="000000"/>
                </a:solidFill>
              </a:uFill>
              <a:latin typeface="Trebuchet MS"/>
              <a:cs typeface="Trebuchet M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Conclusion:</a:t>
            </a:r>
          </a:p>
          <a:p>
            <a:pPr marL="0" marR="5080" indent="0">
              <a:lnSpc>
                <a:spcPct val="168700"/>
              </a:lnSpc>
              <a:spcBef>
                <a:spcPts val="795"/>
              </a:spcBef>
              <a:buNone/>
            </a:pPr>
            <a:endParaRPr lang="en-US" sz="1800" spc="-40" dirty="0">
              <a:latin typeface="Trebuchet MS"/>
              <a:cs typeface="Tahoma"/>
            </a:endParaRPr>
          </a:p>
          <a:p>
            <a:pPr marL="0" marR="5080" indent="0">
              <a:lnSpc>
                <a:spcPct val="168700"/>
              </a:lnSpc>
              <a:spcBef>
                <a:spcPts val="795"/>
              </a:spcBef>
              <a:buNone/>
            </a:pPr>
            <a:r>
              <a:rPr lang="en-US" sz="1800" spc="-40" dirty="0">
                <a:latin typeface="Tahoma"/>
                <a:cs typeface="Tahoma"/>
              </a:rPr>
              <a:t>Despite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mix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of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technologies</a:t>
            </a:r>
            <a:r>
              <a:rPr lang="en-US" sz="1800" spc="-10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used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in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this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project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which </a:t>
            </a:r>
            <a:r>
              <a:rPr lang="en-US" sz="1800" spc="-55" dirty="0">
                <a:latin typeface="Tahoma"/>
                <a:cs typeface="Tahoma"/>
              </a:rPr>
              <a:t>have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run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us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into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multiple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problem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we’ve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succeed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to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manage </a:t>
            </a:r>
            <a:r>
              <a:rPr lang="en-US" sz="1800" spc="-25" dirty="0">
                <a:latin typeface="Tahoma"/>
                <a:cs typeface="Tahoma"/>
              </a:rPr>
              <a:t>them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all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together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in</a:t>
            </a:r>
            <a:r>
              <a:rPr lang="en-US" sz="1800" spc="-160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order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to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produce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65" dirty="0">
                <a:latin typeface="Tahoma"/>
                <a:cs typeface="Tahoma"/>
              </a:rPr>
              <a:t>a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running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website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that </a:t>
            </a:r>
            <a:r>
              <a:rPr lang="en-US" sz="1800" spc="-35" dirty="0">
                <a:latin typeface="Tahoma"/>
                <a:cs typeface="Tahoma"/>
              </a:rPr>
              <a:t>used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latest</a:t>
            </a:r>
            <a:r>
              <a:rPr lang="en-US" sz="1800" spc="-16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technologies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to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make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65" dirty="0">
                <a:latin typeface="Tahoma"/>
                <a:cs typeface="Tahoma"/>
              </a:rPr>
              <a:t>a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great</a:t>
            </a:r>
            <a:r>
              <a:rPr lang="en-US" sz="1800" spc="-16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software </a:t>
            </a:r>
            <a:r>
              <a:rPr lang="en-US" sz="1800" spc="-40" dirty="0">
                <a:latin typeface="Tahoma"/>
                <a:cs typeface="Tahoma"/>
              </a:rPr>
              <a:t>architecture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to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sheds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light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on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core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components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of </a:t>
            </a:r>
            <a:r>
              <a:rPr lang="en-US" sz="1800" spc="-75" dirty="0">
                <a:latin typeface="Tahoma"/>
                <a:cs typeface="Tahoma"/>
              </a:rPr>
              <a:t>J2EE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API’s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Services.</a:t>
            </a:r>
            <a:endParaRPr lang="en-US" sz="18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EB8B3-13BC-E6DC-F2C6-06AE62FC8649}"/>
              </a:ext>
            </a:extLst>
          </p:cNvPr>
          <p:cNvSpPr txBox="1"/>
          <p:nvPr/>
        </p:nvSpPr>
        <p:spPr>
          <a:xfrm>
            <a:off x="1363579" y="461210"/>
            <a:ext cx="9496925" cy="5714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BIBLIOGRAPHY AND REFERENCES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en-IN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BIOGRAPHY AND REFERENCES: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are some websites, videos and books which we </a:t>
            </a:r>
            <a:r>
              <a:rPr lang="en-I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refered</a:t>
            </a: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while building this project.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Video Reference: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Build and Deploy a React </a:t>
            </a:r>
            <a:r>
              <a:rPr lang="en-IN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IN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javascript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lerning</a:t>
            </a: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App and Master Redux Toolkit in One Video: </a:t>
            </a:r>
            <a:r>
              <a:rPr lang="en-IN" sz="16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https://www.youtube.com/watch?v=9DDX3US3kss&amp;t=2222s&amp;ab_channel=JavaScriptMastery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IN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Reference: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CoinMarketCap</a:t>
            </a: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IN" sz="1600" u="sng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https://coinmarketcap.com/</a:t>
            </a: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w3schools: </a:t>
            </a:r>
            <a:r>
              <a:rPr lang="en-IN" sz="1600" u="sng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https://www.w3schools.com/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javaTpoint</a:t>
            </a: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IN" sz="1600" u="sng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https://www.javatpoint.com/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stack overflow: </a:t>
            </a:r>
            <a:r>
              <a:rPr lang="en-IN" sz="1600" u="sng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https://stackoverflow.com/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7154778" cy="2727709"/>
          </a:xfrm>
        </p:spPr>
        <p:txBody>
          <a:bodyPr/>
          <a:lstStyle/>
          <a:p>
            <a:r>
              <a:rPr lang="en-US" sz="6600" dirty="0"/>
              <a:t>Thank </a:t>
            </a:r>
            <a:br>
              <a:rPr lang="en-US" sz="6600" dirty="0"/>
            </a:br>
            <a:r>
              <a:rPr lang="en-US" sz="6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904420-9F5F-F06E-09F4-9CFE76FBE4C1}"/>
              </a:ext>
            </a:extLst>
          </p:cNvPr>
          <p:cNvSpPr txBox="1">
            <a:spLocks/>
          </p:cNvSpPr>
          <p:nvPr/>
        </p:nvSpPr>
        <p:spPr>
          <a:xfrm>
            <a:off x="372414" y="449179"/>
            <a:ext cx="5723586" cy="6063916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3AB623-9847-67A9-3F43-CCC2F2AE0140}"/>
              </a:ext>
            </a:extLst>
          </p:cNvPr>
          <p:cNvSpPr txBox="1">
            <a:spLocks/>
          </p:cNvSpPr>
          <p:nvPr/>
        </p:nvSpPr>
        <p:spPr>
          <a:xfrm>
            <a:off x="1015859" y="680623"/>
            <a:ext cx="5723586" cy="4739104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D9E96-BE22-1694-5670-7F3E99928F7D}"/>
              </a:ext>
            </a:extLst>
          </p:cNvPr>
          <p:cNvSpPr txBox="1">
            <a:spLocks/>
          </p:cNvSpPr>
          <p:nvPr/>
        </p:nvSpPr>
        <p:spPr>
          <a:xfrm>
            <a:off x="310006" y="299623"/>
            <a:ext cx="5723586" cy="6063916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</a:rPr>
              <a:t>The aim of this project are manage the information about the Hotel Reservation,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Customers and Hotel room Bookings.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This project is helpful for searching Hotel And available room with good facilities.</a:t>
            </a:r>
            <a:endParaRPr lang="en-I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33137"/>
            <a:ext cx="10587789" cy="83418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Introduction:</a:t>
            </a:r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84422"/>
            <a:ext cx="10427368" cy="4357562"/>
          </a:xfrm>
        </p:spPr>
        <p:txBody>
          <a:bodyPr>
            <a:normAutofit fontScale="92500" lnSpcReduction="10000"/>
          </a:bodyPr>
          <a:lstStyle/>
          <a:p>
            <a:pPr marL="12700" marR="5080">
              <a:lnSpc>
                <a:spcPct val="168600"/>
              </a:lnSpc>
              <a:spcBef>
                <a:spcPts val="800"/>
              </a:spcBef>
            </a:pPr>
            <a:r>
              <a:rPr lang="en-US" sz="2400" spc="-155" dirty="0">
                <a:latin typeface="Tahoma"/>
                <a:cs typeface="Tahoma"/>
              </a:rPr>
              <a:t>In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this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practical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work</a:t>
            </a:r>
            <a:r>
              <a:rPr lang="en-US" sz="2400" spc="-150" dirty="0">
                <a:latin typeface="Tahoma"/>
                <a:cs typeface="Tahoma"/>
              </a:rPr>
              <a:t> </a:t>
            </a:r>
            <a:r>
              <a:rPr lang="en-US" sz="2400" spc="-20" dirty="0">
                <a:latin typeface="Tahoma"/>
                <a:cs typeface="Tahoma"/>
              </a:rPr>
              <a:t>we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-60" dirty="0">
                <a:latin typeface="Tahoma"/>
                <a:cs typeface="Tahoma"/>
              </a:rPr>
              <a:t>have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-50" dirty="0">
                <a:latin typeface="Tahoma"/>
                <a:cs typeface="Tahoma"/>
              </a:rPr>
              <a:t>made</a:t>
            </a:r>
            <a:r>
              <a:rPr lang="en-US" sz="2400" spc="-155" dirty="0">
                <a:latin typeface="Tahoma"/>
                <a:cs typeface="Tahoma"/>
              </a:rPr>
              <a:t> </a:t>
            </a:r>
            <a:r>
              <a:rPr lang="en-US" sz="2400" spc="-65" dirty="0">
                <a:latin typeface="Tahoma"/>
                <a:cs typeface="Tahoma"/>
              </a:rPr>
              <a:t>a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website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40" dirty="0">
                <a:latin typeface="Tahoma"/>
                <a:cs typeface="Tahoma"/>
              </a:rPr>
              <a:t>using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the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latest </a:t>
            </a:r>
            <a:r>
              <a:rPr lang="en-US" sz="2400" spc="-35" dirty="0">
                <a:latin typeface="Tahoma"/>
                <a:cs typeface="Tahoma"/>
              </a:rPr>
              <a:t>technologies</a:t>
            </a:r>
            <a:r>
              <a:rPr lang="en-US" sz="2400" spc="-110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for</a:t>
            </a:r>
            <a:r>
              <a:rPr lang="en-US" sz="2400" spc="-90" dirty="0">
                <a:latin typeface="Tahoma"/>
                <a:cs typeface="Tahoma"/>
              </a:rPr>
              <a:t> </a:t>
            </a:r>
            <a:r>
              <a:rPr lang="en-US" sz="2400" spc="-20" dirty="0">
                <a:latin typeface="Tahoma"/>
                <a:cs typeface="Tahoma"/>
              </a:rPr>
              <a:t>Hotel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50" dirty="0">
                <a:latin typeface="Tahoma"/>
                <a:cs typeface="Tahoma"/>
              </a:rPr>
              <a:t>reservation,</a:t>
            </a:r>
            <a:r>
              <a:rPr lang="en-US" sz="2400" spc="-110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where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65" dirty="0">
                <a:latin typeface="Tahoma"/>
                <a:cs typeface="Tahoma"/>
              </a:rPr>
              <a:t>a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30" dirty="0">
                <a:latin typeface="Tahoma"/>
                <a:cs typeface="Tahoma"/>
              </a:rPr>
              <a:t>client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50" dirty="0">
                <a:latin typeface="Tahoma"/>
                <a:cs typeface="Tahoma"/>
              </a:rPr>
              <a:t>can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simply </a:t>
            </a:r>
            <a:r>
              <a:rPr lang="en-US" sz="2400" spc="-35" dirty="0">
                <a:latin typeface="Tahoma"/>
                <a:cs typeface="Tahoma"/>
              </a:rPr>
              <a:t>choose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65" dirty="0">
                <a:latin typeface="Tahoma"/>
                <a:cs typeface="Tahoma"/>
              </a:rPr>
              <a:t>a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60" dirty="0">
                <a:latin typeface="Tahoma"/>
                <a:cs typeface="Tahoma"/>
              </a:rPr>
              <a:t>date,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the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suitable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55" dirty="0">
                <a:latin typeface="Tahoma"/>
                <a:cs typeface="Tahoma"/>
              </a:rPr>
              <a:t>price</a:t>
            </a:r>
            <a:r>
              <a:rPr lang="en-US" sz="2400" spc="-150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of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65" dirty="0">
                <a:latin typeface="Tahoma"/>
                <a:cs typeface="Tahoma"/>
              </a:rPr>
              <a:t>a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60" dirty="0">
                <a:latin typeface="Tahoma"/>
                <a:cs typeface="Tahoma"/>
              </a:rPr>
              <a:t>room,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60" dirty="0">
                <a:latin typeface="Tahoma"/>
                <a:cs typeface="Tahoma"/>
              </a:rPr>
              <a:t>and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then</a:t>
            </a:r>
            <a:r>
              <a:rPr lang="en-US" sz="2400" spc="-155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can submit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his</a:t>
            </a:r>
            <a:r>
              <a:rPr lang="en-US" sz="2400" spc="-114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request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simply.</a:t>
            </a:r>
            <a:r>
              <a:rPr lang="en-US" sz="2400" spc="-100" dirty="0">
                <a:latin typeface="Tahoma"/>
                <a:cs typeface="Tahoma"/>
              </a:rPr>
              <a:t> </a:t>
            </a:r>
            <a:r>
              <a:rPr lang="en-US" sz="2400" spc="-55" dirty="0">
                <a:latin typeface="Tahoma"/>
                <a:cs typeface="Tahoma"/>
              </a:rPr>
              <a:t>We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40" dirty="0">
                <a:latin typeface="Tahoma"/>
                <a:cs typeface="Tahoma"/>
              </a:rPr>
              <a:t>used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J2EE</a:t>
            </a:r>
            <a:r>
              <a:rPr lang="en-US" sz="2400" spc="-114" dirty="0">
                <a:latin typeface="Tahoma"/>
                <a:cs typeface="Tahoma"/>
              </a:rPr>
              <a:t> </a:t>
            </a:r>
            <a:r>
              <a:rPr lang="en-US" sz="2400" spc="-30" dirty="0">
                <a:latin typeface="Tahoma"/>
                <a:cs typeface="Tahoma"/>
              </a:rPr>
              <a:t>which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consists</a:t>
            </a:r>
            <a:r>
              <a:rPr lang="en-US" sz="2400" spc="-15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of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50" dirty="0">
                <a:latin typeface="Tahoma"/>
                <a:cs typeface="Tahoma"/>
              </a:rPr>
              <a:t>a </a:t>
            </a:r>
            <a:r>
              <a:rPr lang="en-US" sz="2400" dirty="0">
                <a:latin typeface="Tahoma"/>
                <a:cs typeface="Tahoma"/>
              </a:rPr>
              <a:t>set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of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70" dirty="0">
                <a:latin typeface="Tahoma"/>
                <a:cs typeface="Tahoma"/>
              </a:rPr>
              <a:t>APIs,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services,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60" dirty="0">
                <a:latin typeface="Tahoma"/>
                <a:cs typeface="Tahoma"/>
              </a:rPr>
              <a:t>and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30" dirty="0">
                <a:latin typeface="Tahoma"/>
                <a:cs typeface="Tahoma"/>
              </a:rPr>
              <a:t>protocols</a:t>
            </a:r>
            <a:r>
              <a:rPr lang="en-US" sz="2400" spc="-114" dirty="0">
                <a:latin typeface="Tahoma"/>
                <a:cs typeface="Tahoma"/>
              </a:rPr>
              <a:t> </a:t>
            </a:r>
            <a:r>
              <a:rPr lang="en-US" sz="2400" spc="-20" dirty="0">
                <a:latin typeface="Tahoma"/>
                <a:cs typeface="Tahoma"/>
              </a:rPr>
              <a:t>that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50" dirty="0">
                <a:latin typeface="Tahoma"/>
                <a:cs typeface="Tahoma"/>
              </a:rPr>
              <a:t>provide</a:t>
            </a:r>
            <a:r>
              <a:rPr lang="en-US" sz="2400" spc="-114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the </a:t>
            </a:r>
            <a:r>
              <a:rPr lang="en-US" sz="2400" spc="-30" dirty="0">
                <a:latin typeface="Tahoma"/>
                <a:cs typeface="Tahoma"/>
              </a:rPr>
              <a:t>functionality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to</a:t>
            </a:r>
            <a:r>
              <a:rPr lang="en-US" sz="2400" spc="-70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develop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multi-</a:t>
            </a:r>
            <a:r>
              <a:rPr lang="en-US" sz="2400" spc="-40" dirty="0">
                <a:latin typeface="Tahoma"/>
                <a:cs typeface="Tahoma"/>
              </a:rPr>
              <a:t>tiered</a:t>
            </a:r>
            <a:r>
              <a:rPr lang="en-US" sz="2400" spc="-8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web-</a:t>
            </a:r>
            <a:r>
              <a:rPr lang="en-US" sz="2400" spc="-45" dirty="0">
                <a:latin typeface="Tahoma"/>
                <a:cs typeface="Tahoma"/>
              </a:rPr>
              <a:t>based</a:t>
            </a:r>
            <a:r>
              <a:rPr lang="en-US" sz="2400" spc="-100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applications. </a:t>
            </a:r>
            <a:r>
              <a:rPr lang="en-US" sz="2400" spc="-120" dirty="0">
                <a:latin typeface="Tahoma"/>
                <a:cs typeface="Tahoma"/>
              </a:rPr>
              <a:t>It </a:t>
            </a:r>
            <a:r>
              <a:rPr lang="en-US" sz="2400" spc="-35" dirty="0">
                <a:latin typeface="Tahoma"/>
                <a:cs typeface="Tahoma"/>
              </a:rPr>
              <a:t>includes</a:t>
            </a:r>
            <a:r>
              <a:rPr lang="en-US" sz="2400" spc="-105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several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40" dirty="0">
                <a:latin typeface="Tahoma"/>
                <a:cs typeface="Tahoma"/>
              </a:rPr>
              <a:t>technologies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-20" dirty="0">
                <a:latin typeface="Tahoma"/>
                <a:cs typeface="Tahoma"/>
              </a:rPr>
              <a:t>that</a:t>
            </a:r>
            <a:r>
              <a:rPr lang="en-US" sz="2400" spc="-114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extend</a:t>
            </a:r>
            <a:r>
              <a:rPr lang="en-US" sz="2400" spc="-105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the</a:t>
            </a:r>
            <a:r>
              <a:rPr lang="en-US" sz="2400" spc="-110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functionality of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the</a:t>
            </a:r>
            <a:r>
              <a:rPr lang="en-US" sz="2400" spc="-114" dirty="0">
                <a:latin typeface="Tahoma"/>
                <a:cs typeface="Tahoma"/>
              </a:rPr>
              <a:t> </a:t>
            </a:r>
            <a:r>
              <a:rPr lang="en-US" sz="2400" spc="-105" dirty="0">
                <a:latin typeface="Tahoma"/>
                <a:cs typeface="Tahoma"/>
              </a:rPr>
              <a:t>Java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30" dirty="0">
                <a:latin typeface="Tahoma"/>
                <a:cs typeface="Tahoma"/>
              </a:rPr>
              <a:t>SE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-70" dirty="0">
                <a:latin typeface="Tahoma"/>
                <a:cs typeface="Tahoma"/>
              </a:rPr>
              <a:t>APIs,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30" dirty="0">
                <a:latin typeface="Tahoma"/>
                <a:cs typeface="Tahoma"/>
              </a:rPr>
              <a:t>such</a:t>
            </a:r>
            <a:r>
              <a:rPr lang="en-US" sz="2400" spc="-15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as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Servlets,</a:t>
            </a:r>
            <a:r>
              <a:rPr lang="en-US" sz="2400" spc="-114" dirty="0">
                <a:latin typeface="Tahoma"/>
                <a:cs typeface="Tahoma"/>
              </a:rPr>
              <a:t> </a:t>
            </a:r>
            <a:r>
              <a:rPr lang="en-US" sz="2400" spc="-50" dirty="0">
                <a:latin typeface="Tahoma"/>
                <a:cs typeface="Tahoma"/>
              </a:rPr>
              <a:t>Connectors,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Enterprise </a:t>
            </a:r>
            <a:r>
              <a:rPr lang="en-US" sz="2400" spc="-70" dirty="0">
                <a:latin typeface="Tahoma"/>
                <a:cs typeface="Tahoma"/>
              </a:rPr>
              <a:t>JavaBeans,</a:t>
            </a:r>
            <a:r>
              <a:rPr lang="en-US" sz="2400" spc="-110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in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the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50" dirty="0">
                <a:latin typeface="Tahoma"/>
                <a:cs typeface="Tahoma"/>
              </a:rPr>
              <a:t>core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of</a:t>
            </a:r>
            <a:r>
              <a:rPr lang="en-US" sz="2400" spc="-150" dirty="0">
                <a:latin typeface="Tahoma"/>
                <a:cs typeface="Tahoma"/>
              </a:rPr>
              <a:t> </a:t>
            </a:r>
            <a:r>
              <a:rPr lang="en-US" sz="2400" spc="-70" dirty="0">
                <a:latin typeface="Tahoma"/>
                <a:cs typeface="Tahoma"/>
              </a:rPr>
              <a:t>J2EE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-20" dirty="0">
                <a:latin typeface="Tahoma"/>
                <a:cs typeface="Tahoma"/>
              </a:rPr>
              <a:t>we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50" dirty="0">
                <a:latin typeface="Tahoma"/>
                <a:cs typeface="Tahoma"/>
              </a:rPr>
              <a:t>can</a:t>
            </a:r>
            <a:r>
              <a:rPr lang="en-US" sz="2400" spc="-160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find</a:t>
            </a:r>
            <a:r>
              <a:rPr lang="en-US" sz="2400" spc="-105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EJB’s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30" dirty="0">
                <a:latin typeface="Tahoma"/>
                <a:cs typeface="Tahoma"/>
              </a:rPr>
              <a:t>which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provide </a:t>
            </a:r>
            <a:r>
              <a:rPr lang="en-US" sz="2400" spc="-25" dirty="0">
                <a:latin typeface="Tahoma"/>
                <a:cs typeface="Tahoma"/>
              </a:rPr>
              <a:t>features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-30" dirty="0">
                <a:latin typeface="Tahoma"/>
                <a:cs typeface="Tahoma"/>
              </a:rPr>
              <a:t>such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as</a:t>
            </a:r>
            <a:r>
              <a:rPr lang="en-US" sz="2400" spc="-130" dirty="0">
                <a:latin typeface="Tahoma"/>
                <a:cs typeface="Tahoma"/>
              </a:rPr>
              <a:t> </a:t>
            </a:r>
            <a:r>
              <a:rPr lang="en-US" sz="2400" spc="-45" dirty="0">
                <a:latin typeface="Tahoma"/>
                <a:cs typeface="Tahoma"/>
              </a:rPr>
              <a:t>declarative</a:t>
            </a:r>
            <a:r>
              <a:rPr lang="en-US" sz="2400" spc="-110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transactions</a:t>
            </a:r>
            <a:r>
              <a:rPr lang="en-US" sz="2400" spc="-105" dirty="0">
                <a:latin typeface="Tahoma"/>
                <a:cs typeface="Tahoma"/>
              </a:rPr>
              <a:t> </a:t>
            </a:r>
            <a:r>
              <a:rPr lang="en-US" sz="2400" spc="-60" dirty="0">
                <a:latin typeface="Tahoma"/>
                <a:cs typeface="Tahoma"/>
              </a:rPr>
              <a:t>and</a:t>
            </a:r>
            <a:r>
              <a:rPr lang="en-US" sz="2400" spc="-125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security</a:t>
            </a:r>
            <a:r>
              <a:rPr lang="en-US" sz="2400" spc="-114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via </a:t>
            </a:r>
            <a:r>
              <a:rPr lang="en-US" sz="2400" spc="-10" dirty="0">
                <a:latin typeface="Tahoma"/>
                <a:cs typeface="Tahoma"/>
              </a:rPr>
              <a:t>annotations.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0"/>
            <a:ext cx="7965461" cy="75397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Technologies</a:t>
            </a:r>
            <a:r>
              <a:rPr lang="en-IN" sz="3600" b="1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IN" sz="36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Used: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385887"/>
            <a:ext cx="7965460" cy="4414840"/>
          </a:xfrm>
        </p:spPr>
        <p:txBody>
          <a:bodyPr/>
          <a:lstStyle/>
          <a:p>
            <a:pPr marL="0" marR="5080" indent="0">
              <a:lnSpc>
                <a:spcPct val="168500"/>
              </a:lnSpc>
              <a:spcBef>
                <a:spcPts val="800"/>
              </a:spcBef>
              <a:buNone/>
            </a:pPr>
            <a:r>
              <a:rPr lang="en-US" sz="1800" spc="-80" dirty="0">
                <a:latin typeface="Tahoma"/>
                <a:cs typeface="Tahoma"/>
              </a:rPr>
              <a:t>The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aim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of</a:t>
            </a:r>
            <a:r>
              <a:rPr lang="en-US" sz="1800" spc="-16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this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this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project</a:t>
            </a:r>
            <a:r>
              <a:rPr lang="en-US" sz="1800" spc="-15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us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to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use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60" dirty="0">
                <a:latin typeface="Tahoma"/>
                <a:cs typeface="Tahoma"/>
              </a:rPr>
              <a:t> </a:t>
            </a:r>
            <a:r>
              <a:rPr lang="en-US" sz="1800" spc="-70" dirty="0">
                <a:latin typeface="Tahoma"/>
                <a:cs typeface="Tahoma"/>
              </a:rPr>
              <a:t>Java2EE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framework to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make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65" dirty="0">
                <a:latin typeface="Tahoma"/>
                <a:cs typeface="Tahoma"/>
              </a:rPr>
              <a:t>a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simple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web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site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for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hotel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reservation.</a:t>
            </a:r>
            <a:r>
              <a:rPr lang="en-US" sz="1800" spc="-90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under</a:t>
            </a:r>
            <a:r>
              <a:rPr lang="en-US" sz="1800" spc="-15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it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the roof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of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75" dirty="0">
                <a:latin typeface="Tahoma"/>
                <a:cs typeface="Tahoma"/>
              </a:rPr>
              <a:t>J2EE</a:t>
            </a:r>
            <a:r>
              <a:rPr lang="en-US" sz="1800" spc="-10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several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other</a:t>
            </a:r>
            <a:r>
              <a:rPr lang="en-US" sz="1800" spc="-100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technologies</a:t>
            </a:r>
            <a:r>
              <a:rPr lang="en-US" sz="1800" spc="-100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were</a:t>
            </a:r>
            <a:r>
              <a:rPr lang="en-US" sz="1800" spc="-75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entailed,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like Glassfish</a:t>
            </a:r>
            <a:r>
              <a:rPr lang="en-US" sz="1800" spc="-165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for</a:t>
            </a:r>
            <a:r>
              <a:rPr lang="en-US" sz="1800" spc="-17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server</a:t>
            </a:r>
            <a:r>
              <a:rPr lang="en-US" sz="1800" spc="-18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application,</a:t>
            </a:r>
            <a:r>
              <a:rPr lang="en-US" sz="1800" spc="245" dirty="0">
                <a:latin typeface="Tahoma"/>
                <a:cs typeface="Tahoma"/>
              </a:rPr>
              <a:t> </a:t>
            </a:r>
            <a:r>
              <a:rPr lang="en-US" sz="1800" spc="-80" dirty="0">
                <a:latin typeface="Tahoma"/>
                <a:cs typeface="Tahoma"/>
              </a:rPr>
              <a:t>EJB</a:t>
            </a:r>
            <a:r>
              <a:rPr lang="en-US" sz="1800" spc="-16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which</a:t>
            </a:r>
            <a:r>
              <a:rPr lang="en-US" sz="1800" spc="-16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is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55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abbreviation </a:t>
            </a:r>
            <a:r>
              <a:rPr lang="en-US" sz="1800" spc="-10" dirty="0">
                <a:latin typeface="Tahoma"/>
                <a:cs typeface="Tahoma"/>
              </a:rPr>
              <a:t>of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Enterprise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85" dirty="0">
                <a:latin typeface="Tahoma"/>
                <a:cs typeface="Tahoma"/>
              </a:rPr>
              <a:t>java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Beans,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Servlets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also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JSP’s,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we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have </a:t>
            </a:r>
            <a:r>
              <a:rPr lang="en-US" sz="1800" spc="-25" dirty="0">
                <a:latin typeface="Tahoma"/>
                <a:cs typeface="Tahoma"/>
              </a:rPr>
              <a:t>also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resorted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to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75" dirty="0">
                <a:latin typeface="Tahoma"/>
                <a:cs typeface="Tahoma"/>
              </a:rPr>
              <a:t>JavaScript,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65" dirty="0">
                <a:latin typeface="Tahoma"/>
                <a:cs typeface="Tahoma"/>
              </a:rPr>
              <a:t>CSS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Bootstrap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to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make</a:t>
            </a:r>
            <a:r>
              <a:rPr lang="en-US" sz="1800" spc="-160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a </a:t>
            </a:r>
            <a:r>
              <a:rPr lang="en-US" sz="1800" spc="-20" dirty="0">
                <a:latin typeface="Tahoma"/>
                <a:cs typeface="Tahoma"/>
              </a:rPr>
              <a:t>Good-</a:t>
            </a:r>
            <a:r>
              <a:rPr lang="en-US" sz="1800" spc="-50" dirty="0">
                <a:latin typeface="Tahoma"/>
                <a:cs typeface="Tahoma"/>
              </a:rPr>
              <a:t>looking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web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site,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since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also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we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need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65" dirty="0">
                <a:latin typeface="Tahoma"/>
                <a:cs typeface="Tahoma"/>
              </a:rPr>
              <a:t>a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database, </a:t>
            </a:r>
            <a:r>
              <a:rPr lang="en-US" sz="1800" spc="-20" dirty="0">
                <a:latin typeface="Tahoma"/>
                <a:cs typeface="Tahoma"/>
              </a:rPr>
              <a:t>we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used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MYSQL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database.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Using</a:t>
            </a:r>
            <a:r>
              <a:rPr lang="en-US" sz="1800" spc="-105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all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these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technologies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we </a:t>
            </a:r>
            <a:r>
              <a:rPr lang="en-US" sz="1800" spc="-40" dirty="0">
                <a:latin typeface="Tahoma"/>
                <a:cs typeface="Tahoma"/>
              </a:rPr>
              <a:t>handcrafted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an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awesome</a:t>
            </a:r>
            <a:r>
              <a:rPr lang="en-US" sz="1800" spc="-10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website.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C93F7EB-A4CF-CFE6-50B9-F4C09375D5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0836" y="814769"/>
            <a:ext cx="6650722" cy="48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2717"/>
            <a:ext cx="7796464" cy="65597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Database</a:t>
            </a:r>
            <a:r>
              <a:rPr lang="en-IN" sz="3600" b="1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Design: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15454"/>
            <a:ext cx="7603958" cy="2598820"/>
          </a:xfrm>
        </p:spPr>
        <p:txBody>
          <a:bodyPr>
            <a:normAutofit/>
          </a:bodyPr>
          <a:lstStyle/>
          <a:p>
            <a:pPr marL="12700" marR="5080">
              <a:lnSpc>
                <a:spcPct val="168500"/>
              </a:lnSpc>
              <a:spcBef>
                <a:spcPts val="800"/>
              </a:spcBef>
            </a:pPr>
            <a:r>
              <a:rPr lang="en-US" sz="1800" spc="-60" dirty="0">
                <a:latin typeface="Tahoma"/>
                <a:cs typeface="Tahoma"/>
              </a:rPr>
              <a:t>Our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database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contains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two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simple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tables,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which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are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Room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Reservation,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room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table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contains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available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rooms </a:t>
            </a:r>
            <a:r>
              <a:rPr lang="en-US" sz="1800" spc="-45" dirty="0">
                <a:latin typeface="Tahoma"/>
                <a:cs typeface="Tahoma"/>
              </a:rPr>
              <a:t>in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hotel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reservation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contain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information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of </a:t>
            </a:r>
            <a:r>
              <a:rPr lang="en-US" sz="1800" spc="-30" dirty="0">
                <a:latin typeface="Tahoma"/>
                <a:cs typeface="Tahoma"/>
              </a:rPr>
              <a:t>client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reservation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like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his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70" dirty="0">
                <a:latin typeface="Tahoma"/>
                <a:cs typeface="Tahoma"/>
              </a:rPr>
              <a:t>name,</a:t>
            </a:r>
            <a:r>
              <a:rPr lang="en-US" sz="1800" spc="-160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date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which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room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and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so </a:t>
            </a:r>
            <a:r>
              <a:rPr lang="en-US" sz="1800" spc="-85" dirty="0">
                <a:latin typeface="Tahoma"/>
                <a:cs typeface="Tahoma"/>
              </a:rPr>
              <a:t>on.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spc="-80" dirty="0">
                <a:latin typeface="Tahoma"/>
                <a:cs typeface="Tahoma"/>
              </a:rPr>
              <a:t>To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access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the</a:t>
            </a:r>
            <a:r>
              <a:rPr lang="en-US" sz="1800" spc="-105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Tahoma"/>
                <a:cs typeface="Tahoma"/>
              </a:rPr>
              <a:t>database,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we</a:t>
            </a:r>
            <a:r>
              <a:rPr lang="en-US" sz="1800" spc="-15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used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the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Façade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of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room</a:t>
            </a:r>
            <a:r>
              <a:rPr lang="en-US" sz="1800" spc="-15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and </a:t>
            </a:r>
            <a:r>
              <a:rPr lang="en-US" sz="1800" spc="-10" dirty="0">
                <a:latin typeface="Tahoma"/>
                <a:cs typeface="Tahoma"/>
              </a:rPr>
              <a:t>reservation.</a:t>
            </a:r>
            <a:endParaRPr lang="en-US" sz="1800" dirty="0">
              <a:latin typeface="Tahoma"/>
              <a:cs typeface="Tahoma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8A8C7DBE-7D98-F440-51E5-FB08AB937B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2568" y="3176338"/>
            <a:ext cx="6015789" cy="3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673769"/>
            <a:ext cx="8460065" cy="1507957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Screenshots:</a:t>
            </a:r>
            <a:br>
              <a:rPr lang="en-IN" sz="3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</a:br>
            <a:r>
              <a:rPr lang="en-US" sz="2800" b="0" spc="-40" dirty="0">
                <a:latin typeface="Tahoma"/>
                <a:cs typeface="Tahoma"/>
              </a:rPr>
              <a:t>Here</a:t>
            </a:r>
            <a:r>
              <a:rPr lang="en-US" sz="2800" b="0" spc="-145" dirty="0">
                <a:latin typeface="Tahoma"/>
                <a:cs typeface="Tahoma"/>
              </a:rPr>
              <a:t> </a:t>
            </a:r>
            <a:r>
              <a:rPr lang="en-US" sz="2800" b="0" spc="-50" dirty="0">
                <a:latin typeface="Tahoma"/>
                <a:cs typeface="Tahoma"/>
              </a:rPr>
              <a:t>are</a:t>
            </a:r>
            <a:r>
              <a:rPr lang="en-US" sz="2800" b="0" spc="-120" dirty="0">
                <a:latin typeface="Tahoma"/>
                <a:cs typeface="Tahoma"/>
              </a:rPr>
              <a:t> </a:t>
            </a:r>
            <a:r>
              <a:rPr lang="en-US" sz="2800" b="0" spc="-25" dirty="0">
                <a:latin typeface="Tahoma"/>
                <a:cs typeface="Tahoma"/>
              </a:rPr>
              <a:t>some</a:t>
            </a:r>
            <a:r>
              <a:rPr lang="en-US" sz="2800" b="0" spc="-155" dirty="0">
                <a:latin typeface="Tahoma"/>
                <a:cs typeface="Tahoma"/>
              </a:rPr>
              <a:t> </a:t>
            </a:r>
            <a:r>
              <a:rPr lang="en-US" sz="2800" b="0" spc="-40" dirty="0">
                <a:latin typeface="Tahoma"/>
                <a:cs typeface="Tahoma"/>
              </a:rPr>
              <a:t>screen</a:t>
            </a:r>
            <a:r>
              <a:rPr lang="en-US" sz="2800" b="0" spc="-130" dirty="0">
                <a:latin typeface="Tahoma"/>
                <a:cs typeface="Tahoma"/>
              </a:rPr>
              <a:t> </a:t>
            </a:r>
            <a:r>
              <a:rPr lang="en-US" sz="2800" b="0" dirty="0">
                <a:latin typeface="Tahoma"/>
                <a:cs typeface="Tahoma"/>
              </a:rPr>
              <a:t>shots</a:t>
            </a:r>
            <a:r>
              <a:rPr lang="en-US" sz="2800" b="0" spc="-155" dirty="0">
                <a:latin typeface="Tahoma"/>
                <a:cs typeface="Tahoma"/>
              </a:rPr>
              <a:t> </a:t>
            </a:r>
            <a:r>
              <a:rPr lang="en-US" sz="2800" b="0" spc="-10" dirty="0">
                <a:latin typeface="Tahoma"/>
                <a:cs typeface="Tahoma"/>
              </a:rPr>
              <a:t>of</a:t>
            </a:r>
            <a:r>
              <a:rPr lang="en-US" sz="2800" b="0" spc="-150" dirty="0">
                <a:latin typeface="Tahoma"/>
                <a:cs typeface="Tahoma"/>
              </a:rPr>
              <a:t> </a:t>
            </a:r>
            <a:r>
              <a:rPr lang="en-US" sz="2800" b="0" spc="-50" dirty="0">
                <a:latin typeface="Tahoma"/>
                <a:cs typeface="Tahoma"/>
              </a:rPr>
              <a:t>our</a:t>
            </a:r>
            <a:r>
              <a:rPr lang="en-US" sz="2800" b="0" spc="-125" dirty="0">
                <a:latin typeface="Tahoma"/>
                <a:cs typeface="Tahoma"/>
              </a:rPr>
              <a:t> </a:t>
            </a:r>
            <a:r>
              <a:rPr lang="en-US" sz="2800" b="0" spc="-10" dirty="0">
                <a:latin typeface="Tahoma"/>
                <a:cs typeface="Tahoma"/>
              </a:rPr>
              <a:t>website:</a:t>
            </a:r>
            <a:br>
              <a:rPr lang="en-US" sz="2800" b="0" dirty="0">
                <a:latin typeface="Tahoma"/>
                <a:cs typeface="Tahoma"/>
              </a:rPr>
            </a:br>
            <a:endParaRPr lang="en-IN" sz="2800" b="0" dirty="0">
              <a:latin typeface="Trebuchet MS"/>
              <a:cs typeface="Trebuchet MS"/>
            </a:endParaRP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28349EA2-CF20-5825-F58F-3B8EC46571E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685" y="2042286"/>
            <a:ext cx="8037094" cy="414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5A88DD80-E1F7-D874-932B-A66A209DA7B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973" y="844411"/>
            <a:ext cx="7688216" cy="50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FE0DA18A-0C90-F019-4081-00A32D6E2D2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295" y="457199"/>
            <a:ext cx="8919409" cy="55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{DC247031-5DD7-41B7-A4AF-87AAC5A461D2}tf78438558_win32</Template>
  <TotalTime>384</TotalTime>
  <Words>519</Words>
  <Application>Microsoft Office PowerPoint</Application>
  <PresentationFormat>Widescreen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Tahoma</vt:lpstr>
      <vt:lpstr>Times New Roman</vt:lpstr>
      <vt:lpstr>Trebuchet MS</vt:lpstr>
      <vt:lpstr>Custom</vt:lpstr>
      <vt:lpstr>Hotel Reservation System</vt:lpstr>
      <vt:lpstr>AIM</vt:lpstr>
      <vt:lpstr> Introduction:</vt:lpstr>
      <vt:lpstr>Technologies Used:</vt:lpstr>
      <vt:lpstr>PowerPoint Presentation</vt:lpstr>
      <vt:lpstr>Database Design:</vt:lpstr>
      <vt:lpstr>           Screenshots: Here are some screen shots of our website: 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Diya Gole</dc:creator>
  <cp:lastModifiedBy>Diya Gole</cp:lastModifiedBy>
  <cp:revision>2</cp:revision>
  <dcterms:created xsi:type="dcterms:W3CDTF">2024-07-30T07:42:28Z</dcterms:created>
  <dcterms:modified xsi:type="dcterms:W3CDTF">2024-07-30T14:07:00Z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