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0CA-F545-A6BE-9580CF6B738C}"/>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0CA-F545-A6BE-9580CF6B738C}"/>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00CA-F545-A6BE-9580CF6B738C}"/>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00CA-F545-A6BE-9580CF6B738C}"/>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2677656"/>
          </a:xfrm>
          <a:prstGeom prst="rect">
            <a:avLst/>
          </a:prstGeom>
          <a:noFill/>
        </p:spPr>
        <p:txBody>
          <a:bodyPr wrap="square" rtlCol="0">
            <a:spAutoFit/>
          </a:bodyPr>
          <a:lstStyle/>
          <a:p>
            <a:r>
              <a:rPr lang="en-US" sz="2400" dirty="0"/>
              <a:t>PRESENTED BY:B.SATHIYA SRI</a:t>
            </a:r>
          </a:p>
          <a:p>
            <a:r>
              <a:rPr lang="en-US" sz="2400" dirty="0"/>
              <a:t>REGISTERNO</a:t>
            </a:r>
            <a:r>
              <a:rPr lang="en-US" sz="2400"/>
              <a:t>:312211263</a:t>
            </a:r>
          </a:p>
          <a:p>
            <a:r>
              <a:rPr lang="en-US" sz="2400"/>
              <a:t>NM </a:t>
            </a:r>
            <a:r>
              <a:rPr lang="en-US" sz="2400" dirty="0"/>
              <a:t>ID</a:t>
            </a:r>
            <a:r>
              <a:rPr lang="en-US" sz="2400"/>
              <a:t>: 8CB54ED7E5D81BC83454DBC2B97F725D</a:t>
            </a:r>
            <a:endParaRPr sz="2800" dirty="0"/>
          </a:p>
          <a:p>
            <a:r>
              <a:rPr lang="en-US" sz="2400" dirty="0"/>
              <a:t>DEPARTMENT:</a:t>
            </a:r>
            <a:r>
              <a:rPr lang="en-IN" sz="2400" dirty="0"/>
              <a:t> (B.COM GENERAL)</a:t>
            </a:r>
            <a:endParaRPr lang="en-US" sz="2800" dirty="0"/>
          </a:p>
          <a:p>
            <a:r>
              <a:rPr lang="en-US" sz="2400" dirty="0"/>
              <a:t>COLLEGE</a:t>
            </a:r>
            <a:r>
              <a:rPr lang="en-IN" sz="2400" dirty="0"/>
              <a:t>: DR.MGR.JANAKI COLLEGE OF ARTS AND SCIENCE FOR WOMEN</a:t>
            </a:r>
            <a:r>
              <a:rPr lang="en-US" altLang="en-GB" sz="2400" dirty="0"/>
              <a:t>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456</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Poongodi Venkatasan</cp:lastModifiedBy>
  <cp:revision>3</cp:revision>
  <dcterms:created xsi:type="dcterms:W3CDTF">2024-03-29T04:07:22Z</dcterms:created>
  <dcterms:modified xsi:type="dcterms:W3CDTF">2024-10-01T10:10:39Z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