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73" r:id="rId16"/>
    <p:sldId id="272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 Jinash" userId="3c979880f44a7060" providerId="LiveId" clId="{996C5AB3-98D4-4D80-AFAD-CD297B329BB3}"/>
    <pc:docChg chg="undo custSel addSld delSld modSld">
      <pc:chgData name="Deepa Jinash" userId="3c979880f44a7060" providerId="LiveId" clId="{996C5AB3-98D4-4D80-AFAD-CD297B329BB3}" dt="2024-10-09T07:20:13.740" v="2336" actId="113"/>
      <pc:docMkLst>
        <pc:docMk/>
      </pc:docMkLst>
      <pc:sldChg chg="modSp mod">
        <pc:chgData name="Deepa Jinash" userId="3c979880f44a7060" providerId="LiveId" clId="{996C5AB3-98D4-4D80-AFAD-CD297B329BB3}" dt="2024-10-08T12:28:07.688" v="2326" actId="20577"/>
        <pc:sldMkLst>
          <pc:docMk/>
          <pc:sldMk cId="1232745975" sldId="257"/>
        </pc:sldMkLst>
        <pc:spChg chg="mod">
          <ac:chgData name="Deepa Jinash" userId="3c979880f44a7060" providerId="LiveId" clId="{996C5AB3-98D4-4D80-AFAD-CD297B329BB3}" dt="2024-10-08T12:28:07.688" v="2326" actId="20577"/>
          <ac:spMkLst>
            <pc:docMk/>
            <pc:sldMk cId="1232745975" sldId="257"/>
            <ac:spMk id="3" creationId="{5422EFA9-9BA0-BEFD-0D9E-507B67301CAC}"/>
          </ac:spMkLst>
        </pc:spChg>
      </pc:sldChg>
      <pc:sldChg chg="del">
        <pc:chgData name="Deepa Jinash" userId="3c979880f44a7060" providerId="LiveId" clId="{996C5AB3-98D4-4D80-AFAD-CD297B329BB3}" dt="2024-10-08T10:22:20.505" v="1177" actId="47"/>
        <pc:sldMkLst>
          <pc:docMk/>
          <pc:sldMk cId="2543043833" sldId="258"/>
        </pc:sldMkLst>
      </pc:sldChg>
      <pc:sldChg chg="addSp modSp mod">
        <pc:chgData name="Deepa Jinash" userId="3c979880f44a7060" providerId="LiveId" clId="{996C5AB3-98D4-4D80-AFAD-CD297B329BB3}" dt="2024-10-08T09:43:17.141" v="3" actId="1076"/>
        <pc:sldMkLst>
          <pc:docMk/>
          <pc:sldMk cId="316061505" sldId="261"/>
        </pc:sldMkLst>
        <pc:picChg chg="add mod">
          <ac:chgData name="Deepa Jinash" userId="3c979880f44a7060" providerId="LiveId" clId="{996C5AB3-98D4-4D80-AFAD-CD297B329BB3}" dt="2024-10-08T09:43:17.141" v="3" actId="1076"/>
          <ac:picMkLst>
            <pc:docMk/>
            <pc:sldMk cId="316061505" sldId="261"/>
            <ac:picMk id="12" creationId="{88599473-FA65-08EA-E4CE-96392022E66E}"/>
          </ac:picMkLst>
        </pc:picChg>
      </pc:sldChg>
      <pc:sldChg chg="addSp delSp modSp new mod">
        <pc:chgData name="Deepa Jinash" userId="3c979880f44a7060" providerId="LiveId" clId="{996C5AB3-98D4-4D80-AFAD-CD297B329BB3}" dt="2024-10-08T10:24:57.541" v="1286" actId="20577"/>
        <pc:sldMkLst>
          <pc:docMk/>
          <pc:sldMk cId="1447580294" sldId="262"/>
        </pc:sldMkLst>
        <pc:spChg chg="del">
          <ac:chgData name="Deepa Jinash" userId="3c979880f44a7060" providerId="LiveId" clId="{996C5AB3-98D4-4D80-AFAD-CD297B329BB3}" dt="2024-10-08T09:50:17.070" v="73" actId="478"/>
          <ac:spMkLst>
            <pc:docMk/>
            <pc:sldMk cId="1447580294" sldId="262"/>
            <ac:spMk id="2" creationId="{95943D4A-1D4E-6DE9-7356-B78A1290CC20}"/>
          </ac:spMkLst>
        </pc:spChg>
        <pc:spChg chg="mod">
          <ac:chgData name="Deepa Jinash" userId="3c979880f44a7060" providerId="LiveId" clId="{996C5AB3-98D4-4D80-AFAD-CD297B329BB3}" dt="2024-10-08T10:24:57.541" v="1286" actId="20577"/>
          <ac:spMkLst>
            <pc:docMk/>
            <pc:sldMk cId="1447580294" sldId="262"/>
            <ac:spMk id="3" creationId="{91F7EAEB-C80B-9EB2-65D3-E4E7B76EEE73}"/>
          </ac:spMkLst>
        </pc:spChg>
        <pc:picChg chg="add del">
          <ac:chgData name="Deepa Jinash" userId="3c979880f44a7060" providerId="LiveId" clId="{996C5AB3-98D4-4D80-AFAD-CD297B329BB3}" dt="2024-10-08T09:49:17.422" v="59" actId="478"/>
          <ac:picMkLst>
            <pc:docMk/>
            <pc:sldMk cId="1447580294" sldId="262"/>
            <ac:picMk id="5" creationId="{88FA30DC-14E7-D936-D95E-745574FA642C}"/>
          </ac:picMkLst>
        </pc:picChg>
      </pc:sldChg>
      <pc:sldChg chg="modSp new mod">
        <pc:chgData name="Deepa Jinash" userId="3c979880f44a7060" providerId="LiveId" clId="{996C5AB3-98D4-4D80-AFAD-CD297B329BB3}" dt="2024-10-08T10:11:43.450" v="784" actId="20577"/>
        <pc:sldMkLst>
          <pc:docMk/>
          <pc:sldMk cId="1377210485" sldId="263"/>
        </pc:sldMkLst>
        <pc:spChg chg="mod">
          <ac:chgData name="Deepa Jinash" userId="3c979880f44a7060" providerId="LiveId" clId="{996C5AB3-98D4-4D80-AFAD-CD297B329BB3}" dt="2024-10-08T10:07:38.447" v="539" actId="20577"/>
          <ac:spMkLst>
            <pc:docMk/>
            <pc:sldMk cId="1377210485" sldId="263"/>
            <ac:spMk id="2" creationId="{5CE05065-F0ED-A6F2-A988-AA094E4CDFDF}"/>
          </ac:spMkLst>
        </pc:spChg>
        <pc:spChg chg="mod">
          <ac:chgData name="Deepa Jinash" userId="3c979880f44a7060" providerId="LiveId" clId="{996C5AB3-98D4-4D80-AFAD-CD297B329BB3}" dt="2024-10-08T10:11:43.450" v="784" actId="20577"/>
          <ac:spMkLst>
            <pc:docMk/>
            <pc:sldMk cId="1377210485" sldId="263"/>
            <ac:spMk id="3" creationId="{DBE252B5-4494-A31A-4C59-34FCDDF0260B}"/>
          </ac:spMkLst>
        </pc:spChg>
      </pc:sldChg>
      <pc:sldChg chg="addSp delSp modSp new mod">
        <pc:chgData name="Deepa Jinash" userId="3c979880f44a7060" providerId="LiveId" clId="{996C5AB3-98D4-4D80-AFAD-CD297B329BB3}" dt="2024-10-08T10:21:52.338" v="1176" actId="14100"/>
        <pc:sldMkLst>
          <pc:docMk/>
          <pc:sldMk cId="1070601357" sldId="264"/>
        </pc:sldMkLst>
        <pc:spChg chg="mod">
          <ac:chgData name="Deepa Jinash" userId="3c979880f44a7060" providerId="LiveId" clId="{996C5AB3-98D4-4D80-AFAD-CD297B329BB3}" dt="2024-10-08T10:12:10.830" v="805" actId="20577"/>
          <ac:spMkLst>
            <pc:docMk/>
            <pc:sldMk cId="1070601357" sldId="264"/>
            <ac:spMk id="2" creationId="{1A122AD1-F095-E4DA-95BE-33287376A354}"/>
          </ac:spMkLst>
        </pc:spChg>
        <pc:spChg chg="add del mod">
          <ac:chgData name="Deepa Jinash" userId="3c979880f44a7060" providerId="LiveId" clId="{996C5AB3-98D4-4D80-AFAD-CD297B329BB3}" dt="2024-10-08T10:21:49.415" v="1175" actId="1076"/>
          <ac:spMkLst>
            <pc:docMk/>
            <pc:sldMk cId="1070601357" sldId="264"/>
            <ac:spMk id="3" creationId="{B8CFDBAD-F2B6-B55C-93B0-9602AB78D019}"/>
          </ac:spMkLst>
        </pc:spChg>
        <pc:spChg chg="add mod">
          <ac:chgData name="Deepa Jinash" userId="3c979880f44a7060" providerId="LiveId" clId="{996C5AB3-98D4-4D80-AFAD-CD297B329BB3}" dt="2024-10-08T10:13:29.552" v="807"/>
          <ac:spMkLst>
            <pc:docMk/>
            <pc:sldMk cId="1070601357" sldId="264"/>
            <ac:spMk id="4" creationId="{6F8EC196-5F98-C91E-DBD9-8ADD3B917F70}"/>
          </ac:spMkLst>
        </pc:spChg>
        <pc:picChg chg="add mod">
          <ac:chgData name="Deepa Jinash" userId="3c979880f44a7060" providerId="LiveId" clId="{996C5AB3-98D4-4D80-AFAD-CD297B329BB3}" dt="2024-10-08T10:21:52.338" v="1176" actId="14100"/>
          <ac:picMkLst>
            <pc:docMk/>
            <pc:sldMk cId="1070601357" sldId="264"/>
            <ac:picMk id="6" creationId="{CB532F52-5583-FC44-9A82-124F84C8466E}"/>
          </ac:picMkLst>
        </pc:picChg>
      </pc:sldChg>
      <pc:sldChg chg="modSp new mod">
        <pc:chgData name="Deepa Jinash" userId="3c979880f44a7060" providerId="LiveId" clId="{996C5AB3-98D4-4D80-AFAD-CD297B329BB3}" dt="2024-10-08T10:53:56.544" v="1365" actId="20577"/>
        <pc:sldMkLst>
          <pc:docMk/>
          <pc:sldMk cId="3504319151" sldId="265"/>
        </pc:sldMkLst>
        <pc:spChg chg="mod">
          <ac:chgData name="Deepa Jinash" userId="3c979880f44a7060" providerId="LiveId" clId="{996C5AB3-98D4-4D80-AFAD-CD297B329BB3}" dt="2024-10-08T10:24:12.421" v="1255" actId="207"/>
          <ac:spMkLst>
            <pc:docMk/>
            <pc:sldMk cId="3504319151" sldId="265"/>
            <ac:spMk id="2" creationId="{F29E0A86-2276-D73E-12AE-3039942E47F4}"/>
          </ac:spMkLst>
        </pc:spChg>
        <pc:spChg chg="mod">
          <ac:chgData name="Deepa Jinash" userId="3c979880f44a7060" providerId="LiveId" clId="{996C5AB3-98D4-4D80-AFAD-CD297B329BB3}" dt="2024-10-08T10:53:56.544" v="1365" actId="20577"/>
          <ac:spMkLst>
            <pc:docMk/>
            <pc:sldMk cId="3504319151" sldId="265"/>
            <ac:spMk id="3" creationId="{2B1D4DA2-FDE0-03FE-3B11-953A803BA9FB}"/>
          </ac:spMkLst>
        </pc:spChg>
      </pc:sldChg>
      <pc:sldChg chg="addSp modSp new mod">
        <pc:chgData name="Deepa Jinash" userId="3c979880f44a7060" providerId="LiveId" clId="{996C5AB3-98D4-4D80-AFAD-CD297B329BB3}" dt="2024-10-08T12:17:37.447" v="2108" actId="1076"/>
        <pc:sldMkLst>
          <pc:docMk/>
          <pc:sldMk cId="2635929772" sldId="266"/>
        </pc:sldMkLst>
        <pc:spChg chg="mod">
          <ac:chgData name="Deepa Jinash" userId="3c979880f44a7060" providerId="LiveId" clId="{996C5AB3-98D4-4D80-AFAD-CD297B329BB3}" dt="2024-10-08T11:17:44.793" v="1907" actId="1076"/>
          <ac:spMkLst>
            <pc:docMk/>
            <pc:sldMk cId="2635929772" sldId="266"/>
            <ac:spMk id="2" creationId="{B6A6C352-5B31-ABD4-9877-FF6BDE7938E7}"/>
          </ac:spMkLst>
        </pc:spChg>
        <pc:spChg chg="mod">
          <ac:chgData name="Deepa Jinash" userId="3c979880f44a7060" providerId="LiveId" clId="{996C5AB3-98D4-4D80-AFAD-CD297B329BB3}" dt="2024-10-08T11:17:48.117" v="1908" actId="1076"/>
          <ac:spMkLst>
            <pc:docMk/>
            <pc:sldMk cId="2635929772" sldId="266"/>
            <ac:spMk id="3" creationId="{041BFC42-85BB-F3D5-691C-F543BB2F7C5F}"/>
          </ac:spMkLst>
        </pc:spChg>
        <pc:spChg chg="add">
          <ac:chgData name="Deepa Jinash" userId="3c979880f44a7060" providerId="LiveId" clId="{996C5AB3-98D4-4D80-AFAD-CD297B329BB3}" dt="2024-10-08T11:14:18.675" v="1797"/>
          <ac:spMkLst>
            <pc:docMk/>
            <pc:sldMk cId="2635929772" sldId="266"/>
            <ac:spMk id="4" creationId="{8DF228E0-365C-753B-3AE0-3C9385EE8079}"/>
          </ac:spMkLst>
        </pc:spChg>
        <pc:picChg chg="add mod">
          <ac:chgData name="Deepa Jinash" userId="3c979880f44a7060" providerId="LiveId" clId="{996C5AB3-98D4-4D80-AFAD-CD297B329BB3}" dt="2024-10-08T12:17:36.166" v="2107" actId="1076"/>
          <ac:picMkLst>
            <pc:docMk/>
            <pc:sldMk cId="2635929772" sldId="266"/>
            <ac:picMk id="6" creationId="{1935813F-8280-8058-B908-9F777A6F4813}"/>
          </ac:picMkLst>
        </pc:picChg>
        <pc:picChg chg="add mod">
          <ac:chgData name="Deepa Jinash" userId="3c979880f44a7060" providerId="LiveId" clId="{996C5AB3-98D4-4D80-AFAD-CD297B329BB3}" dt="2024-10-08T12:17:37.447" v="2108" actId="1076"/>
          <ac:picMkLst>
            <pc:docMk/>
            <pc:sldMk cId="2635929772" sldId="266"/>
            <ac:picMk id="8" creationId="{DB4AE510-CA70-80B1-A8EE-A03C6BFF6D3E}"/>
          </ac:picMkLst>
        </pc:picChg>
      </pc:sldChg>
      <pc:sldChg chg="modSp new mod">
        <pc:chgData name="Deepa Jinash" userId="3c979880f44a7060" providerId="LiveId" clId="{996C5AB3-98D4-4D80-AFAD-CD297B329BB3}" dt="2024-10-08T10:59:26.630" v="1605" actId="20577"/>
        <pc:sldMkLst>
          <pc:docMk/>
          <pc:sldMk cId="311756927" sldId="267"/>
        </pc:sldMkLst>
        <pc:spChg chg="mod">
          <ac:chgData name="Deepa Jinash" userId="3c979880f44a7060" providerId="LiveId" clId="{996C5AB3-98D4-4D80-AFAD-CD297B329BB3}" dt="2024-10-08T10:57:48.381" v="1493" actId="207"/>
          <ac:spMkLst>
            <pc:docMk/>
            <pc:sldMk cId="311756927" sldId="267"/>
            <ac:spMk id="2" creationId="{289E894E-DF4B-8358-20ED-51F1A93B76EC}"/>
          </ac:spMkLst>
        </pc:spChg>
        <pc:spChg chg="mod">
          <ac:chgData name="Deepa Jinash" userId="3c979880f44a7060" providerId="LiveId" clId="{996C5AB3-98D4-4D80-AFAD-CD297B329BB3}" dt="2024-10-08T10:59:26.630" v="1605" actId="20577"/>
          <ac:spMkLst>
            <pc:docMk/>
            <pc:sldMk cId="311756927" sldId="267"/>
            <ac:spMk id="3" creationId="{78E52BA2-4E25-967F-066F-0B3418D1469C}"/>
          </ac:spMkLst>
        </pc:spChg>
      </pc:sldChg>
      <pc:sldChg chg="modSp new mod">
        <pc:chgData name="Deepa Jinash" userId="3c979880f44a7060" providerId="LiveId" clId="{996C5AB3-98D4-4D80-AFAD-CD297B329BB3}" dt="2024-10-08T11:02:49.760" v="1796" actId="20577"/>
        <pc:sldMkLst>
          <pc:docMk/>
          <pc:sldMk cId="369577375" sldId="268"/>
        </pc:sldMkLst>
        <pc:spChg chg="mod">
          <ac:chgData name="Deepa Jinash" userId="3c979880f44a7060" providerId="LiveId" clId="{996C5AB3-98D4-4D80-AFAD-CD297B329BB3}" dt="2024-10-08T11:01:12.320" v="1661" actId="404"/>
          <ac:spMkLst>
            <pc:docMk/>
            <pc:sldMk cId="369577375" sldId="268"/>
            <ac:spMk id="2" creationId="{E3ADE70E-EE5B-9244-55DF-DD0E436F331C}"/>
          </ac:spMkLst>
        </pc:spChg>
        <pc:spChg chg="mod">
          <ac:chgData name="Deepa Jinash" userId="3c979880f44a7060" providerId="LiveId" clId="{996C5AB3-98D4-4D80-AFAD-CD297B329BB3}" dt="2024-10-08T11:02:49.760" v="1796" actId="20577"/>
          <ac:spMkLst>
            <pc:docMk/>
            <pc:sldMk cId="369577375" sldId="268"/>
            <ac:spMk id="3" creationId="{4595F0EA-3EEA-4A74-727F-A872DE34452E}"/>
          </ac:spMkLst>
        </pc:spChg>
      </pc:sldChg>
      <pc:sldChg chg="addSp delSp modSp new mod">
        <pc:chgData name="Deepa Jinash" userId="3c979880f44a7060" providerId="LiveId" clId="{996C5AB3-98D4-4D80-AFAD-CD297B329BB3}" dt="2024-10-08T11:52:13.382" v="2030" actId="1076"/>
        <pc:sldMkLst>
          <pc:docMk/>
          <pc:sldMk cId="3188340228" sldId="269"/>
        </pc:sldMkLst>
        <pc:spChg chg="mod">
          <ac:chgData name="Deepa Jinash" userId="3c979880f44a7060" providerId="LiveId" clId="{996C5AB3-98D4-4D80-AFAD-CD297B329BB3}" dt="2024-10-08T11:46:26.316" v="2028" actId="1076"/>
          <ac:spMkLst>
            <pc:docMk/>
            <pc:sldMk cId="3188340228" sldId="269"/>
            <ac:spMk id="2" creationId="{FDE96EDC-CF3B-7689-8502-8F6062E04C36}"/>
          </ac:spMkLst>
        </pc:spChg>
        <pc:spChg chg="del mod">
          <ac:chgData name="Deepa Jinash" userId="3c979880f44a7060" providerId="LiveId" clId="{996C5AB3-98D4-4D80-AFAD-CD297B329BB3}" dt="2024-10-08T11:46:19.371" v="2025" actId="22"/>
          <ac:spMkLst>
            <pc:docMk/>
            <pc:sldMk cId="3188340228" sldId="269"/>
            <ac:spMk id="3" creationId="{93583B99-80D8-C619-544B-EA2F9734889B}"/>
          </ac:spMkLst>
        </pc:spChg>
        <pc:picChg chg="add mod ord">
          <ac:chgData name="Deepa Jinash" userId="3c979880f44a7060" providerId="LiveId" clId="{996C5AB3-98D4-4D80-AFAD-CD297B329BB3}" dt="2024-10-08T11:52:13.382" v="2030" actId="1076"/>
          <ac:picMkLst>
            <pc:docMk/>
            <pc:sldMk cId="3188340228" sldId="269"/>
            <ac:picMk id="5" creationId="{7F651266-45B4-4DC5-6FA9-86A1BA57EF91}"/>
          </ac:picMkLst>
        </pc:picChg>
      </pc:sldChg>
      <pc:sldChg chg="addSp delSp modSp new mod">
        <pc:chgData name="Deepa Jinash" userId="3c979880f44a7060" providerId="LiveId" clId="{996C5AB3-98D4-4D80-AFAD-CD297B329BB3}" dt="2024-10-08T12:01:35.073" v="2040" actId="14100"/>
        <pc:sldMkLst>
          <pc:docMk/>
          <pc:sldMk cId="728258832" sldId="270"/>
        </pc:sldMkLst>
        <pc:spChg chg="mod">
          <ac:chgData name="Deepa Jinash" userId="3c979880f44a7060" providerId="LiveId" clId="{996C5AB3-98D4-4D80-AFAD-CD297B329BB3}" dt="2024-10-08T11:58:59.266" v="2036" actId="404"/>
          <ac:spMkLst>
            <pc:docMk/>
            <pc:sldMk cId="728258832" sldId="270"/>
            <ac:spMk id="2" creationId="{DCEBE51F-D34D-206B-EC91-7992490A4003}"/>
          </ac:spMkLst>
        </pc:spChg>
        <pc:spChg chg="del mod">
          <ac:chgData name="Deepa Jinash" userId="3c979880f44a7060" providerId="LiveId" clId="{996C5AB3-98D4-4D80-AFAD-CD297B329BB3}" dt="2024-10-08T12:00:50.015" v="2038" actId="22"/>
          <ac:spMkLst>
            <pc:docMk/>
            <pc:sldMk cId="728258832" sldId="270"/>
            <ac:spMk id="3" creationId="{5CD279BF-CC60-D5EB-C390-73F8047ADC11}"/>
          </ac:spMkLst>
        </pc:spChg>
        <pc:picChg chg="add mod ord">
          <ac:chgData name="Deepa Jinash" userId="3c979880f44a7060" providerId="LiveId" clId="{996C5AB3-98D4-4D80-AFAD-CD297B329BB3}" dt="2024-10-08T12:01:35.073" v="2040" actId="14100"/>
          <ac:picMkLst>
            <pc:docMk/>
            <pc:sldMk cId="728258832" sldId="270"/>
            <ac:picMk id="5" creationId="{E45B4E3D-2261-50FE-09DC-5356D1B675DE}"/>
          </ac:picMkLst>
        </pc:picChg>
      </pc:sldChg>
      <pc:sldChg chg="addSp delSp modSp new mod">
        <pc:chgData name="Deepa Jinash" userId="3c979880f44a7060" providerId="LiveId" clId="{996C5AB3-98D4-4D80-AFAD-CD297B329BB3}" dt="2024-10-08T12:16:01.119" v="2104" actId="14100"/>
        <pc:sldMkLst>
          <pc:docMk/>
          <pc:sldMk cId="946072159" sldId="271"/>
        </pc:sldMkLst>
        <pc:spChg chg="mod">
          <ac:chgData name="Deepa Jinash" userId="3c979880f44a7060" providerId="LiveId" clId="{996C5AB3-98D4-4D80-AFAD-CD297B329BB3}" dt="2024-10-08T12:11:31.301" v="2059" actId="20577"/>
          <ac:spMkLst>
            <pc:docMk/>
            <pc:sldMk cId="946072159" sldId="271"/>
            <ac:spMk id="2" creationId="{33382C02-B5A4-C0CF-3277-82243EBD6C1F}"/>
          </ac:spMkLst>
        </pc:spChg>
        <pc:spChg chg="del">
          <ac:chgData name="Deepa Jinash" userId="3c979880f44a7060" providerId="LiveId" clId="{996C5AB3-98D4-4D80-AFAD-CD297B329BB3}" dt="2024-10-08T12:11:17.010" v="2042" actId="22"/>
          <ac:spMkLst>
            <pc:docMk/>
            <pc:sldMk cId="946072159" sldId="271"/>
            <ac:spMk id="3" creationId="{03C27384-EB2D-0CAE-FDDF-279638C6AEE0}"/>
          </ac:spMkLst>
        </pc:spChg>
        <pc:picChg chg="add mod ord">
          <ac:chgData name="Deepa Jinash" userId="3c979880f44a7060" providerId="LiveId" clId="{996C5AB3-98D4-4D80-AFAD-CD297B329BB3}" dt="2024-10-08T12:15:56.299" v="2101" actId="1076"/>
          <ac:picMkLst>
            <pc:docMk/>
            <pc:sldMk cId="946072159" sldId="271"/>
            <ac:picMk id="5" creationId="{5B1120CB-D182-D689-7516-750D101DBC1D}"/>
          </ac:picMkLst>
        </pc:picChg>
        <pc:picChg chg="add mod">
          <ac:chgData name="Deepa Jinash" userId="3c979880f44a7060" providerId="LiveId" clId="{996C5AB3-98D4-4D80-AFAD-CD297B329BB3}" dt="2024-10-08T12:16:01.119" v="2104" actId="14100"/>
          <ac:picMkLst>
            <pc:docMk/>
            <pc:sldMk cId="946072159" sldId="271"/>
            <ac:picMk id="7" creationId="{A6CD16B2-3ECC-D422-F1F3-274F5FF87B79}"/>
          </ac:picMkLst>
        </pc:picChg>
      </pc:sldChg>
      <pc:sldChg chg="addSp delSp modSp new mod">
        <pc:chgData name="Deepa Jinash" userId="3c979880f44a7060" providerId="LiveId" clId="{996C5AB3-98D4-4D80-AFAD-CD297B329BB3}" dt="2024-10-08T12:14:05.567" v="2081" actId="1076"/>
        <pc:sldMkLst>
          <pc:docMk/>
          <pc:sldMk cId="3726637547" sldId="272"/>
        </pc:sldMkLst>
        <pc:spChg chg="mod">
          <ac:chgData name="Deepa Jinash" userId="3c979880f44a7060" providerId="LiveId" clId="{996C5AB3-98D4-4D80-AFAD-CD297B329BB3}" dt="2024-10-08T12:11:46.534" v="2078" actId="20577"/>
          <ac:spMkLst>
            <pc:docMk/>
            <pc:sldMk cId="3726637547" sldId="272"/>
            <ac:spMk id="2" creationId="{B39C2899-535E-0018-FC26-AFDCFE39F7C4}"/>
          </ac:spMkLst>
        </pc:spChg>
        <pc:spChg chg="del">
          <ac:chgData name="Deepa Jinash" userId="3c979880f44a7060" providerId="LiveId" clId="{996C5AB3-98D4-4D80-AFAD-CD297B329BB3}" dt="2024-10-08T12:14:02.320" v="2079" actId="22"/>
          <ac:spMkLst>
            <pc:docMk/>
            <pc:sldMk cId="3726637547" sldId="272"/>
            <ac:spMk id="3" creationId="{7C4F38D9-DA8B-9CE7-E13F-0C453A605EDB}"/>
          </ac:spMkLst>
        </pc:spChg>
        <pc:picChg chg="add mod ord">
          <ac:chgData name="Deepa Jinash" userId="3c979880f44a7060" providerId="LiveId" clId="{996C5AB3-98D4-4D80-AFAD-CD297B329BB3}" dt="2024-10-08T12:14:05.567" v="2081" actId="1076"/>
          <ac:picMkLst>
            <pc:docMk/>
            <pc:sldMk cId="3726637547" sldId="272"/>
            <ac:picMk id="5" creationId="{F90435DC-1352-CB00-AA12-043C5A6F2886}"/>
          </ac:picMkLst>
        </pc:picChg>
      </pc:sldChg>
      <pc:sldChg chg="modSp new mod">
        <pc:chgData name="Deepa Jinash" userId="3c979880f44a7060" providerId="LiveId" clId="{996C5AB3-98D4-4D80-AFAD-CD297B329BB3}" dt="2024-10-08T12:23:36.297" v="2318" actId="20577"/>
        <pc:sldMkLst>
          <pc:docMk/>
          <pc:sldMk cId="749185025" sldId="273"/>
        </pc:sldMkLst>
        <pc:spChg chg="mod">
          <ac:chgData name="Deepa Jinash" userId="3c979880f44a7060" providerId="LiveId" clId="{996C5AB3-98D4-4D80-AFAD-CD297B329BB3}" dt="2024-10-08T12:14:22.129" v="2100" actId="20577"/>
          <ac:spMkLst>
            <pc:docMk/>
            <pc:sldMk cId="749185025" sldId="273"/>
            <ac:spMk id="2" creationId="{B77CC255-D6A8-0E1B-9EE0-25A49E7B1D86}"/>
          </ac:spMkLst>
        </pc:spChg>
        <pc:spChg chg="mod">
          <ac:chgData name="Deepa Jinash" userId="3c979880f44a7060" providerId="LiveId" clId="{996C5AB3-98D4-4D80-AFAD-CD297B329BB3}" dt="2024-10-08T12:23:36.297" v="2318" actId="20577"/>
          <ac:spMkLst>
            <pc:docMk/>
            <pc:sldMk cId="749185025" sldId="273"/>
            <ac:spMk id="3" creationId="{0C2DA39C-854F-26F3-DE1C-C5CEDB957435}"/>
          </ac:spMkLst>
        </pc:spChg>
      </pc:sldChg>
      <pc:sldChg chg="addSp delSp modSp new mod">
        <pc:chgData name="Deepa Jinash" userId="3c979880f44a7060" providerId="LiveId" clId="{996C5AB3-98D4-4D80-AFAD-CD297B329BB3}" dt="2024-10-09T07:20:13.740" v="2336" actId="113"/>
        <pc:sldMkLst>
          <pc:docMk/>
          <pc:sldMk cId="2114184439" sldId="274"/>
        </pc:sldMkLst>
        <pc:spChg chg="add mod">
          <ac:chgData name="Deepa Jinash" userId="3c979880f44a7060" providerId="LiveId" clId="{996C5AB3-98D4-4D80-AFAD-CD297B329BB3}" dt="2024-10-09T07:20:13.740" v="2336" actId="113"/>
          <ac:spMkLst>
            <pc:docMk/>
            <pc:sldMk cId="2114184439" sldId="274"/>
            <ac:spMk id="2" creationId="{487C071E-ECE3-71B7-823F-6D0BA8F88109}"/>
          </ac:spMkLst>
        </pc:spChg>
        <pc:spChg chg="del">
          <ac:chgData name="Deepa Jinash" userId="3c979880f44a7060" providerId="LiveId" clId="{996C5AB3-98D4-4D80-AFAD-CD297B329BB3}" dt="2024-10-08T12:26:50.310" v="2323" actId="478"/>
          <ac:spMkLst>
            <pc:docMk/>
            <pc:sldMk cId="2114184439" sldId="274"/>
            <ac:spMk id="2" creationId="{71C89C54-C35C-EDD8-2C8E-1AB73C4CAD7A}"/>
          </ac:spMkLst>
        </pc:spChg>
        <pc:spChg chg="del">
          <ac:chgData name="Deepa Jinash" userId="3c979880f44a7060" providerId="LiveId" clId="{996C5AB3-98D4-4D80-AFAD-CD297B329BB3}" dt="2024-10-08T12:26:41.739" v="2320" actId="22"/>
          <ac:spMkLst>
            <pc:docMk/>
            <pc:sldMk cId="2114184439" sldId="274"/>
            <ac:spMk id="3" creationId="{360526C3-5DD9-A620-E1E6-7085C48FAC82}"/>
          </ac:spMkLst>
        </pc:spChg>
        <pc:picChg chg="add mod ord">
          <ac:chgData name="Deepa Jinash" userId="3c979880f44a7060" providerId="LiveId" clId="{996C5AB3-98D4-4D80-AFAD-CD297B329BB3}" dt="2024-10-08T12:26:46.756" v="2322" actId="14100"/>
          <ac:picMkLst>
            <pc:docMk/>
            <pc:sldMk cId="2114184439" sldId="274"/>
            <ac:picMk id="5" creationId="{3842B528-BBC5-CC43-01EB-35CE5F063E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036C-119C-8D0B-DF17-29366847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608EC-A941-66E9-67CC-748753655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9512-D207-062B-B8ED-963BE110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A10F-2AA0-8D38-64CE-7EFDC7B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7EB14-0BC7-DF7A-42A6-949662C3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3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0903-1D7A-E9DA-CB97-1E927AAB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FBEB9-2CD2-D478-6F7D-7B95D9859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F77A2-2474-F53F-9FF3-6C23F90D2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52606-FCCC-6489-BB58-6B1ABF6A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8CE52-FAA5-6960-4BCD-A8FC50AA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C7B4C2-9301-DA86-93C5-809279587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BF101-F6CE-7D48-185B-F4BB9850E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3BCC-3991-29C7-0C47-33E30F52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F816C-0C5F-95CD-2D49-AE1BCD0AE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22CA5-5656-2554-2BC5-47D0DAED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7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919-9264-101C-7C00-513313584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6342F-B037-5FBB-EDCD-B529D46B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AC99D-431D-19CF-83E4-8573873E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194B-3722-0D9B-893F-DDF33D14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CCA9-BB83-117C-8A45-0BDC7610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1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664D-F507-C7F7-DEC4-E1967D13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E5B01-AB26-ED74-E5BD-1F88405DF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F047-A741-3AE1-CF73-654C6131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7766-9E0D-91BD-1D3A-B03757C3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DB7F-4FCD-4508-4E96-5E0C3104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23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C440-4471-5303-154D-7FE0768F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4958-F521-E3E3-FD02-1897B20FD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5E35D-27B4-7B43-8D8A-55C4B5E5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C1A80-57B7-B050-89A1-DAD5043E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0482-0B97-C45A-3757-0DF8E9FA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80CD5-4D98-9106-F3F9-6D9672E8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0B0C-D7D1-85AD-5742-E659038F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73C1-3671-61DB-0FEB-F3D7FE16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C14A1-23B0-70FD-8915-E71DDDC1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24D53-B665-5E32-79A8-5ABE64CF2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9938-FB29-C1E5-8569-72296DB9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2042D-E984-BE07-F565-B6F6F47A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81C19-D3E7-3BF0-99C5-0F55412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9457AD-1AD3-6C44-4199-744A85DD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431D-7C01-4CC9-C18D-63280839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B111E-2FFE-EAB5-E6F3-F1349011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C8A82-9190-5868-676A-068D7B53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526A7-E014-168F-B429-A5B43B19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23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1660F-80D5-66DF-BA3C-6726523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48959-23F3-3A6B-D754-8AA46161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430B5-A93A-0771-C8E1-F62F16C6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40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A2F4-689C-8843-89FE-83DE3F6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4EB9-430C-0999-BD17-F2378C33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4064-2852-F0CF-0E3A-35A82AFD8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DB7E6-16CA-366F-F23D-BBCB5E8EA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7D7-53A2-D0CB-E3F9-19B01D0D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02DB5-9968-8C22-E3E4-0C08EB48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05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E1B1-F047-883F-0761-78BE07D5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977B8-F32F-9C24-DECD-560AFCB3C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DADF1-E6F8-EC7C-C7BF-4997BD1C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FCD6-C93B-4637-A0BC-8C564C957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55D2A-7DB0-3056-5D4E-13CDFD31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2E50E-1286-1067-0139-81EB9BF3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8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B6AE0-72EC-6233-2885-91171D6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7A3AC-DDD2-792C-C224-3598DB26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39BE1-7270-2BE9-68D3-EC014F033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FA35-982E-4545-8675-42D6E1895530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AE9D-A2D5-9738-535C-5E849461B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42C5-D568-2BE8-1FCF-D33D05E78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AB61-DB76-4087-8D5B-3F5FD0BF08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92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3C02-4E1C-11E0-F25A-F075ACD0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Control Structures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C87D1-AEB0-2367-10B6-415470C08C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99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894E-DF4B-8358-20ED-51F1A93B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Program to check whether a person is eligible to vote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52BA2-4E25-967F-066F-0B3418D14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age= int(input(“Enter your age:”))</a:t>
            </a:r>
          </a:p>
          <a:p>
            <a:pPr marL="0" indent="0">
              <a:buNone/>
            </a:pPr>
            <a:r>
              <a:rPr lang="en-IN" dirty="0"/>
              <a:t>If age&gt;=18:</a:t>
            </a:r>
          </a:p>
          <a:p>
            <a:pPr marL="0" indent="0">
              <a:buNone/>
            </a:pPr>
            <a:r>
              <a:rPr lang="en-IN" dirty="0"/>
              <a:t>	print(“you are eligible to vote.”)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 print(“you are not eligible to vote.”) 	</a:t>
            </a:r>
          </a:p>
        </p:txBody>
      </p:sp>
    </p:spTree>
    <p:extLst>
      <p:ext uri="{BB962C8B-B14F-4D97-AF65-F5344CB8AC3E}">
        <p14:creationId xmlns:p14="http://schemas.microsoft.com/office/powerpoint/2010/main" val="31175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E70E-EE5B-9244-55DF-DD0E436F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Program to check whether a number is even or odd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F0EA-3EEA-4A74-727F-A872DE34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number= int(input(“Enter a number:”))</a:t>
            </a:r>
          </a:p>
          <a:p>
            <a:pPr marL="0" indent="0">
              <a:buNone/>
            </a:pPr>
            <a:r>
              <a:rPr lang="en-IN" dirty="0"/>
              <a:t>if number%2==0:</a:t>
            </a:r>
          </a:p>
          <a:p>
            <a:pPr marL="0" indent="0">
              <a:buNone/>
            </a:pPr>
            <a:r>
              <a:rPr lang="en-IN" dirty="0"/>
              <a:t>	print(“The number is even”)</a:t>
            </a:r>
          </a:p>
          <a:p>
            <a:pPr marL="0" indent="0">
              <a:buNone/>
            </a:pPr>
            <a:r>
              <a:rPr lang="en-IN" dirty="0"/>
              <a:t>else:</a:t>
            </a:r>
          </a:p>
          <a:p>
            <a:pPr marL="0" indent="0">
              <a:buNone/>
            </a:pPr>
            <a:r>
              <a:rPr lang="en-IN" dirty="0"/>
              <a:t>	print(“The number is odd”)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C352-5B31-ABD4-9877-FF6BDE79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-15356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Nested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FC42-85BB-F3D5-691C-F543BB2F7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801"/>
            <a:ext cx="10515600" cy="4351338"/>
          </a:xfrm>
        </p:spPr>
        <p:txBody>
          <a:bodyPr/>
          <a:lstStyle/>
          <a:p>
            <a:r>
              <a:rPr lang="en-IN" dirty="0"/>
              <a:t>Nested if statements are an if statement inside another if statement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5813F-8280-8058-B908-9F777A6F4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034" y="1717837"/>
            <a:ext cx="3645087" cy="4121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AE510-CA70-80B1-A8EE-A03C6BFF6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201" y="2270315"/>
            <a:ext cx="4902452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2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6EDC-CF3B-7689-8502-8F6062E0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537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chemeClr val="accent1"/>
                </a:solidFill>
              </a:rPr>
              <a:t>Write a Python program that prompts the user for a number and determines if it is positive, negative, or zero, and if positive, checks whether it is even or odd.</a:t>
            </a:r>
            <a:endParaRPr lang="en-IN" sz="28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651266-45B4-4DC5-6FA9-86A1BA57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695" y="1387858"/>
            <a:ext cx="5773270" cy="5209164"/>
          </a:xfrm>
        </p:spPr>
      </p:pic>
    </p:spTree>
    <p:extLst>
      <p:ext uri="{BB962C8B-B14F-4D97-AF65-F5344CB8AC3E}">
        <p14:creationId xmlns:p14="http://schemas.microsoft.com/office/powerpoint/2010/main" val="318834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E51F-D34D-206B-EC91-7992490A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Write a Python program that prompts the user to enter their age and categorizes them as a child, teenager, or adult based on their input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5B4E3D-2261-50FE-09DC-5356D1B6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859" y="1710001"/>
            <a:ext cx="7878188" cy="4782874"/>
          </a:xfrm>
        </p:spPr>
      </p:pic>
    </p:spTree>
    <p:extLst>
      <p:ext uri="{BB962C8B-B14F-4D97-AF65-F5344CB8AC3E}">
        <p14:creationId xmlns:p14="http://schemas.microsoft.com/office/powerpoint/2010/main" val="728258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C255-D6A8-0E1B-9EE0-25A49E7B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DA39C-854F-26F3-DE1C-C5CEDB95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Minion Pro"/>
              </a:rPr>
              <a:t>A user can choose from a variety of alternatives</a:t>
            </a:r>
          </a:p>
          <a:p>
            <a:r>
              <a:rPr lang="en-US" dirty="0">
                <a:latin typeface="Minion Pro"/>
              </a:rPr>
              <a:t>The if statements are executed from top to down.</a:t>
            </a:r>
          </a:p>
          <a:p>
            <a:r>
              <a:rPr lang="en-US" b="0" i="0" dirty="0">
                <a:effectLst/>
                <a:latin typeface="Minion Pro"/>
              </a:rPr>
              <a:t>In this variant of ‘if statement’, there are many else if conditions declared.</a:t>
            </a:r>
          </a:p>
          <a:p>
            <a:r>
              <a:rPr lang="en-US" b="0" i="0" dirty="0">
                <a:effectLst/>
                <a:latin typeface="Minion Pro"/>
              </a:rPr>
              <a:t>If the first condition does not satisfy then the next condition is executed. </a:t>
            </a:r>
          </a:p>
          <a:p>
            <a:r>
              <a:rPr lang="en-US" b="0" i="0" dirty="0">
                <a:effectLst/>
                <a:latin typeface="Minion Pro"/>
              </a:rPr>
              <a:t>But if this condition also does not satisfy then the next condition is executed.</a:t>
            </a:r>
          </a:p>
          <a:p>
            <a:r>
              <a:rPr lang="en-US" dirty="0">
                <a:latin typeface="Minion Pro"/>
              </a:rPr>
              <a:t>If none of the conditions is true, then the final ‘else’ statement will be executed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18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2899-535E-0018-FC26-AFDCFE39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0435DC-1352-CB00-AA12-043C5A6F2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1247" y="2257937"/>
            <a:ext cx="6357223" cy="3704273"/>
          </a:xfrm>
        </p:spPr>
      </p:pic>
    </p:spTree>
    <p:extLst>
      <p:ext uri="{BB962C8B-B14F-4D97-AF65-F5344CB8AC3E}">
        <p14:creationId xmlns:p14="http://schemas.microsoft.com/office/powerpoint/2010/main" val="372663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2C02-B5A4-C0CF-3277-82243EBD6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elif</a:t>
            </a:r>
            <a:r>
              <a:rPr lang="en-IN" dirty="0"/>
              <a:t>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1120CB-D182-D689-7516-750D101DB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803" y="1598409"/>
            <a:ext cx="480875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CD16B2-3ECC-D422-F1F3-274F5FF8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627" y="2382028"/>
            <a:ext cx="6972287" cy="287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42B528-BBC5-CC43-01EB-35CE5F063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520" y="734487"/>
            <a:ext cx="7759817" cy="58148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7C071E-ECE3-71B7-823F-6D0BA8F88109}"/>
              </a:ext>
            </a:extLst>
          </p:cNvPr>
          <p:cNvSpPr txBox="1"/>
          <p:nvPr/>
        </p:nvSpPr>
        <p:spPr>
          <a:xfrm>
            <a:off x="842682" y="98612"/>
            <a:ext cx="3424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141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F8B9-FB55-CC41-CCA5-DC906172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2EFA9-9BA0-BEFD-0D9E-507B6730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A program’s </a:t>
            </a:r>
            <a:r>
              <a:rPr lang="en-US" b="1" i="0" dirty="0">
                <a:solidFill>
                  <a:srgbClr val="374151"/>
                </a:solidFill>
                <a:effectLst/>
                <a:latin typeface="var( --font-family-body-lesson-markdown"/>
              </a:rPr>
              <a:t>control flow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 is the order in which the program’s code executes.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The control flow of a Python program is regulated by conditional statements, loops, and function calls.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Python has three types of control structures: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var( --font-family-body-lesson-markdown"/>
              </a:rPr>
              <a:t>Sequential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 - default mode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var( --font-family-body-lesson-markdown"/>
              </a:rPr>
              <a:t>Selection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 </a:t>
            </a:r>
            <a:r>
              <a:rPr lang="en-US" b="0" i="0">
                <a:solidFill>
                  <a:srgbClr val="374151"/>
                </a:solidFill>
                <a:effectLst/>
                <a:latin typeface="system-ui"/>
              </a:rPr>
              <a:t>-    used 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for decisions and branching</a:t>
            </a: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var( --font-family-body-lesson-markdown"/>
              </a:rPr>
              <a:t>Repetition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 - used for looping, i.e., repeating a piece of code multiple times.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74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62CF7-8352-C0D7-A516-56AA638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CE74-70BD-E0AB-828D-2C58855D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i="0" dirty="0">
                <a:effectLst/>
                <a:latin typeface="var(--font-family-heading-lesson-markdown)"/>
              </a:rPr>
              <a:t>Sequential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var( --font-family-body-lesson-markdown"/>
              </a:rPr>
              <a:t>Sequential statements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ystem-ui"/>
              </a:rPr>
              <a:t> are a set of statements whose execution process happens in a sequence. The problem with sequential statements is that if the logic has broken in any one of the lines, then the complete source code execution will break.</a:t>
            </a:r>
          </a:p>
          <a:p>
            <a:pPr marL="0" indent="0" algn="just">
              <a:buNone/>
            </a:pPr>
            <a:r>
              <a:rPr lang="en-US" sz="2400" dirty="0"/>
              <a:t>a=20</a:t>
            </a:r>
          </a:p>
          <a:p>
            <a:pPr marL="0" indent="0" algn="just">
              <a:buNone/>
            </a:pPr>
            <a:r>
              <a:rPr lang="en-US" sz="2400" dirty="0"/>
              <a:t>b=10</a:t>
            </a:r>
          </a:p>
          <a:p>
            <a:pPr marL="0" indent="0" algn="just">
              <a:buNone/>
            </a:pPr>
            <a:r>
              <a:rPr lang="en-US" sz="2400" dirty="0"/>
              <a:t>c=a-b</a:t>
            </a:r>
          </a:p>
          <a:p>
            <a:pPr marL="0" indent="0" algn="just">
              <a:buNone/>
            </a:pPr>
            <a:r>
              <a:rPr lang="en-US" sz="2400" dirty="0"/>
              <a:t>print("Subtraction is : ",c)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9321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25B8-25EF-7D56-DB0B-5A46A81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481C-ADB3-9E37-119E-36B6CD8E1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effectLst/>
                <a:latin typeface="var(--font-family-heading-lesson-markdown)"/>
              </a:rPr>
              <a:t>2. Selection/Decision control statements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also known as </a:t>
            </a:r>
            <a:r>
              <a:rPr lang="en-US" b="0" i="1" dirty="0">
                <a:solidFill>
                  <a:srgbClr val="374151"/>
                </a:solidFill>
                <a:effectLst/>
                <a:latin typeface="system-ui"/>
              </a:rPr>
              <a:t>Decision control statements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 or </a:t>
            </a:r>
            <a:r>
              <a:rPr lang="en-US" b="0" i="1" dirty="0">
                <a:solidFill>
                  <a:srgbClr val="374151"/>
                </a:solidFill>
                <a:effectLst/>
                <a:latin typeface="system-ui"/>
              </a:rPr>
              <a:t>branching statements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The selection statement allows a program to test several conditions and execute instructions based on which condition is true.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Some decision control statements are: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If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ystem-ui"/>
              </a:rPr>
              <a:t>If-else</a:t>
            </a:r>
          </a:p>
          <a:p>
            <a:pPr lvl="1"/>
            <a:r>
              <a:rPr lang="en-US" dirty="0">
                <a:solidFill>
                  <a:srgbClr val="374151"/>
                </a:solidFill>
                <a:latin typeface="system-ui"/>
              </a:rPr>
              <a:t>n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ested if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if-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ystem-ui"/>
              </a:rPr>
              <a:t>elif</a:t>
            </a:r>
            <a:r>
              <a:rPr lang="en-US" b="0" i="0" dirty="0">
                <a:solidFill>
                  <a:srgbClr val="374151"/>
                </a:solidFill>
                <a:effectLst/>
                <a:latin typeface="system-ui"/>
              </a:rPr>
              <a:t>-else</a:t>
            </a:r>
          </a:p>
          <a:p>
            <a:pPr marL="0" indent="0">
              <a:buNone/>
            </a:pPr>
            <a:endParaRPr lang="en-US" b="1" i="0" dirty="0">
              <a:effectLst/>
              <a:latin typeface="var(--font-family-heading-lesson-markdown)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83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4AED-8D22-E8DA-3D33-546EB0A1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D276-EF1A-1614-5E2B-32B0CA821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17" y="1812990"/>
            <a:ext cx="10515600" cy="4351338"/>
          </a:xfrm>
        </p:spPr>
        <p:txBody>
          <a:bodyPr/>
          <a:lstStyle/>
          <a:p>
            <a:r>
              <a:rPr lang="en-IN" u="sng" dirty="0"/>
              <a:t>If statement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/>
              <a:t>if </a:t>
            </a:r>
            <a:r>
              <a:rPr lang="en-IN" dirty="0"/>
              <a:t>statement executes a statement if a condition is true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5672F-411A-EE15-75D7-D301D2F11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50" y="3075617"/>
            <a:ext cx="4443491" cy="1577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7D23F-A857-666E-8F75-E20FE422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958" y="1027906"/>
            <a:ext cx="2753725" cy="55349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599473-FA65-08EA-E4CE-96392022E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986" y="4979802"/>
            <a:ext cx="6745056" cy="13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7EAEB-C80B-9EB2-65D3-E4E7B76EE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8" y="507812"/>
            <a:ext cx="10515600" cy="619778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To check whether given number is even or not</a:t>
            </a:r>
          </a:p>
          <a:p>
            <a:pPr marL="0" indent="0">
              <a:buNone/>
            </a:pPr>
            <a:r>
              <a:rPr lang="en-US" dirty="0"/>
              <a:t>	n = 10</a:t>
            </a:r>
          </a:p>
          <a:p>
            <a:pPr marL="0" indent="0">
              <a:buNone/>
            </a:pPr>
            <a:r>
              <a:rPr lang="en-US" dirty="0"/>
              <a:t>	if n % 2 == 0:   </a:t>
            </a:r>
          </a:p>
          <a:p>
            <a:pPr marL="0" indent="0">
              <a:buNone/>
            </a:pPr>
            <a:r>
              <a:rPr lang="en-US" dirty="0"/>
              <a:t>		print("n is an even number")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Write a program that prompts a user to enter two integer values. Print the message ‘Equals’ if both the entered values are equal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n1= eval(input(“Enter first number:”))</a:t>
            </a:r>
          </a:p>
          <a:p>
            <a:pPr marL="0" indent="0">
              <a:buNone/>
            </a:pPr>
            <a:r>
              <a:rPr lang="en-US" dirty="0"/>
              <a:t> n2= eval(input(“Enter second number:”))</a:t>
            </a:r>
          </a:p>
          <a:p>
            <a:pPr marL="0" indent="0">
              <a:buNone/>
            </a:pPr>
            <a:r>
              <a:rPr lang="en-US" dirty="0"/>
              <a:t> if  n1-n2==0: </a:t>
            </a:r>
          </a:p>
          <a:p>
            <a:pPr marL="0" indent="0">
              <a:buNone/>
            </a:pPr>
            <a:r>
              <a:rPr lang="en-US" dirty="0"/>
              <a:t>	print(“Both the numbers are equal”)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5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5065-F0ED-A6F2-A988-AA094E4C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Write a program that prompts a user to enter the radius of a circle. If the radius is greater than zero  then calculate and print the area and circumference of the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252B5-4494-A31A-4C59-34FCDDF02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from math import pi</a:t>
            </a:r>
          </a:p>
          <a:p>
            <a:pPr marL="0" indent="0">
              <a:buNone/>
            </a:pPr>
            <a:r>
              <a:rPr lang="en-IN" dirty="0"/>
              <a:t>rad=eval(input(“Enter the radius of the circle:”))</a:t>
            </a:r>
          </a:p>
          <a:p>
            <a:pPr marL="0" indent="0">
              <a:buNone/>
            </a:pPr>
            <a:r>
              <a:rPr lang="en-IN" dirty="0"/>
              <a:t>if  rad&gt;0:</a:t>
            </a:r>
          </a:p>
          <a:p>
            <a:pPr marL="0" indent="0">
              <a:buNone/>
            </a:pPr>
            <a:r>
              <a:rPr lang="en-IN" dirty="0"/>
              <a:t>	Area= rad*rad*pi</a:t>
            </a:r>
          </a:p>
          <a:p>
            <a:pPr marL="0" indent="0">
              <a:buNone/>
            </a:pPr>
            <a:r>
              <a:rPr lang="en-IN" dirty="0"/>
              <a:t>	print (“Area of the circle is:”, Area)</a:t>
            </a:r>
          </a:p>
          <a:p>
            <a:pPr marL="0" indent="0">
              <a:buNone/>
            </a:pPr>
            <a:r>
              <a:rPr lang="en-IN" dirty="0"/>
              <a:t>            Circumference= 2*pi*rad</a:t>
            </a:r>
          </a:p>
          <a:p>
            <a:pPr marL="0" indent="0">
              <a:buNone/>
            </a:pPr>
            <a:r>
              <a:rPr lang="en-IN" dirty="0"/>
              <a:t>	print (“Circumference of the circle </a:t>
            </a:r>
            <a:r>
              <a:rPr lang="en-IN" dirty="0" err="1"/>
              <a:t>is:”,Circumference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77210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2AD1-F095-E4DA-95BE-33287376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DBAD-F2B6-B55C-93B0-9602AB78D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1511860"/>
            <a:ext cx="10515600" cy="4351338"/>
          </a:xfrm>
        </p:spPr>
        <p:txBody>
          <a:bodyPr/>
          <a:lstStyle/>
          <a:p>
            <a:r>
              <a:rPr lang="en-IN" dirty="0"/>
              <a:t>If we want to execute a block of code when the condition is false, we can use the ‘else’ statement along with the ‘if ’ statement in python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if condition:</a:t>
            </a:r>
          </a:p>
          <a:p>
            <a:pPr marL="0" indent="0">
              <a:buNone/>
            </a:pPr>
            <a:r>
              <a:rPr lang="en-IN" dirty="0"/>
              <a:t>	Statement to execute if condition is true</a:t>
            </a:r>
          </a:p>
          <a:p>
            <a:pPr marL="0" indent="0">
              <a:buNone/>
            </a:pPr>
            <a:r>
              <a:rPr lang="en-IN" dirty="0"/>
              <a:t>  else:</a:t>
            </a:r>
          </a:p>
          <a:p>
            <a:pPr marL="0" indent="0">
              <a:buNone/>
            </a:pPr>
            <a:r>
              <a:rPr lang="en-IN" dirty="0"/>
              <a:t>	Statements to execute if condition is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32F52-5583-FC44-9A82-124F84C84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701" y="2627131"/>
            <a:ext cx="3390675" cy="414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0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0A86-2276-D73E-12AE-3039942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Program to prompt a user to enter two numbers. Find the greater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DA2-FDE0-03FE-3B11-953A803B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n1= int(input(“Enter first number:”))</a:t>
            </a:r>
          </a:p>
          <a:p>
            <a:pPr marL="0" indent="0">
              <a:buNone/>
            </a:pPr>
            <a:r>
              <a:rPr lang="en-US" dirty="0"/>
              <a:t>n2= int(input(“Enter first number:”))</a:t>
            </a:r>
          </a:p>
          <a:p>
            <a:pPr marL="0" indent="0">
              <a:buNone/>
            </a:pPr>
            <a:r>
              <a:rPr lang="en-US" dirty="0"/>
              <a:t> if  n1&gt;n2: </a:t>
            </a:r>
          </a:p>
          <a:p>
            <a:pPr marL="0" indent="0">
              <a:buNone/>
            </a:pPr>
            <a:r>
              <a:rPr lang="en-US" dirty="0"/>
              <a:t>	print(n1,“is greater than”,n2)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	print(n2,“is greater than”,n1)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319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764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Minion Pro</vt:lpstr>
      <vt:lpstr>system-ui</vt:lpstr>
      <vt:lpstr>var( --font-family-body-lesson-markdown</vt:lpstr>
      <vt:lpstr>var(--font-family-heading-lesson-markdown)</vt:lpstr>
      <vt:lpstr>Office Theme</vt:lpstr>
      <vt:lpstr>Control Structures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Write a program that prompts a user to enter the radius of a circle. If the radius is greater than zero  then calculate and print the area and circumference of the circle</vt:lpstr>
      <vt:lpstr>if-else statement</vt:lpstr>
      <vt:lpstr>Program to prompt a user to enter two numbers. Find the greater number</vt:lpstr>
      <vt:lpstr>Program to check whether a person is eligible to vote or not</vt:lpstr>
      <vt:lpstr>Program to check whether a number is even or odd</vt:lpstr>
      <vt:lpstr>Nested if</vt:lpstr>
      <vt:lpstr>Write a Python program that prompts the user for a number and determines if it is positive, negative, or zero, and if positive, checks whether it is even or odd.</vt:lpstr>
      <vt:lpstr>Write a Python program that prompts the user to enter their age and categorizes them as a child, teenager, or adult based on their input</vt:lpstr>
      <vt:lpstr>elif statement </vt:lpstr>
      <vt:lpstr>elif statement</vt:lpstr>
      <vt:lpstr>elif statement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 Jinash</dc:creator>
  <cp:lastModifiedBy>Deepa Jinash</cp:lastModifiedBy>
  <cp:revision>1</cp:revision>
  <dcterms:created xsi:type="dcterms:W3CDTF">2024-10-08T09:41:23Z</dcterms:created>
  <dcterms:modified xsi:type="dcterms:W3CDTF">2024-10-09T07:20:54Z</dcterms:modified>
</cp:coreProperties>
</file>