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285" r:id="rId4"/>
    <p:sldId id="286" r:id="rId5"/>
    <p:sldId id="287" r:id="rId6"/>
    <p:sldId id="288" r:id="rId7"/>
    <p:sldId id="289" r:id="rId8"/>
    <p:sldId id="304" r:id="rId9"/>
    <p:sldId id="292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Jinash" userId="3c979880f44a7060" providerId="LiveId" clId="{3E3D272A-FD22-4B2A-8C16-15EE1B48380C}"/>
    <pc:docChg chg="undo custSel addSld delSld modSld">
      <pc:chgData name="Deepa Jinash" userId="3c979880f44a7060" providerId="LiveId" clId="{3E3D272A-FD22-4B2A-8C16-15EE1B48380C}" dt="2024-10-16T14:44:46.073" v="166" actId="14100"/>
      <pc:docMkLst>
        <pc:docMk/>
      </pc:docMkLst>
      <pc:sldChg chg="del">
        <pc:chgData name="Deepa Jinash" userId="3c979880f44a7060" providerId="LiveId" clId="{3E3D272A-FD22-4B2A-8C16-15EE1B48380C}" dt="2024-10-16T14:20:07.775" v="3" actId="47"/>
        <pc:sldMkLst>
          <pc:docMk/>
          <pc:sldMk cId="2874995980" sldId="256"/>
        </pc:sldMkLst>
      </pc:sldChg>
      <pc:sldChg chg="del">
        <pc:chgData name="Deepa Jinash" userId="3c979880f44a7060" providerId="LiveId" clId="{3E3D272A-FD22-4B2A-8C16-15EE1B48380C}" dt="2024-10-16T14:20:09.012" v="4" actId="47"/>
        <pc:sldMkLst>
          <pc:docMk/>
          <pc:sldMk cId="1232745975" sldId="257"/>
        </pc:sldMkLst>
      </pc:sldChg>
      <pc:sldChg chg="del">
        <pc:chgData name="Deepa Jinash" userId="3c979880f44a7060" providerId="LiveId" clId="{3E3D272A-FD22-4B2A-8C16-15EE1B48380C}" dt="2024-10-16T14:20:09.239" v="5" actId="47"/>
        <pc:sldMkLst>
          <pc:docMk/>
          <pc:sldMk cId="3493211903" sldId="259"/>
        </pc:sldMkLst>
      </pc:sldChg>
      <pc:sldChg chg="del">
        <pc:chgData name="Deepa Jinash" userId="3c979880f44a7060" providerId="LiveId" clId="{3E3D272A-FD22-4B2A-8C16-15EE1B48380C}" dt="2024-10-16T14:20:09.442" v="6" actId="47"/>
        <pc:sldMkLst>
          <pc:docMk/>
          <pc:sldMk cId="1406839063" sldId="260"/>
        </pc:sldMkLst>
      </pc:sldChg>
      <pc:sldChg chg="del">
        <pc:chgData name="Deepa Jinash" userId="3c979880f44a7060" providerId="LiveId" clId="{3E3D272A-FD22-4B2A-8C16-15EE1B48380C}" dt="2024-10-16T14:20:09.631" v="7" actId="47"/>
        <pc:sldMkLst>
          <pc:docMk/>
          <pc:sldMk cId="316061505" sldId="261"/>
        </pc:sldMkLst>
      </pc:sldChg>
      <pc:sldChg chg="del">
        <pc:chgData name="Deepa Jinash" userId="3c979880f44a7060" providerId="LiveId" clId="{3E3D272A-FD22-4B2A-8C16-15EE1B48380C}" dt="2024-10-16T14:20:09.851" v="8" actId="47"/>
        <pc:sldMkLst>
          <pc:docMk/>
          <pc:sldMk cId="1447580294" sldId="262"/>
        </pc:sldMkLst>
      </pc:sldChg>
      <pc:sldChg chg="del">
        <pc:chgData name="Deepa Jinash" userId="3c979880f44a7060" providerId="LiveId" clId="{3E3D272A-FD22-4B2A-8C16-15EE1B48380C}" dt="2024-10-16T14:20:10.011" v="9" actId="47"/>
        <pc:sldMkLst>
          <pc:docMk/>
          <pc:sldMk cId="1377210485" sldId="263"/>
        </pc:sldMkLst>
      </pc:sldChg>
      <pc:sldChg chg="del">
        <pc:chgData name="Deepa Jinash" userId="3c979880f44a7060" providerId="LiveId" clId="{3E3D272A-FD22-4B2A-8C16-15EE1B48380C}" dt="2024-10-16T14:20:10.212" v="10" actId="47"/>
        <pc:sldMkLst>
          <pc:docMk/>
          <pc:sldMk cId="1070601357" sldId="264"/>
        </pc:sldMkLst>
      </pc:sldChg>
      <pc:sldChg chg="del">
        <pc:chgData name="Deepa Jinash" userId="3c979880f44a7060" providerId="LiveId" clId="{3E3D272A-FD22-4B2A-8C16-15EE1B48380C}" dt="2024-10-16T14:20:10.533" v="11" actId="47"/>
        <pc:sldMkLst>
          <pc:docMk/>
          <pc:sldMk cId="3504319151" sldId="265"/>
        </pc:sldMkLst>
      </pc:sldChg>
      <pc:sldChg chg="del">
        <pc:chgData name="Deepa Jinash" userId="3c979880f44a7060" providerId="LiveId" clId="{3E3D272A-FD22-4B2A-8C16-15EE1B48380C}" dt="2024-10-16T14:20:11.342" v="14" actId="47"/>
        <pc:sldMkLst>
          <pc:docMk/>
          <pc:sldMk cId="2635929772" sldId="266"/>
        </pc:sldMkLst>
      </pc:sldChg>
      <pc:sldChg chg="del">
        <pc:chgData name="Deepa Jinash" userId="3c979880f44a7060" providerId="LiveId" clId="{3E3D272A-FD22-4B2A-8C16-15EE1B48380C}" dt="2024-10-16T14:20:10.840" v="12" actId="47"/>
        <pc:sldMkLst>
          <pc:docMk/>
          <pc:sldMk cId="311756927" sldId="267"/>
        </pc:sldMkLst>
      </pc:sldChg>
      <pc:sldChg chg="del">
        <pc:chgData name="Deepa Jinash" userId="3c979880f44a7060" providerId="LiveId" clId="{3E3D272A-FD22-4B2A-8C16-15EE1B48380C}" dt="2024-10-16T14:20:11.093" v="13" actId="47"/>
        <pc:sldMkLst>
          <pc:docMk/>
          <pc:sldMk cId="369577375" sldId="268"/>
        </pc:sldMkLst>
      </pc:sldChg>
      <pc:sldChg chg="del">
        <pc:chgData name="Deepa Jinash" userId="3c979880f44a7060" providerId="LiveId" clId="{3E3D272A-FD22-4B2A-8C16-15EE1B48380C}" dt="2024-10-16T14:20:11.878" v="15" actId="47"/>
        <pc:sldMkLst>
          <pc:docMk/>
          <pc:sldMk cId="3188340228" sldId="269"/>
        </pc:sldMkLst>
      </pc:sldChg>
      <pc:sldChg chg="del">
        <pc:chgData name="Deepa Jinash" userId="3c979880f44a7060" providerId="LiveId" clId="{3E3D272A-FD22-4B2A-8C16-15EE1B48380C}" dt="2024-10-16T14:20:12.334" v="16" actId="47"/>
        <pc:sldMkLst>
          <pc:docMk/>
          <pc:sldMk cId="728258832" sldId="270"/>
        </pc:sldMkLst>
      </pc:sldChg>
      <pc:sldChg chg="del">
        <pc:chgData name="Deepa Jinash" userId="3c979880f44a7060" providerId="LiveId" clId="{3E3D272A-FD22-4B2A-8C16-15EE1B48380C}" dt="2024-10-16T14:20:13.657" v="19" actId="47"/>
        <pc:sldMkLst>
          <pc:docMk/>
          <pc:sldMk cId="946072159" sldId="271"/>
        </pc:sldMkLst>
      </pc:sldChg>
      <pc:sldChg chg="del">
        <pc:chgData name="Deepa Jinash" userId="3c979880f44a7060" providerId="LiveId" clId="{3E3D272A-FD22-4B2A-8C16-15EE1B48380C}" dt="2024-10-16T14:20:13.343" v="18" actId="47"/>
        <pc:sldMkLst>
          <pc:docMk/>
          <pc:sldMk cId="3726637547" sldId="272"/>
        </pc:sldMkLst>
      </pc:sldChg>
      <pc:sldChg chg="del">
        <pc:chgData name="Deepa Jinash" userId="3c979880f44a7060" providerId="LiveId" clId="{3E3D272A-FD22-4B2A-8C16-15EE1B48380C}" dt="2024-10-16T14:20:12.650" v="17" actId="47"/>
        <pc:sldMkLst>
          <pc:docMk/>
          <pc:sldMk cId="749185025" sldId="273"/>
        </pc:sldMkLst>
      </pc:sldChg>
      <pc:sldChg chg="del">
        <pc:chgData name="Deepa Jinash" userId="3c979880f44a7060" providerId="LiveId" clId="{3E3D272A-FD22-4B2A-8C16-15EE1B48380C}" dt="2024-10-16T14:19:57.716" v="0" actId="47"/>
        <pc:sldMkLst>
          <pc:docMk/>
          <pc:sldMk cId="2114184439" sldId="274"/>
        </pc:sldMkLst>
      </pc:sldChg>
      <pc:sldChg chg="modSp add del mod">
        <pc:chgData name="Deepa Jinash" userId="3c979880f44a7060" providerId="LiveId" clId="{3E3D272A-FD22-4B2A-8C16-15EE1B48380C}" dt="2024-10-16T14:28:24.352" v="71" actId="1076"/>
        <pc:sldMkLst>
          <pc:docMk/>
          <pc:sldMk cId="3612996372" sldId="285"/>
        </pc:sldMkLst>
        <pc:spChg chg="mod">
          <ac:chgData name="Deepa Jinash" userId="3c979880f44a7060" providerId="LiveId" clId="{3E3D272A-FD22-4B2A-8C16-15EE1B48380C}" dt="2024-10-16T14:28:17.967" v="70" actId="20577"/>
          <ac:spMkLst>
            <pc:docMk/>
            <pc:sldMk cId="3612996372" sldId="285"/>
            <ac:spMk id="2" creationId="{77947DF6-D13C-BBE8-1F0A-20ECB7A03AA8}"/>
          </ac:spMkLst>
        </pc:spChg>
        <pc:spChg chg="mod">
          <ac:chgData name="Deepa Jinash" userId="3c979880f44a7060" providerId="LiveId" clId="{3E3D272A-FD22-4B2A-8C16-15EE1B48380C}" dt="2024-10-16T14:28:24.352" v="71" actId="1076"/>
          <ac:spMkLst>
            <pc:docMk/>
            <pc:sldMk cId="3612996372" sldId="285"/>
            <ac:spMk id="3" creationId="{48EBA836-A9AF-DB5F-59AF-F8C21E882625}"/>
          </ac:spMkLst>
        </pc:spChg>
      </pc:sldChg>
      <pc:sldChg chg="addSp delSp modSp mod">
        <pc:chgData name="Deepa Jinash" userId="3c979880f44a7060" providerId="LiveId" clId="{3E3D272A-FD22-4B2A-8C16-15EE1B48380C}" dt="2024-10-16T14:21:25.056" v="51" actId="20577"/>
        <pc:sldMkLst>
          <pc:docMk/>
          <pc:sldMk cId="696211194" sldId="287"/>
        </pc:sldMkLst>
        <pc:spChg chg="mod">
          <ac:chgData name="Deepa Jinash" userId="3c979880f44a7060" providerId="LiveId" clId="{3E3D272A-FD22-4B2A-8C16-15EE1B48380C}" dt="2024-10-16T14:21:25.056" v="51" actId="20577"/>
          <ac:spMkLst>
            <pc:docMk/>
            <pc:sldMk cId="696211194" sldId="287"/>
            <ac:spMk id="2" creationId="{B66B37C5-1565-E511-5B87-F55ED1983B6B}"/>
          </ac:spMkLst>
        </pc:spChg>
        <pc:spChg chg="add del mod">
          <ac:chgData name="Deepa Jinash" userId="3c979880f44a7060" providerId="LiveId" clId="{3E3D272A-FD22-4B2A-8C16-15EE1B48380C}" dt="2024-10-16T14:21:04.420" v="26" actId="478"/>
          <ac:spMkLst>
            <pc:docMk/>
            <pc:sldMk cId="696211194" sldId="287"/>
            <ac:spMk id="7" creationId="{3DCB3D9A-E84E-078E-CCA5-14B9CA15E37B}"/>
          </ac:spMkLst>
        </pc:spChg>
        <pc:picChg chg="add mod">
          <ac:chgData name="Deepa Jinash" userId="3c979880f44a7060" providerId="LiveId" clId="{3E3D272A-FD22-4B2A-8C16-15EE1B48380C}" dt="2024-10-16T14:21:10.636" v="29" actId="1076"/>
          <ac:picMkLst>
            <pc:docMk/>
            <pc:sldMk cId="696211194" sldId="287"/>
            <ac:picMk id="4" creationId="{79F6BD39-CCBB-5F60-3FE1-A5E70199A07C}"/>
          </ac:picMkLst>
        </pc:picChg>
        <pc:picChg chg="del">
          <ac:chgData name="Deepa Jinash" userId="3c979880f44a7060" providerId="LiveId" clId="{3E3D272A-FD22-4B2A-8C16-15EE1B48380C}" dt="2024-10-16T14:21:01.836" v="25" actId="478"/>
          <ac:picMkLst>
            <pc:docMk/>
            <pc:sldMk cId="696211194" sldId="287"/>
            <ac:picMk id="5" creationId="{284D47A1-339E-53FA-4131-5419A8B2292C}"/>
          </ac:picMkLst>
        </pc:picChg>
      </pc:sldChg>
      <pc:sldChg chg="addSp modSp mod">
        <pc:chgData name="Deepa Jinash" userId="3c979880f44a7060" providerId="LiveId" clId="{3E3D272A-FD22-4B2A-8C16-15EE1B48380C}" dt="2024-10-16T14:41:58.100" v="155" actId="1076"/>
        <pc:sldMkLst>
          <pc:docMk/>
          <pc:sldMk cId="2886988401" sldId="289"/>
        </pc:sldMkLst>
        <pc:spChg chg="mod">
          <ac:chgData name="Deepa Jinash" userId="3c979880f44a7060" providerId="LiveId" clId="{3E3D272A-FD22-4B2A-8C16-15EE1B48380C}" dt="2024-10-16T14:40:28.699" v="142" actId="5793"/>
          <ac:spMkLst>
            <pc:docMk/>
            <pc:sldMk cId="2886988401" sldId="289"/>
            <ac:spMk id="3" creationId="{11B092DF-DB58-2AAA-FFEB-C225083FE3A6}"/>
          </ac:spMkLst>
        </pc:spChg>
        <pc:spChg chg="add mod">
          <ac:chgData name="Deepa Jinash" userId="3c979880f44a7060" providerId="LiveId" clId="{3E3D272A-FD22-4B2A-8C16-15EE1B48380C}" dt="2024-10-16T14:41:58.100" v="155" actId="1076"/>
          <ac:spMkLst>
            <pc:docMk/>
            <pc:sldMk cId="2886988401" sldId="289"/>
            <ac:spMk id="4" creationId="{CDD2E46A-AACC-757C-1E62-535723AF1DD2}"/>
          </ac:spMkLst>
        </pc:spChg>
        <pc:picChg chg="mod">
          <ac:chgData name="Deepa Jinash" userId="3c979880f44a7060" providerId="LiveId" clId="{3E3D272A-FD22-4B2A-8C16-15EE1B48380C}" dt="2024-10-16T14:41:54.089" v="154" actId="1076"/>
          <ac:picMkLst>
            <pc:docMk/>
            <pc:sldMk cId="2886988401" sldId="289"/>
            <ac:picMk id="5" creationId="{B9101ADF-D5A7-E817-1C6B-6435D2D48AAD}"/>
          </ac:picMkLst>
        </pc:picChg>
        <pc:picChg chg="add mod">
          <ac:chgData name="Deepa Jinash" userId="3c979880f44a7060" providerId="LiveId" clId="{3E3D272A-FD22-4B2A-8C16-15EE1B48380C}" dt="2024-10-16T14:41:47.964" v="153" actId="1076"/>
          <ac:picMkLst>
            <pc:docMk/>
            <pc:sldMk cId="2886988401" sldId="289"/>
            <ac:picMk id="7" creationId="{E0E3FB10-C528-1937-DA3A-0B8904F8FCF7}"/>
          </ac:picMkLst>
        </pc:picChg>
      </pc:sldChg>
      <pc:sldChg chg="delSp del mod">
        <pc:chgData name="Deepa Jinash" userId="3c979880f44a7060" providerId="LiveId" clId="{3E3D272A-FD22-4B2A-8C16-15EE1B48380C}" dt="2024-10-16T14:42:04.937" v="156" actId="47"/>
        <pc:sldMkLst>
          <pc:docMk/>
          <pc:sldMk cId="260674662" sldId="290"/>
        </pc:sldMkLst>
        <pc:picChg chg="del">
          <ac:chgData name="Deepa Jinash" userId="3c979880f44a7060" providerId="LiveId" clId="{3E3D272A-FD22-4B2A-8C16-15EE1B48380C}" dt="2024-10-16T14:40:44.305" v="144" actId="21"/>
          <ac:picMkLst>
            <pc:docMk/>
            <pc:sldMk cId="260674662" sldId="290"/>
            <ac:picMk id="7" creationId="{E0E3FB10-C528-1937-DA3A-0B8904F8FCF7}"/>
          </ac:picMkLst>
        </pc:picChg>
      </pc:sldChg>
      <pc:sldChg chg="del">
        <pc:chgData name="Deepa Jinash" userId="3c979880f44a7060" providerId="LiveId" clId="{3E3D272A-FD22-4B2A-8C16-15EE1B48380C}" dt="2024-10-16T14:43:06.910" v="161" actId="47"/>
        <pc:sldMkLst>
          <pc:docMk/>
          <pc:sldMk cId="1256024227" sldId="291"/>
        </pc:sldMkLst>
      </pc:sldChg>
      <pc:sldChg chg="addSp delSp modSp del mod">
        <pc:chgData name="Deepa Jinash" userId="3c979880f44a7060" providerId="LiveId" clId="{3E3D272A-FD22-4B2A-8C16-15EE1B48380C}" dt="2024-10-16T14:43:18.287" v="165" actId="47"/>
        <pc:sldMkLst>
          <pc:docMk/>
          <pc:sldMk cId="3913626888" sldId="293"/>
        </pc:sldMkLst>
        <pc:spChg chg="add mod">
          <ac:chgData name="Deepa Jinash" userId="3c979880f44a7060" providerId="LiveId" clId="{3E3D272A-FD22-4B2A-8C16-15EE1B48380C}" dt="2024-10-16T14:43:10.233" v="162" actId="21"/>
          <ac:spMkLst>
            <pc:docMk/>
            <pc:sldMk cId="3913626888" sldId="293"/>
            <ac:spMk id="4" creationId="{EB3CCC29-9C76-0E7C-ADDC-27CB00B1C154}"/>
          </ac:spMkLst>
        </pc:spChg>
        <pc:picChg chg="del">
          <ac:chgData name="Deepa Jinash" userId="3c979880f44a7060" providerId="LiveId" clId="{3E3D272A-FD22-4B2A-8C16-15EE1B48380C}" dt="2024-10-16T14:43:10.233" v="162" actId="21"/>
          <ac:picMkLst>
            <pc:docMk/>
            <pc:sldMk cId="3913626888" sldId="293"/>
            <ac:picMk id="5" creationId="{463531E4-279C-715F-3BF6-81E0E320342E}"/>
          </ac:picMkLst>
        </pc:picChg>
      </pc:sldChg>
      <pc:sldChg chg="modSp mod">
        <pc:chgData name="Deepa Jinash" userId="3c979880f44a7060" providerId="LiveId" clId="{3E3D272A-FD22-4B2A-8C16-15EE1B48380C}" dt="2024-10-16T14:44:46.073" v="166" actId="14100"/>
        <pc:sldMkLst>
          <pc:docMk/>
          <pc:sldMk cId="1969214279" sldId="300"/>
        </pc:sldMkLst>
        <pc:picChg chg="mod">
          <ac:chgData name="Deepa Jinash" userId="3c979880f44a7060" providerId="LiveId" clId="{3E3D272A-FD22-4B2A-8C16-15EE1B48380C}" dt="2024-10-16T14:44:46.073" v="166" actId="14100"/>
          <ac:picMkLst>
            <pc:docMk/>
            <pc:sldMk cId="1969214279" sldId="300"/>
            <ac:picMk id="7" creationId="{47E85831-9F20-029E-3A78-395E8C395E98}"/>
          </ac:picMkLst>
        </pc:picChg>
      </pc:sldChg>
      <pc:sldChg chg="new del">
        <pc:chgData name="Deepa Jinash" userId="3c979880f44a7060" providerId="LiveId" clId="{3E3D272A-FD22-4B2A-8C16-15EE1B48380C}" dt="2024-10-16T14:32:14.017" v="138" actId="47"/>
        <pc:sldMkLst>
          <pc:docMk/>
          <pc:sldMk cId="733035570" sldId="301"/>
        </pc:sldMkLst>
      </pc:sldChg>
      <pc:sldChg chg="modSp new mod">
        <pc:chgData name="Deepa Jinash" userId="3c979880f44a7060" providerId="LiveId" clId="{3E3D272A-FD22-4B2A-8C16-15EE1B48380C}" dt="2024-10-16T14:30:15.617" v="88" actId="403"/>
        <pc:sldMkLst>
          <pc:docMk/>
          <pc:sldMk cId="1842167899" sldId="302"/>
        </pc:sldMkLst>
        <pc:spChg chg="mod">
          <ac:chgData name="Deepa Jinash" userId="3c979880f44a7060" providerId="LiveId" clId="{3E3D272A-FD22-4B2A-8C16-15EE1B48380C}" dt="2024-10-16T14:29:11.807" v="79" actId="403"/>
          <ac:spMkLst>
            <pc:docMk/>
            <pc:sldMk cId="1842167899" sldId="302"/>
            <ac:spMk id="2" creationId="{4334A00D-1B8E-E16A-B1B1-1575EA8D382A}"/>
          </ac:spMkLst>
        </pc:spChg>
        <pc:spChg chg="mod">
          <ac:chgData name="Deepa Jinash" userId="3c979880f44a7060" providerId="LiveId" clId="{3E3D272A-FD22-4B2A-8C16-15EE1B48380C}" dt="2024-10-16T14:30:15.617" v="88" actId="403"/>
          <ac:spMkLst>
            <pc:docMk/>
            <pc:sldMk cId="1842167899" sldId="302"/>
            <ac:spMk id="3" creationId="{99B23631-3372-7E5E-1B43-54AB15C802CF}"/>
          </ac:spMkLst>
        </pc:spChg>
      </pc:sldChg>
      <pc:sldChg chg="delSp modSp new mod">
        <pc:chgData name="Deepa Jinash" userId="3c979880f44a7060" providerId="LiveId" clId="{3E3D272A-FD22-4B2A-8C16-15EE1B48380C}" dt="2024-10-16T14:32:28.410" v="140" actId="403"/>
        <pc:sldMkLst>
          <pc:docMk/>
          <pc:sldMk cId="437056310" sldId="303"/>
        </pc:sldMkLst>
        <pc:spChg chg="del">
          <ac:chgData name="Deepa Jinash" userId="3c979880f44a7060" providerId="LiveId" clId="{3E3D272A-FD22-4B2A-8C16-15EE1B48380C}" dt="2024-10-16T14:31:05.968" v="92" actId="478"/>
          <ac:spMkLst>
            <pc:docMk/>
            <pc:sldMk cId="437056310" sldId="303"/>
            <ac:spMk id="2" creationId="{2D98C996-0320-2F77-EC54-72BCB8F841EE}"/>
          </ac:spMkLst>
        </pc:spChg>
        <pc:spChg chg="mod">
          <ac:chgData name="Deepa Jinash" userId="3c979880f44a7060" providerId="LiveId" clId="{3E3D272A-FD22-4B2A-8C16-15EE1B48380C}" dt="2024-10-16T14:32:28.410" v="140" actId="403"/>
          <ac:spMkLst>
            <pc:docMk/>
            <pc:sldMk cId="437056310" sldId="303"/>
            <ac:spMk id="3" creationId="{02BCB31A-CFA5-BB00-3C01-8403CF7F25C2}"/>
          </ac:spMkLst>
        </pc:spChg>
      </pc:sldChg>
      <pc:sldChg chg="addSp delSp modSp new mod">
        <pc:chgData name="Deepa Jinash" userId="3c979880f44a7060" providerId="LiveId" clId="{3E3D272A-FD22-4B2A-8C16-15EE1B48380C}" dt="2024-10-16T14:43:16.685" v="164" actId="1076"/>
        <pc:sldMkLst>
          <pc:docMk/>
          <pc:sldMk cId="2206385021" sldId="304"/>
        </pc:sldMkLst>
        <pc:spChg chg="del">
          <ac:chgData name="Deepa Jinash" userId="3c979880f44a7060" providerId="LiveId" clId="{3E3D272A-FD22-4B2A-8C16-15EE1B48380C}" dt="2024-10-16T14:42:48.543" v="158" actId="22"/>
          <ac:spMkLst>
            <pc:docMk/>
            <pc:sldMk cId="2206385021" sldId="304"/>
            <ac:spMk id="3" creationId="{CD20F3AB-7863-A4BA-A077-4E751E8024B2}"/>
          </ac:spMkLst>
        </pc:spChg>
        <pc:picChg chg="add mod ord">
          <ac:chgData name="Deepa Jinash" userId="3c979880f44a7060" providerId="LiveId" clId="{3E3D272A-FD22-4B2A-8C16-15EE1B48380C}" dt="2024-10-16T14:42:58.333" v="160" actId="14100"/>
          <ac:picMkLst>
            <pc:docMk/>
            <pc:sldMk cId="2206385021" sldId="304"/>
            <ac:picMk id="5" creationId="{15967019-7553-BCA7-764B-BD0ADBC06733}"/>
          </ac:picMkLst>
        </pc:picChg>
        <pc:picChg chg="add mod">
          <ac:chgData name="Deepa Jinash" userId="3c979880f44a7060" providerId="LiveId" clId="{3E3D272A-FD22-4B2A-8C16-15EE1B48380C}" dt="2024-10-16T14:43:16.685" v="164" actId="1076"/>
          <ac:picMkLst>
            <pc:docMk/>
            <pc:sldMk cId="2206385021" sldId="304"/>
            <ac:picMk id="6" creationId="{463531E4-279C-715F-3BF6-81E0E32034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036C-119C-8D0B-DF17-29366847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608EC-A941-66E9-67CC-74875365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9512-D207-062B-B8ED-963BE110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A10F-2AA0-8D38-64CE-7EFDC7B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EB14-0BC7-DF7A-42A6-949662C3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903-1D7A-E9DA-CB97-1E927AAB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FBEB9-2CD2-D478-6F7D-7B95D985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77A2-2474-F53F-9FF3-6C23F90D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2606-FCCC-6489-BB58-6B1ABF6A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CE52-FAA5-6960-4BCD-A8FC50A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7B4C2-9301-DA86-93C5-809279587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BF101-F6CE-7D48-185B-F4BB9850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3BCC-3991-29C7-0C47-33E30F52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816C-0C5F-95CD-2D49-AE1BCD0A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2CA5-5656-2554-2BC5-47D0DAED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7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919-9264-101C-7C00-5133135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342F-B037-5FBB-EDCD-B529D46B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C99D-431D-19CF-83E4-8573873E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194B-3722-0D9B-893F-DDF33D14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CCA9-BB83-117C-8A45-0BDC7610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64D-F507-C7F7-DEC4-E1967D13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5B01-AB26-ED74-E5BD-1F88405D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F047-A741-3AE1-CF73-654C6131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7766-9E0D-91BD-1D3A-B03757C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DB7F-4FCD-4508-4E96-5E0C3104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C440-4471-5303-154D-7FE0768F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958-F521-E3E3-FD02-1897B20FD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E35D-27B4-7B43-8D8A-55C4B5E5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1A80-57B7-B050-89A1-DAD5043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0482-0B97-C45A-3757-0DF8E9FA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0CD5-4D98-9106-F3F9-6D9672E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0B0C-D7D1-85AD-5742-E659038F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73C1-3671-61DB-0FEB-F3D7FE1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14A1-23B0-70FD-8915-E71DDDC1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24D53-B665-5E32-79A8-5ABE64CF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9938-FB29-C1E5-8569-72296DB9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2042D-E984-BE07-F565-B6F6F47A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81C19-D3E7-3BF0-99C5-0F55412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457AD-1AD3-6C44-4199-744A85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31D-7C01-4CC9-C18D-6328083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B111E-2FFE-EAB5-E6F3-F1349011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C8A82-9190-5868-676A-068D7B53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26A7-E014-168F-B429-A5B43B19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1660F-80D5-66DF-BA3C-6726523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48959-23F3-3A6B-D754-8AA46161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30B5-A93A-0771-C8E1-F62F16C6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2F4-689C-8843-89FE-83DE3F6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4EB9-430C-0999-BD17-F2378C33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4064-2852-F0CF-0E3A-35A82AF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B7E6-16CA-366F-F23D-BBCB5E8E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7D7-53A2-D0CB-E3F9-19B01D0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2DB5-9968-8C22-E3E4-0C08EB4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E1B1-F047-883F-0761-78BE07D5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77B8-F32F-9C24-DECD-560AFCB3C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DADF1-E6F8-EC7C-C7BF-4997BD1C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FCD6-C93B-4637-A0BC-8C564C95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5D2A-7DB0-3056-5D4E-13CDFD31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E50E-1286-1067-0139-81EB9BF3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B6AE0-72EC-6233-2885-91171D6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7A3AC-DDD2-792C-C224-3598DB26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9BE1-7270-2BE9-68D3-EC014F033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35-982E-4545-8675-42D6E189553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AE9D-A2D5-9738-535C-5E849461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42C5-D568-2BE8-1FCF-D33D05E7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00D-1B8E-E16A-B1B1-1575EA8D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math module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3631-3372-7E5E-1B43-54AB15C8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math module in Python  provides mathematical functions. It includes variety of functions for performing basic arithmetic, trigonometric operations and more complex mathematical calculations. The math module provides functions for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Basic arithmetic operations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Trigonometric functions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Logarithmic functions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Exponential functions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Mathematical constants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Additional functions such as factorial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gcd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16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52B-B148-1C9A-1ECD-242E0EF8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 two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5949E-2C30-AC0F-09A3-BC8970F7C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099" y="1473099"/>
            <a:ext cx="4896102" cy="3911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F3B0E-1E18-9416-F200-33F0A9A5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20" y="1804009"/>
            <a:ext cx="4426177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90F-9F3C-884F-944F-DAA532C2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1FF9-6D1E-C56D-040B-64D1FA6D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Using addition and subtraction operator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04D5F-0A95-B96F-C3BB-E09294C6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69" y="2355512"/>
            <a:ext cx="4534133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3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2503-03DC-8D30-529A-FEABAE2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MRoman10-Regular-Identity-H"/>
              </a:rPr>
              <a:t>To determine the larger of two numbers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060B4-8662-FA9D-4FD2-882C8C74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78" y="1593271"/>
            <a:ext cx="3473887" cy="34266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92941-1A0C-87E8-EFAC-9D992681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47" y="482933"/>
            <a:ext cx="3702240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57A-55FF-4837-9CB7-5688065F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03586-D35D-9FE7-8AB8-82028063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191" y="663886"/>
            <a:ext cx="5760129" cy="5178951"/>
          </a:xfrm>
        </p:spPr>
      </p:pic>
    </p:spTree>
    <p:extLst>
      <p:ext uri="{BB962C8B-B14F-4D97-AF65-F5344CB8AC3E}">
        <p14:creationId xmlns:p14="http://schemas.microsoft.com/office/powerpoint/2010/main" val="305368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2111-6306-5BFD-2F4A-B4331497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2" y="191697"/>
            <a:ext cx="10515600" cy="4351338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LMRoman10-Regular-Identity-H"/>
              </a:rPr>
              <a:t>To determine the entry-ticket fare in a zoo based on age as follows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8B19E-E458-C5C7-A621-EFADCD41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4" y="643613"/>
            <a:ext cx="3575495" cy="114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85831-9F20-029E-3A78-395E8C39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53" y="705618"/>
            <a:ext cx="8717973" cy="55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1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B31A-CFA5-BB00-3C01-8403CF7F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5728728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To use math module you first need to import it.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               import math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  Some commonly used functions in math module are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 </a:t>
            </a:r>
          </a:p>
          <a:p>
            <a:pPr marL="914400" lvl="1">
              <a:lnSpc>
                <a:spcPct val="107000"/>
              </a:lnSpc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math.sqrt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(x)</a:t>
            </a:r>
          </a:p>
          <a:p>
            <a:pPr marL="914400" lvl="1">
              <a:lnSpc>
                <a:spcPct val="107000"/>
              </a:lnSpc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math.pow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x,y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)</a:t>
            </a:r>
          </a:p>
          <a:p>
            <a:pPr marL="914400" lvl="1">
              <a:lnSpc>
                <a:spcPct val="107000"/>
              </a:lnSpc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math.sin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(x)</a:t>
            </a:r>
          </a:p>
          <a:p>
            <a:pPr marL="914400" lvl="1">
              <a:lnSpc>
                <a:spcPct val="107000"/>
              </a:lnSpc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math.cos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(x)</a:t>
            </a:r>
          </a:p>
          <a:p>
            <a:pPr marL="914400" lvl="1">
              <a:lnSpc>
                <a:spcPct val="107000"/>
              </a:lnSpc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math.factorial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(x)</a:t>
            </a: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math.gcd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x,y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Example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print (pow(3,4))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81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0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7DF6-D13C-BBE8-1F0A-20ECB7A0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 </a:t>
            </a: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P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seudocodes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A836-A9AF-DB5F-59AF-F8C21E88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95" y="15656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0" indent="0">
              <a:buNone/>
            </a:pPr>
            <a:r>
              <a:rPr lang="en-IN" dirty="0"/>
              <a:t>Pseudocode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A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Pseudocode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is a high-level representation of an algorithm that uses a mixture of natural language and programming language-like syntax.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It is more structured than an algorithm in that it uses mathematical expressions with English phrases to capture the essence of a solution concisely.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programming constructs can be used in a pseudocode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independent of any programming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99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C9A-6089-8EE7-7DE3-6758AEFE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pseudocodes?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D1BAF-765B-0306-BA79-542A67E1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003"/>
          <a:stretch/>
        </p:blipFill>
        <p:spPr>
          <a:xfrm>
            <a:off x="540729" y="1230086"/>
            <a:ext cx="9517615" cy="3418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4A4BE-47FB-8282-E3D7-24D4C4B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4593139"/>
            <a:ext cx="9288826" cy="18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37C5-1565-E511-5B87-F55ED19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309790"/>
            <a:ext cx="10515600" cy="1325563"/>
          </a:xfrm>
        </p:spPr>
        <p:txBody>
          <a:bodyPr/>
          <a:lstStyle/>
          <a:p>
            <a:r>
              <a:rPr lang="en-IN" sz="1800" b="0" i="1" u="none" strike="noStrike" baseline="0" dirty="0">
                <a:latin typeface="CMMI10"/>
              </a:rPr>
              <a:t>Example   d </a:t>
            </a:r>
            <a:r>
              <a:rPr lang="en-IN" sz="1800" b="0" i="0" u="none" strike="noStrike" baseline="0" dirty="0">
                <a:latin typeface="CMR10"/>
              </a:rPr>
              <a:t>= </a:t>
            </a:r>
            <a:r>
              <a:rPr lang="en-IN" sz="1800" b="0" i="1" u="none" strike="noStrike" baseline="0" dirty="0">
                <a:latin typeface="CMMI10"/>
              </a:rPr>
              <a:t>a </a:t>
            </a:r>
            <a:r>
              <a:rPr lang="en-IN" sz="1800" b="0" i="0" u="none" strike="noStrike" baseline="0" dirty="0">
                <a:latin typeface="CMR10"/>
              </a:rPr>
              <a:t>+ </a:t>
            </a:r>
            <a:r>
              <a:rPr lang="en-IN" sz="1800" b="0" i="1" u="none" strike="noStrike" baseline="0" dirty="0">
                <a:latin typeface="CMMI10"/>
              </a:rPr>
              <a:t>b </a:t>
            </a:r>
            <a:r>
              <a:rPr lang="en-IN" sz="1800" b="0" i="1" u="none" strike="noStrike" baseline="0" dirty="0">
                <a:latin typeface="CMSY10"/>
              </a:rPr>
              <a:t>∗ </a:t>
            </a:r>
            <a:r>
              <a:rPr lang="en-IN" sz="1800" b="0" i="1" u="none" strike="noStrike" baseline="0" dirty="0">
                <a:latin typeface="CMMI10"/>
              </a:rPr>
              <a:t>c</a:t>
            </a:r>
            <a:r>
              <a:rPr lang="en-IN" sz="1800" b="0" i="0" u="none" strike="noStrike" baseline="0" dirty="0">
                <a:latin typeface="LMRoman10-Regular-Identity-H"/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6BD39-CCBB-5F60-3FE1-A5E70199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81" y="1461204"/>
            <a:ext cx="4926591" cy="27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5C9F-3296-0D29-42E2-EEF482FC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Constructs of a 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6E7C-2BAD-8301-B990-D1329F83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Sequence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0393B-B617-0353-B407-37BF80FA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01" y="2604645"/>
            <a:ext cx="5670612" cy="22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2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453C-57F6-72C1-D2F1-0B0C4DB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LMRoman10-Bold-Identity-H"/>
              </a:rPr>
              <a:t>Decision or Selection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92DF-DB58-2AAA-FFEB-C225083F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01ADF-D5A7-E817-1C6B-6435D2D4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2" y="2297076"/>
            <a:ext cx="7327650" cy="1804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3FB10-C528-1937-DA3A-0B8904F8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403" y="4710759"/>
            <a:ext cx="5536194" cy="1915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D2E46A-AACC-757C-1E62-535723AF1DD2}"/>
              </a:ext>
            </a:extLst>
          </p:cNvPr>
          <p:cNvSpPr txBox="1"/>
          <p:nvPr/>
        </p:nvSpPr>
        <p:spPr>
          <a:xfrm>
            <a:off x="988538" y="4216033"/>
            <a:ext cx="536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LMRoman10-Regular-Identity-H"/>
              </a:rPr>
              <a:t>The pseudocode </a:t>
            </a:r>
            <a:r>
              <a:rPr lang="en-US" sz="1800" b="0" i="0" u="none" strike="noStrike" baseline="0" dirty="0" err="1">
                <a:latin typeface="LMRomanCaps10-Regular-Identity-H"/>
              </a:rPr>
              <a:t>CheckPositive</a:t>
            </a:r>
            <a:r>
              <a:rPr lang="en-US" sz="1800" b="0" i="0" u="none" strike="noStrike" baseline="0" dirty="0">
                <a:latin typeface="LMRomanCaps10-Regular-Identity-H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LMRomanCaps10-Regular-Identity-H"/>
              </a:rPr>
              <a:t>) </a:t>
            </a:r>
            <a:r>
              <a:rPr lang="en-US" sz="1800" b="0" i="0" u="none" strike="noStrike" baseline="0" dirty="0">
                <a:latin typeface="LMRoman10-Regular-Identity-H"/>
              </a:rPr>
              <a:t>checks if an input value </a:t>
            </a:r>
            <a:r>
              <a:rPr lang="en-US" sz="1800" b="0" i="1" u="none" strike="noStrike" baseline="0" dirty="0">
                <a:latin typeface="CMMI10"/>
              </a:rPr>
              <a:t>x </a:t>
            </a:r>
            <a:r>
              <a:rPr lang="en-IN" sz="1800" b="0" i="0" u="none" strike="noStrike" baseline="0" dirty="0">
                <a:latin typeface="LMRoman10-Regular-Identity-H"/>
              </a:rPr>
              <a:t>is positive.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8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BDC-6B52-5759-66F7-D73EB468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67019-7553-BCA7-764B-BD0ADBC0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735" y="2097399"/>
            <a:ext cx="4494296" cy="196253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3531E4-279C-715F-3BF6-81E0E320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125" y="4059936"/>
            <a:ext cx="4826248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8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196-DF30-72BA-632D-51073750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DA4174-FE2A-45A9-1947-60A53CE30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899" y="1490178"/>
            <a:ext cx="4076910" cy="215911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774EC-ECAD-02B3-E35A-6D905479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809" y="1557147"/>
            <a:ext cx="4915153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256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CMMI10</vt:lpstr>
      <vt:lpstr>CMR10</vt:lpstr>
      <vt:lpstr>CMSY10</vt:lpstr>
      <vt:lpstr>LMRoman10-Bold-Identity-H</vt:lpstr>
      <vt:lpstr>LMRoman10-Regular-Identity-H</vt:lpstr>
      <vt:lpstr>LMRomanCaps10-Regular-Identity-H</vt:lpstr>
      <vt:lpstr>Nunito</vt:lpstr>
      <vt:lpstr>Symbol</vt:lpstr>
      <vt:lpstr>Office Theme</vt:lpstr>
      <vt:lpstr>The math module</vt:lpstr>
      <vt:lpstr>PowerPoint Presentation</vt:lpstr>
      <vt:lpstr> Pseudocodes</vt:lpstr>
      <vt:lpstr>Why pseudocodes?</vt:lpstr>
      <vt:lpstr>Example   d = a + b ∗ c.</vt:lpstr>
      <vt:lpstr>Constructs of a pseudocode </vt:lpstr>
      <vt:lpstr>Decision or Selection</vt:lpstr>
      <vt:lpstr>PowerPoint Presentation</vt:lpstr>
      <vt:lpstr>elif statement</vt:lpstr>
      <vt:lpstr>Swap two values</vt:lpstr>
      <vt:lpstr>PowerPoint Presentation</vt:lpstr>
      <vt:lpstr>To determine the larger of two numbers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 Jinash</dc:creator>
  <cp:lastModifiedBy>Deepa Jinash</cp:lastModifiedBy>
  <cp:revision>2</cp:revision>
  <dcterms:created xsi:type="dcterms:W3CDTF">2024-10-08T09:41:23Z</dcterms:created>
  <dcterms:modified xsi:type="dcterms:W3CDTF">2024-10-16T14:45:18Z</dcterms:modified>
</cp:coreProperties>
</file>