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8782-19A6-8872-D8FC-B6487C09D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B6C02-F6A0-3FE2-91B6-CB7D2F19B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4A7C-1BE0-B02A-C35E-824F8CF5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D761A-25DA-F652-0F89-478EAB33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CC86-5277-39A4-15BD-4E4240FF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6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95BA-F88E-6CAC-08F6-7C6FAC84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27E7D-921A-8D54-8839-4A56D1BAF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2367-8402-B8C5-6635-A33FBA55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7529-AEC6-5884-F70A-9B8F8891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7976-36E6-71FF-4193-9279D65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3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A7E5C-0E5B-760B-6F31-0586539BE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A260C-8B25-7123-256E-4B36F400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023C-1B84-F6E9-518D-CABAA9092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D006-EBC1-05FA-E559-5B193B59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8854-786E-6D7E-9560-8AF6370C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4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83AA-64A6-78AC-BFE7-9600EE03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9BE8-FE38-AF74-40B6-E2062B57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671B7-E41C-10D9-E077-D584731E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B2A6-4E2F-E953-66DB-6745794D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572F9-AF86-DE15-3500-DEAA78F1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0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64C9-828B-D805-B03F-53A4F7C4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AD19B-2DD1-6E60-67AB-EAE284AF4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38FC-83DF-7CDF-2057-E74950CB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9DB7-0ABD-F487-D00E-49BECC5A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3753-B7BF-F0FC-411A-3E4527A7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7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5109-845B-7567-D6F2-073B4A16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8BCF-9656-5BFA-4161-2CB4723E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FBF5F-6129-8F4E-7021-4A4A1C572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0AAA2-C16B-76DB-898B-76478E55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6F1A0-6574-2D41-54C7-E53A168C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BB457-151C-AB26-BF87-90847EB2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03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102E-DAAE-3747-0594-76D9B876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D0B0D-8E1F-9ED1-FAB0-97FA1089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4EA7A4-8573-1151-61CD-9D6E1655B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2B008-CEEB-157A-4B05-1556301D9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95065-256B-6E1A-D146-30BD83A16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B1AD9-9108-3074-EAE6-952E0013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76ADC-6DEF-7D97-6B83-E967905B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61108-AABE-7638-BD77-63F2087E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25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FD26-C806-02B8-FF20-001F2300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82A-94C8-B91A-1150-2FAA681A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84417-63D5-186A-3384-977093DB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577C-67F6-1DCB-494B-774478DA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70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18DAB-7246-5A76-BA8D-B98FA9E1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61209-0CFA-FF26-D5D1-12E431CC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44E17-B9F6-B55A-A090-17F55D12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0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3AB7-4B74-CFAB-02A2-975C60E6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8DFCB-DC9B-9C31-F0BE-921AD9DA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39C8-91EF-8729-D5A0-36A64DAA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B8428-EF96-6BA5-0D38-ED71C0EA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60A3E-E2BE-A6D4-70A0-976342B7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E23BC-F978-3E7B-6B37-0FFAA881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4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98F6-7FE9-3CF7-387E-3209AD3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D90A6-C4B9-40DA-45B9-E5B98B260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C9F89-0433-A2F4-1D4C-1F031FA1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CD2C3-DF2C-D213-D91C-40E2B907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B355-C6EC-48BA-A594-AC632912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B73F1-2259-7CB4-6F7D-D29FF1E4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7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914FD-6411-F16B-FB5E-DECC81E1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6DA2-1688-537F-8D42-F968C0DF0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8FD2-36E9-F80C-4ECE-ED73BB514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ADFB-9A2F-45F7-9FBD-AA917267190C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AA926-22AD-5BD7-734C-1BE262375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0370-1D08-C89C-4703-0B49E8C9A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1E2C2-271B-40BD-82A9-EC1F186935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93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FCAE-85C4-8A72-33EE-854B0BA40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TCP</a:t>
            </a:r>
            <a:endParaRPr lang="en-IN" dirty="0"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4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AE7E-5083-3A44-8113-501151C2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SEGMENT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363E8-A73B-D42C-3F4E-74B7E4701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329" y="1360457"/>
            <a:ext cx="7695133" cy="45100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72A32-2099-7C49-90EB-90972188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39" y="5540242"/>
            <a:ext cx="477269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6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5A8A-14EC-FEAE-B62B-B4C76620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626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SOCKET PROGRAMMING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B18F5-34B6-B489-3EE5-DE8312981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394" y="1158324"/>
            <a:ext cx="7492371" cy="5754999"/>
          </a:xfrm>
        </p:spPr>
      </p:pic>
    </p:spTree>
    <p:extLst>
      <p:ext uri="{BB962C8B-B14F-4D97-AF65-F5344CB8AC3E}">
        <p14:creationId xmlns:p14="http://schemas.microsoft.com/office/powerpoint/2010/main" val="405682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264C-2CB0-03A1-0BB8-D55C99F6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establishment using three-way handshaking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C12D5-2F94-B63E-A6B4-82B771A2B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1" y="2027583"/>
            <a:ext cx="8187885" cy="4178354"/>
          </a:xfrm>
        </p:spPr>
      </p:pic>
    </p:spTree>
    <p:extLst>
      <p:ext uri="{BB962C8B-B14F-4D97-AF65-F5344CB8AC3E}">
        <p14:creationId xmlns:p14="http://schemas.microsoft.com/office/powerpoint/2010/main" val="223551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3FDD-D009-D501-3941-39D5D1F3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0A7B3A-EFD0-7140-3952-7627C2EFA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029" y="1187105"/>
            <a:ext cx="6566498" cy="5407704"/>
          </a:xfrm>
        </p:spPr>
      </p:pic>
    </p:spTree>
    <p:extLst>
      <p:ext uri="{BB962C8B-B14F-4D97-AF65-F5344CB8AC3E}">
        <p14:creationId xmlns:p14="http://schemas.microsoft.com/office/powerpoint/2010/main" val="247499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6537-8FDC-4D0E-49B1-DBFA2A62D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TERMINATION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C980E-733D-5B83-F7BF-BA3D096F2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13" y="1855304"/>
            <a:ext cx="8256427" cy="4354717"/>
          </a:xfrm>
        </p:spPr>
      </p:pic>
    </p:spTree>
    <p:extLst>
      <p:ext uri="{BB962C8B-B14F-4D97-AF65-F5344CB8AC3E}">
        <p14:creationId xmlns:p14="http://schemas.microsoft.com/office/powerpoint/2010/main" val="187779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B6907-8434-99D1-F0FC-C9491256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365126"/>
            <a:ext cx="10903226" cy="814318"/>
          </a:xfrm>
        </p:spPr>
        <p:txBody>
          <a:bodyPr/>
          <a:lstStyle/>
          <a:p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management in TCP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CEAA01-AE32-11C1-DD31-C11AC4D7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999307"/>
            <a:ext cx="8559018" cy="564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8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2252-6885-E1AF-BDCE-B3538A15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IN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ndow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yndrome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AAD8B-3BE0-8284-D3D7-49DE2821B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28" y="1628523"/>
            <a:ext cx="6595394" cy="4532835"/>
          </a:xfrm>
        </p:spPr>
      </p:pic>
    </p:spTree>
    <p:extLst>
      <p:ext uri="{BB962C8B-B14F-4D97-AF65-F5344CB8AC3E}">
        <p14:creationId xmlns:p14="http://schemas.microsoft.com/office/powerpoint/2010/main" val="390371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53EF-326B-3A55-257A-AB9D2C5B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TIMERS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C9572-477B-947D-8C3A-41AF18FCB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560582"/>
            <a:ext cx="11194774" cy="4351338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RETRANSMISSION TIMER –For Retransmission of Packets</a:t>
            </a:r>
          </a:p>
          <a:p>
            <a:pPr>
              <a:lnSpc>
                <a:spcPct val="300000"/>
              </a:lnSpc>
            </a:pPr>
            <a:r>
              <a:rPr lang="en-US" dirty="0"/>
              <a:t>PERSISTENCE TIMER- For window size enquiry</a:t>
            </a:r>
          </a:p>
          <a:p>
            <a:pPr>
              <a:lnSpc>
                <a:spcPct val="300000"/>
              </a:lnSpc>
            </a:pPr>
            <a:r>
              <a:rPr lang="en-US" dirty="0"/>
              <a:t>KEEPALIVE TIMER- checking the liveness for continuing the connection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61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46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TCP</vt:lpstr>
      <vt:lpstr>TCP SEGMENT</vt:lpstr>
      <vt:lpstr>TCP SOCKET PROGRAMMING</vt:lpstr>
      <vt:lpstr>Connection establishment using three-way handshaking</vt:lpstr>
      <vt:lpstr>DATA TRANSFER</vt:lpstr>
      <vt:lpstr>CONNECTION TERMINATION</vt:lpstr>
      <vt:lpstr>Window management in TCP</vt:lpstr>
      <vt:lpstr>silly Window Syndrome</vt:lpstr>
      <vt:lpstr>TCP TIMERS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jeevan prakash</dc:creator>
  <cp:lastModifiedBy>akhil ka</cp:lastModifiedBy>
  <cp:revision>8</cp:revision>
  <dcterms:created xsi:type="dcterms:W3CDTF">2023-11-14T05:34:41Z</dcterms:created>
  <dcterms:modified xsi:type="dcterms:W3CDTF">2023-11-23T04:22:35Z</dcterms:modified>
</cp:coreProperties>
</file>