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9B2B-05F5-4809-9C6C-4EF0D32C612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07BB-43B1-4B6D-ACEC-62AD3B8F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 25 | Background Protection Vectors &amp; Illustrations for Fre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7" r="1666" b="21473"/>
          <a:stretch/>
        </p:blipFill>
        <p:spPr bwMode="auto">
          <a:xfrm>
            <a:off x="0" y="0"/>
            <a:ext cx="121818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2160" y="2346960"/>
            <a:ext cx="595376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and Avoiding Phishing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5419" y="5032474"/>
            <a:ext cx="4165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 Details;-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Manahil Naeem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 I’d: CA/AG1/27171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Domain: Cyber Security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Duration: 1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 to 30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Online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strong, unique passwords and keep them confidential.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two-factor authentication whenever possible.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and operating systems up to date.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antivirus software and a firewall.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public computers or public Wi-Fi for sensitive activities.</a:t>
            </a:r>
          </a:p>
        </p:txBody>
      </p:sp>
    </p:spTree>
    <p:extLst>
      <p:ext uri="{BB962C8B-B14F-4D97-AF65-F5344CB8AC3E}">
        <p14:creationId xmlns:p14="http://schemas.microsoft.com/office/powerpoint/2010/main" val="11290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are a serious threat to individuals and organizations.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red flags of phishing emails.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social engineering tactics.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 yourself from phishing attacks by recognizing red flags and avoiding social engineering.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 or incidents to the IT department or security team.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 vigilant in the fight against phishing.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will cover: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and websites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</p:spTree>
    <p:extLst>
      <p:ext uri="{BB962C8B-B14F-4D97-AF65-F5344CB8AC3E}">
        <p14:creationId xmlns:p14="http://schemas.microsoft.com/office/powerpoint/2010/main" val="9144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Cyber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using social engineering to steal sensitive info (passwords, credit cards, personal data).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Email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scams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Text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scams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Social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scams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Phone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scams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Fake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202530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Attackers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fake emails or messages that appear to be from a legitimate source, asking for sensitive information.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attacks on specific individuals or organizations, often using personalized information to make the attack more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convincing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Whalin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attacks on high-level executives or officials, aiming to steal sensitive information or gain access to systems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Smish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ing: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via SMS or text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</p:txBody>
      </p:sp>
    </p:spTree>
    <p:extLst>
      <p:ext uri="{BB962C8B-B14F-4D97-AF65-F5344CB8AC3E}">
        <p14:creationId xmlns:p14="http://schemas.microsoft.com/office/powerpoint/2010/main" val="18567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Phishing Attacks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send fake emails/messages from a "legitimate" source.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Victims click links/download attachments, installing malware or visiting fake sites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Victims enter sensitive info, which is stolen by attackers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stolen info for identity theft, financial fraud, or other malicious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 of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Urgency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 that create a sense of urgency, such as "Your account will be closed if you don't act now."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greetings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 that use generic greetings, such as "Dear customer" instead of addressing you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 with links that are not familiar or have strange characters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 with attachments from unknown senders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12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 with links and attachments from unknown senders.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sender's email address and check for spelling mistakes.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the "https" and lock icon in the URL bar.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two-factor authentication whenever possible.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 to the IT department or security team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create a fake scenario to gain trust and obtain sensitive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Attackers leave a malware-infected device or storage media in a public area, hoping someone will plug it 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offer a service or benefit in exchange for sensitive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target high-level executives or officials to gain access to sensitive information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428,345 Blue Cyber Background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cautious of unsolicited offers or requests.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identity of the person or organization.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give out sensitive information to unknown individuals.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 passwords and keep them confidential.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your surroundings and keep devices and media secure.</a:t>
            </a:r>
          </a:p>
        </p:txBody>
      </p:sp>
    </p:spTree>
    <p:extLst>
      <p:ext uri="{BB962C8B-B14F-4D97-AF65-F5344CB8AC3E}">
        <p14:creationId xmlns:p14="http://schemas.microsoft.com/office/powerpoint/2010/main" val="29537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Phishing Awareness Training </vt:lpstr>
      <vt:lpstr>Introduction </vt:lpstr>
      <vt:lpstr>Types of Phishing Attacks </vt:lpstr>
      <vt:lpstr>How Phishing Attacks Work</vt:lpstr>
      <vt:lpstr>Red Flags of Phishing Emails</vt:lpstr>
      <vt:lpstr>How to Avoid Phishing Emails</vt:lpstr>
      <vt:lpstr>Social Engineering Tactics</vt:lpstr>
      <vt:lpstr>How to Avoid Social Engineering Tactics</vt:lpstr>
      <vt:lpstr>Best Practices for Online Safety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Moorche</cp:lastModifiedBy>
  <cp:revision>9</cp:revision>
  <dcterms:created xsi:type="dcterms:W3CDTF">2024-08-26T15:19:19Z</dcterms:created>
  <dcterms:modified xsi:type="dcterms:W3CDTF">2024-08-26T16:34:43Z</dcterms:modified>
</cp:coreProperties>
</file>