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68" r:id="rId3"/>
    <p:sldId id="286" r:id="rId4"/>
    <p:sldId id="277" r:id="rId5"/>
    <p:sldId id="271" r:id="rId6"/>
    <p:sldId id="256" r:id="rId7"/>
    <p:sldId id="259" r:id="rId8"/>
    <p:sldId id="258" r:id="rId9"/>
    <p:sldId id="293" r:id="rId10"/>
    <p:sldId id="294" r:id="rId11"/>
    <p:sldId id="274" r:id="rId12"/>
    <p:sldId id="269" r:id="rId13"/>
    <p:sldId id="291" r:id="rId14"/>
    <p:sldId id="275" r:id="rId15"/>
    <p:sldId id="265" r:id="rId16"/>
    <p:sldId id="278" r:id="rId17"/>
    <p:sldId id="279" r:id="rId18"/>
    <p:sldId id="280" r:id="rId19"/>
    <p:sldId id="287" r:id="rId20"/>
    <p:sldId id="282" r:id="rId21"/>
    <p:sldId id="285" r:id="rId22"/>
    <p:sldId id="288" r:id="rId23"/>
    <p:sldId id="289" r:id="rId24"/>
    <p:sldId id="292"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43DC44-7772-41CB-9B18-E1B0FB0A8D25}">
          <p14:sldIdLst>
            <p14:sldId id="257"/>
            <p14:sldId id="268"/>
            <p14:sldId id="286"/>
            <p14:sldId id="277"/>
            <p14:sldId id="271"/>
            <p14:sldId id="256"/>
            <p14:sldId id="259"/>
            <p14:sldId id="258"/>
            <p14:sldId id="293"/>
            <p14:sldId id="294"/>
            <p14:sldId id="274"/>
            <p14:sldId id="269"/>
            <p14:sldId id="291"/>
            <p14:sldId id="275"/>
            <p14:sldId id="265"/>
            <p14:sldId id="278"/>
            <p14:sldId id="279"/>
            <p14:sldId id="280"/>
            <p14:sldId id="287"/>
            <p14:sldId id="282"/>
            <p14:sldId id="285"/>
            <p14:sldId id="288"/>
            <p14:sldId id="289"/>
            <p14:sldId id="292"/>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1332"/>
    <a:srgbClr val="F5F5F5"/>
    <a:srgbClr val="0F1C4D"/>
    <a:srgbClr val="47AAAF"/>
    <a:srgbClr val="8CCDD0"/>
    <a:srgbClr val="162970"/>
    <a:srgbClr val="478CD1"/>
    <a:srgbClr val="7FCEF5"/>
    <a:srgbClr val="70A6DB"/>
    <a:srgbClr val="001C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2A0B6-DAD3-4772-8201-E18F4C6FB220}" v="48" dt="2024-05-07T04:25:44.419"/>
    <p1510:client id="{4F53B41B-ABBA-4B3F-943B-B7307D9774F3}" v="1239" dt="2024-05-06T12:04:09.183"/>
    <p1510:client id="{65AD1092-63E8-402B-9D65-A88C34835B57}" v="2392" dt="2024-05-07T04:27:15.623"/>
    <p1510:client id="{B80690B2-B87B-4AD5-8C6A-C159CD60D056}" v="14" dt="2024-05-06T11:00:14.992"/>
    <p1510:client id="{CB06A822-5D3C-43D3-9718-B03458EFA906}" v="661" dt="2024-05-07T04:25:55.477"/>
    <p1510:client id="{D1B8E057-A68C-4573-A228-E8D98A990A1F}" v="8" dt="2024-05-07T02:55:18.993"/>
    <p1510:client id="{D8B6A481-EB0A-4FC9-A3B9-A40AAAAC518D}" v="764" dt="2024-05-06T12:05:41.030"/>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SHI MUKESHBHAI GOTHI" userId="97c82525866361bf" providerId="Windows Live" clId="Web-{D8B6A481-EB0A-4FC9-A3B9-A40AAAAC518D}"/>
    <pc:docChg chg="modSld">
      <pc:chgData name="PRIYANSHI MUKESHBHAI GOTHI" userId="97c82525866361bf" providerId="Windows Live" clId="Web-{D8B6A481-EB0A-4FC9-A3B9-A40AAAAC518D}" dt="2024-05-06T12:05:41.030" v="330" actId="1076"/>
      <pc:docMkLst>
        <pc:docMk/>
      </pc:docMkLst>
      <pc:sldChg chg="addSp delSp modSp">
        <pc:chgData name="PRIYANSHI MUKESHBHAI GOTHI" userId="97c82525866361bf" providerId="Windows Live" clId="Web-{D8B6A481-EB0A-4FC9-A3B9-A40AAAAC518D}" dt="2024-05-06T12:05:41.030" v="330" actId="1076"/>
        <pc:sldMkLst>
          <pc:docMk/>
          <pc:sldMk cId="209357414" sldId="259"/>
        </pc:sldMkLst>
        <pc:picChg chg="mod">
          <ac:chgData name="PRIYANSHI MUKESHBHAI GOTHI" userId="97c82525866361bf" providerId="Windows Live" clId="Web-{D8B6A481-EB0A-4FC9-A3B9-A40AAAAC518D}" dt="2024-05-06T12:05:41.030" v="330" actId="1076"/>
          <ac:picMkLst>
            <pc:docMk/>
            <pc:sldMk cId="209357414" sldId="259"/>
            <ac:picMk id="7" creationId="{82EA81EA-8441-3498-CB8B-743A6E3A61DC}"/>
          </ac:picMkLst>
        </pc:picChg>
        <pc:cxnChg chg="add del">
          <ac:chgData name="PRIYANSHI MUKESHBHAI GOTHI" userId="97c82525866361bf" providerId="Windows Live" clId="Web-{D8B6A481-EB0A-4FC9-A3B9-A40AAAAC518D}" dt="2024-05-06T11:52:36.533" v="328"/>
          <ac:cxnSpMkLst>
            <pc:docMk/>
            <pc:sldMk cId="209357414" sldId="259"/>
            <ac:cxnSpMk id="6" creationId="{5B59F04B-D7DD-F589-041E-A538C1445417}"/>
          </ac:cxnSpMkLst>
        </pc:cxnChg>
        <pc:cxnChg chg="mod">
          <ac:chgData name="PRIYANSHI MUKESHBHAI GOTHI" userId="97c82525866361bf" providerId="Windows Live" clId="Web-{D8B6A481-EB0A-4FC9-A3B9-A40AAAAC518D}" dt="2024-05-06T12:05:02.576" v="329" actId="14100"/>
          <ac:cxnSpMkLst>
            <pc:docMk/>
            <pc:sldMk cId="209357414" sldId="259"/>
            <ac:cxnSpMk id="125" creationId="{53E052C2-2755-F361-6CAE-BEB25FE1F132}"/>
          </ac:cxnSpMkLst>
        </pc:cxnChg>
      </pc:sldChg>
      <pc:sldChg chg="modSp">
        <pc:chgData name="PRIYANSHI MUKESHBHAI GOTHI" userId="97c82525866361bf" providerId="Windows Live" clId="Web-{D8B6A481-EB0A-4FC9-A3B9-A40AAAAC518D}" dt="2024-05-06T11:14:43.219" v="326"/>
        <pc:sldMkLst>
          <pc:docMk/>
          <pc:sldMk cId="2762067557" sldId="294"/>
        </pc:sldMkLst>
        <pc:graphicFrameChg chg="mod modGraphic">
          <ac:chgData name="PRIYANSHI MUKESHBHAI GOTHI" userId="97c82525866361bf" providerId="Windows Live" clId="Web-{D8B6A481-EB0A-4FC9-A3B9-A40AAAAC518D}" dt="2024-05-06T11:14:43.219" v="326"/>
          <ac:graphicFrameMkLst>
            <pc:docMk/>
            <pc:sldMk cId="2762067557" sldId="294"/>
            <ac:graphicFrameMk id="3" creationId="{FA729956-89A7-0502-D1A6-26B22D27D4A1}"/>
          </ac:graphicFrameMkLst>
        </pc:graphicFrameChg>
      </pc:sldChg>
    </pc:docChg>
  </pc:docChgLst>
  <pc:docChgLst>
    <pc:chgData name="PRIYANSHI MUKESHBHAI GOTHI" userId="97c82525866361bf" providerId="Windows Live" clId="Web-{3922A0B6-DAD3-4772-8201-E18F4C6FB220}"/>
    <pc:docChg chg="modSld">
      <pc:chgData name="PRIYANSHI MUKESHBHAI GOTHI" userId="97c82525866361bf" providerId="Windows Live" clId="Web-{3922A0B6-DAD3-4772-8201-E18F4C6FB220}" dt="2024-05-07T04:25:36.622" v="19"/>
      <pc:docMkLst>
        <pc:docMk/>
      </pc:docMkLst>
      <pc:sldChg chg="modSp">
        <pc:chgData name="PRIYANSHI MUKESHBHAI GOTHI" userId="97c82525866361bf" providerId="Windows Live" clId="Web-{3922A0B6-DAD3-4772-8201-E18F4C6FB220}" dt="2024-05-07T04:25:36.622" v="19"/>
        <pc:sldMkLst>
          <pc:docMk/>
          <pc:sldMk cId="3241654101" sldId="269"/>
        </pc:sldMkLst>
        <pc:graphicFrameChg chg="mod modGraphic">
          <ac:chgData name="PRIYANSHI MUKESHBHAI GOTHI" userId="97c82525866361bf" providerId="Windows Live" clId="Web-{3922A0B6-DAD3-4772-8201-E18F4C6FB220}" dt="2024-05-07T04:25:36.622" v="19"/>
          <ac:graphicFrameMkLst>
            <pc:docMk/>
            <pc:sldMk cId="3241654101" sldId="269"/>
            <ac:graphicFrameMk id="6" creationId="{536D078B-58F6-6252-A213-A4861EE14C98}"/>
          </ac:graphicFrameMkLst>
        </pc:graphicFrameChg>
      </pc:sldChg>
      <pc:sldChg chg="modSp">
        <pc:chgData name="PRIYANSHI MUKESHBHAI GOTHI" userId="97c82525866361bf" providerId="Windows Live" clId="Web-{3922A0B6-DAD3-4772-8201-E18F4C6FB220}" dt="2024-05-07T04:09:16.919" v="3" actId="20577"/>
        <pc:sldMkLst>
          <pc:docMk/>
          <pc:sldMk cId="1509035281" sldId="285"/>
        </pc:sldMkLst>
        <pc:spChg chg="mod">
          <ac:chgData name="PRIYANSHI MUKESHBHAI GOTHI" userId="97c82525866361bf" providerId="Windows Live" clId="Web-{3922A0B6-DAD3-4772-8201-E18F4C6FB220}" dt="2024-05-07T04:09:16.919" v="3" actId="20577"/>
          <ac:spMkLst>
            <pc:docMk/>
            <pc:sldMk cId="1509035281" sldId="285"/>
            <ac:spMk id="6" creationId="{8A205090-64AA-C7B4-33C3-F492CA38AF7E}"/>
          </ac:spMkLst>
        </pc:spChg>
      </pc:sldChg>
    </pc:docChg>
  </pc:docChgLst>
  <pc:docChgLst>
    <pc:chgData name="Dhruvil Patel" userId="986658b45060a5fa" providerId="Windows Live" clId="Web-{CB06A822-5D3C-43D3-9718-B03458EFA906}"/>
    <pc:docChg chg="modSld">
      <pc:chgData name="Dhruvil Patel" userId="986658b45060a5fa" providerId="Windows Live" clId="Web-{CB06A822-5D3C-43D3-9718-B03458EFA906}" dt="2024-05-07T04:25:50.305" v="549"/>
      <pc:docMkLst>
        <pc:docMk/>
      </pc:docMkLst>
      <pc:sldChg chg="modSp">
        <pc:chgData name="Dhruvil Patel" userId="986658b45060a5fa" providerId="Windows Live" clId="Web-{CB06A822-5D3C-43D3-9718-B03458EFA906}" dt="2024-05-06T18:30:15.037" v="6" actId="20577"/>
        <pc:sldMkLst>
          <pc:docMk/>
          <pc:sldMk cId="745294472" sldId="258"/>
        </pc:sldMkLst>
        <pc:spChg chg="mod">
          <ac:chgData name="Dhruvil Patel" userId="986658b45060a5fa" providerId="Windows Live" clId="Web-{CB06A822-5D3C-43D3-9718-B03458EFA906}" dt="2024-05-06T18:30:15.037" v="6" actId="20577"/>
          <ac:spMkLst>
            <pc:docMk/>
            <pc:sldMk cId="745294472" sldId="258"/>
            <ac:spMk id="7" creationId="{8EEEDD75-355F-6D60-2D16-893E6C28027B}"/>
          </ac:spMkLst>
        </pc:spChg>
      </pc:sldChg>
      <pc:sldChg chg="modSp">
        <pc:chgData name="Dhruvil Patel" userId="986658b45060a5fa" providerId="Windows Live" clId="Web-{CB06A822-5D3C-43D3-9718-B03458EFA906}" dt="2024-05-07T04:25:50.305" v="549"/>
        <pc:sldMkLst>
          <pc:docMk/>
          <pc:sldMk cId="3241654101" sldId="269"/>
        </pc:sldMkLst>
        <pc:graphicFrameChg chg="mod modGraphic">
          <ac:chgData name="Dhruvil Patel" userId="986658b45060a5fa" providerId="Windows Live" clId="Web-{CB06A822-5D3C-43D3-9718-B03458EFA906}" dt="2024-05-07T04:25:50.305" v="549"/>
          <ac:graphicFrameMkLst>
            <pc:docMk/>
            <pc:sldMk cId="3241654101" sldId="269"/>
            <ac:graphicFrameMk id="6" creationId="{536D078B-58F6-6252-A213-A4861EE14C98}"/>
          </ac:graphicFrameMkLst>
        </pc:graphicFrameChg>
      </pc:sldChg>
      <pc:sldChg chg="modSp">
        <pc:chgData name="Dhruvil Patel" userId="986658b45060a5fa" providerId="Windows Live" clId="Web-{CB06A822-5D3C-43D3-9718-B03458EFA906}" dt="2024-05-07T04:04:40.973" v="533" actId="20577"/>
        <pc:sldMkLst>
          <pc:docMk/>
          <pc:sldMk cId="2101363574" sldId="277"/>
        </pc:sldMkLst>
        <pc:spChg chg="mod">
          <ac:chgData name="Dhruvil Patel" userId="986658b45060a5fa" providerId="Windows Live" clId="Web-{CB06A822-5D3C-43D3-9718-B03458EFA906}" dt="2024-05-07T04:04:40.973" v="533" actId="20577"/>
          <ac:spMkLst>
            <pc:docMk/>
            <pc:sldMk cId="2101363574" sldId="277"/>
            <ac:spMk id="7" creationId="{04958D4E-B92E-5703-B9EB-74EB8DFABC1E}"/>
          </ac:spMkLst>
        </pc:spChg>
      </pc:sldChg>
      <pc:sldChg chg="modSp">
        <pc:chgData name="Dhruvil Patel" userId="986658b45060a5fa" providerId="Windows Live" clId="Web-{CB06A822-5D3C-43D3-9718-B03458EFA906}" dt="2024-05-06T18:32:17.021" v="60"/>
        <pc:sldMkLst>
          <pc:docMk/>
          <pc:sldMk cId="2762067557" sldId="294"/>
        </pc:sldMkLst>
        <pc:graphicFrameChg chg="mod modGraphic">
          <ac:chgData name="Dhruvil Patel" userId="986658b45060a5fa" providerId="Windows Live" clId="Web-{CB06A822-5D3C-43D3-9718-B03458EFA906}" dt="2024-05-06T18:32:17.021" v="60"/>
          <ac:graphicFrameMkLst>
            <pc:docMk/>
            <pc:sldMk cId="2762067557" sldId="294"/>
            <ac:graphicFrameMk id="3" creationId="{FA729956-89A7-0502-D1A6-26B22D27D4A1}"/>
          </ac:graphicFrameMkLst>
        </pc:graphicFrameChg>
      </pc:sldChg>
    </pc:docChg>
  </pc:docChgLst>
  <pc:docChgLst>
    <pc:chgData name="Chirayu Dodiya" userId="1aceb9310a7b40e6" providerId="LiveId" clId="{65AD1092-63E8-402B-9D65-A88C34835B57}"/>
    <pc:docChg chg="undo custSel addSld delSld modSld modSection">
      <pc:chgData name="Chirayu Dodiya" userId="1aceb9310a7b40e6" providerId="LiveId" clId="{65AD1092-63E8-402B-9D65-A88C34835B57}" dt="2024-05-07T04:27:15.623" v="278" actId="1076"/>
      <pc:docMkLst>
        <pc:docMk/>
      </pc:docMkLst>
      <pc:sldChg chg="addSp delSp mod setBg">
        <pc:chgData name="Chirayu Dodiya" userId="1aceb9310a7b40e6" providerId="LiveId" clId="{65AD1092-63E8-402B-9D65-A88C34835B57}" dt="2024-05-06T11:15:35.791" v="20" actId="21"/>
        <pc:sldMkLst>
          <pc:docMk/>
          <pc:sldMk cId="4060078585" sldId="256"/>
        </pc:sldMkLst>
        <pc:picChg chg="add del">
          <ac:chgData name="Chirayu Dodiya" userId="1aceb9310a7b40e6" providerId="LiveId" clId="{65AD1092-63E8-402B-9D65-A88C34835B57}" dt="2024-05-06T11:15:35.791" v="20" actId="21"/>
          <ac:picMkLst>
            <pc:docMk/>
            <pc:sldMk cId="4060078585" sldId="256"/>
            <ac:picMk id="54" creationId="{F2132276-BEA4-09FA-A54D-80073987A337}"/>
          </ac:picMkLst>
        </pc:picChg>
      </pc:sldChg>
      <pc:sldChg chg="addSp delSp modSp mod setBg modAnim setClrOvrMap">
        <pc:chgData name="Chirayu Dodiya" userId="1aceb9310a7b40e6" providerId="LiveId" clId="{65AD1092-63E8-402B-9D65-A88C34835B57}" dt="2024-05-06T11:29:40.772" v="64" actId="404"/>
        <pc:sldMkLst>
          <pc:docMk/>
          <pc:sldMk cId="324135289" sldId="257"/>
        </pc:sldMkLst>
        <pc:spChg chg="mod">
          <ac:chgData name="Chirayu Dodiya" userId="1aceb9310a7b40e6" providerId="LiveId" clId="{65AD1092-63E8-402B-9D65-A88C34835B57}" dt="2024-05-06T11:24:30.292" v="37" actId="26606"/>
          <ac:spMkLst>
            <pc:docMk/>
            <pc:sldMk cId="324135289" sldId="257"/>
            <ac:spMk id="2" creationId="{3CD4B71D-8325-86D3-4BF7-B45443AD0246}"/>
          </ac:spMkLst>
        </pc:spChg>
        <pc:spChg chg="mod">
          <ac:chgData name="Chirayu Dodiya" userId="1aceb9310a7b40e6" providerId="LiveId" clId="{65AD1092-63E8-402B-9D65-A88C34835B57}" dt="2024-05-06T11:29:40.772" v="64" actId="404"/>
          <ac:spMkLst>
            <pc:docMk/>
            <pc:sldMk cId="324135289" sldId="257"/>
            <ac:spMk id="3" creationId="{6975FCE7-FF13-BC0F-39A7-390DD295A669}"/>
          </ac:spMkLst>
        </pc:spChg>
        <pc:spChg chg="add del">
          <ac:chgData name="Chirayu Dodiya" userId="1aceb9310a7b40e6" providerId="LiveId" clId="{65AD1092-63E8-402B-9D65-A88C34835B57}" dt="2024-05-06T11:22:50.280" v="29" actId="26606"/>
          <ac:spMkLst>
            <pc:docMk/>
            <pc:sldMk cId="324135289" sldId="257"/>
            <ac:spMk id="409" creationId="{657F69E0-C4B0-4BEC-A689-4F8D877F05D4}"/>
          </ac:spMkLst>
        </pc:spChg>
        <pc:spChg chg="add del">
          <ac:chgData name="Chirayu Dodiya" userId="1aceb9310a7b40e6" providerId="LiveId" clId="{65AD1092-63E8-402B-9D65-A88C34835B57}" dt="2024-05-06T11:22:50.280" v="29" actId="26606"/>
          <ac:spMkLst>
            <pc:docMk/>
            <pc:sldMk cId="324135289" sldId="257"/>
            <ac:spMk id="415" creationId="{9F6380B4-6A1C-481E-8408-B4E6C75B9B81}"/>
          </ac:spMkLst>
        </pc:spChg>
        <pc:spChg chg="add del">
          <ac:chgData name="Chirayu Dodiya" userId="1aceb9310a7b40e6" providerId="LiveId" clId="{65AD1092-63E8-402B-9D65-A88C34835B57}" dt="2024-05-06T11:22:42.939" v="26" actId="26606"/>
          <ac:spMkLst>
            <pc:docMk/>
            <pc:sldMk cId="324135289" sldId="257"/>
            <ac:spMk id="420" creationId="{C8320351-9FA2-4A26-885B-BB8F3E4902D2}"/>
          </ac:spMkLst>
        </pc:spChg>
        <pc:spChg chg="add del">
          <ac:chgData name="Chirayu Dodiya" userId="1aceb9310a7b40e6" providerId="LiveId" clId="{65AD1092-63E8-402B-9D65-A88C34835B57}" dt="2024-05-06T11:22:42.939" v="26" actId="26606"/>
          <ac:spMkLst>
            <pc:docMk/>
            <pc:sldMk cId="324135289" sldId="257"/>
            <ac:spMk id="422" creationId="{68CD2EFB-78C2-4C6E-A6B9-4ED12FAD5B99}"/>
          </ac:spMkLst>
        </pc:spChg>
        <pc:spChg chg="add del">
          <ac:chgData name="Chirayu Dodiya" userId="1aceb9310a7b40e6" providerId="LiveId" clId="{65AD1092-63E8-402B-9D65-A88C34835B57}" dt="2024-05-06T11:22:50.271" v="28" actId="26606"/>
          <ac:spMkLst>
            <pc:docMk/>
            <pc:sldMk cId="324135289" sldId="257"/>
            <ac:spMk id="424" creationId="{9228552E-C8B1-4A80-8448-0787CE0FC704}"/>
          </ac:spMkLst>
        </pc:spChg>
        <pc:spChg chg="add del">
          <ac:chgData name="Chirayu Dodiya" userId="1aceb9310a7b40e6" providerId="LiveId" clId="{65AD1092-63E8-402B-9D65-A88C34835B57}" dt="2024-05-06T11:23:48.782" v="30" actId="26606"/>
          <ac:spMkLst>
            <pc:docMk/>
            <pc:sldMk cId="324135289" sldId="257"/>
            <ac:spMk id="426" creationId="{1A9F7B4E-B03D-4F64-BE33-00D074458D45}"/>
          </ac:spMkLst>
        </pc:spChg>
        <pc:spChg chg="add del">
          <ac:chgData name="Chirayu Dodiya" userId="1aceb9310a7b40e6" providerId="LiveId" clId="{65AD1092-63E8-402B-9D65-A88C34835B57}" dt="2024-05-06T11:23:48.782" v="30" actId="26606"/>
          <ac:spMkLst>
            <pc:docMk/>
            <pc:sldMk cId="324135289" sldId="257"/>
            <ac:spMk id="427" creationId="{7E2BE7F7-CA89-4002-ACCE-A478AEA24F5E}"/>
          </ac:spMkLst>
        </pc:spChg>
        <pc:spChg chg="add del">
          <ac:chgData name="Chirayu Dodiya" userId="1aceb9310a7b40e6" providerId="LiveId" clId="{65AD1092-63E8-402B-9D65-A88C34835B57}" dt="2024-05-06T11:24:30.292" v="37" actId="26606"/>
          <ac:spMkLst>
            <pc:docMk/>
            <pc:sldMk cId="324135289" sldId="257"/>
            <ac:spMk id="432" creationId="{675FFAD0-2409-47F2-980A-2CF4FFC69BE2}"/>
          </ac:spMkLst>
        </pc:spChg>
        <pc:spChg chg="add del">
          <ac:chgData name="Chirayu Dodiya" userId="1aceb9310a7b40e6" providerId="LiveId" clId="{65AD1092-63E8-402B-9D65-A88C34835B57}" dt="2024-05-06T11:24:30.292" v="37" actId="26606"/>
          <ac:spMkLst>
            <pc:docMk/>
            <pc:sldMk cId="324135289" sldId="257"/>
            <ac:spMk id="434" creationId="{CBB2B1F0-0DD6-4744-9A46-7A344FB48E40}"/>
          </ac:spMkLst>
        </pc:spChg>
        <pc:spChg chg="add del">
          <ac:chgData name="Chirayu Dodiya" userId="1aceb9310a7b40e6" providerId="LiveId" clId="{65AD1092-63E8-402B-9D65-A88C34835B57}" dt="2024-05-06T11:24:30.292" v="37" actId="26606"/>
          <ac:spMkLst>
            <pc:docMk/>
            <pc:sldMk cId="324135289" sldId="257"/>
            <ac:spMk id="436" creationId="{52D502E5-F6B4-4D58-B4AE-FC466FF15EE8}"/>
          </ac:spMkLst>
        </pc:spChg>
        <pc:spChg chg="add del">
          <ac:chgData name="Chirayu Dodiya" userId="1aceb9310a7b40e6" providerId="LiveId" clId="{65AD1092-63E8-402B-9D65-A88C34835B57}" dt="2024-05-06T11:24:30.292" v="37" actId="26606"/>
          <ac:spMkLst>
            <pc:docMk/>
            <pc:sldMk cId="324135289" sldId="257"/>
            <ac:spMk id="438" creationId="{9DECDBF4-02B6-4BB4-B65B-B8107AD6A9E8}"/>
          </ac:spMkLst>
        </pc:spChg>
        <pc:spChg chg="add del">
          <ac:chgData name="Chirayu Dodiya" userId="1aceb9310a7b40e6" providerId="LiveId" clId="{65AD1092-63E8-402B-9D65-A88C34835B57}" dt="2024-05-06T11:24:21.137" v="34" actId="26606"/>
          <ac:spMkLst>
            <pc:docMk/>
            <pc:sldMk cId="324135289" sldId="257"/>
            <ac:spMk id="443" creationId="{675FFAD0-2409-47F2-980A-2CF4FFC69BE2}"/>
          </ac:spMkLst>
        </pc:spChg>
        <pc:spChg chg="add del">
          <ac:chgData name="Chirayu Dodiya" userId="1aceb9310a7b40e6" providerId="LiveId" clId="{65AD1092-63E8-402B-9D65-A88C34835B57}" dt="2024-05-06T11:24:21.137" v="34" actId="26606"/>
          <ac:spMkLst>
            <pc:docMk/>
            <pc:sldMk cId="324135289" sldId="257"/>
            <ac:spMk id="445" creationId="{CBB2B1F0-0DD6-4744-9A46-7A344FB48E40}"/>
          </ac:spMkLst>
        </pc:spChg>
        <pc:spChg chg="add del">
          <ac:chgData name="Chirayu Dodiya" userId="1aceb9310a7b40e6" providerId="LiveId" clId="{65AD1092-63E8-402B-9D65-A88C34835B57}" dt="2024-05-06T11:24:21.137" v="34" actId="26606"/>
          <ac:spMkLst>
            <pc:docMk/>
            <pc:sldMk cId="324135289" sldId="257"/>
            <ac:spMk id="447" creationId="{52D502E5-F6B4-4D58-B4AE-FC466FF15EE8}"/>
          </ac:spMkLst>
        </pc:spChg>
        <pc:spChg chg="add del">
          <ac:chgData name="Chirayu Dodiya" userId="1aceb9310a7b40e6" providerId="LiveId" clId="{65AD1092-63E8-402B-9D65-A88C34835B57}" dt="2024-05-06T11:24:21.137" v="34" actId="26606"/>
          <ac:spMkLst>
            <pc:docMk/>
            <pc:sldMk cId="324135289" sldId="257"/>
            <ac:spMk id="449" creationId="{9DECDBF4-02B6-4BB4-B65B-B8107AD6A9E8}"/>
          </ac:spMkLst>
        </pc:spChg>
        <pc:spChg chg="add del">
          <ac:chgData name="Chirayu Dodiya" userId="1aceb9310a7b40e6" providerId="LiveId" clId="{65AD1092-63E8-402B-9D65-A88C34835B57}" dt="2024-05-06T11:24:30.283" v="36" actId="26606"/>
          <ac:spMkLst>
            <pc:docMk/>
            <pc:sldMk cId="324135289" sldId="257"/>
            <ac:spMk id="451" creationId="{21ED5FCA-9564-42B4-9F52-2CCED8ED60CA}"/>
          </ac:spMkLst>
        </pc:spChg>
        <pc:spChg chg="add del">
          <ac:chgData name="Chirayu Dodiya" userId="1aceb9310a7b40e6" providerId="LiveId" clId="{65AD1092-63E8-402B-9D65-A88C34835B57}" dt="2024-05-06T11:24:30.283" v="36" actId="26606"/>
          <ac:spMkLst>
            <pc:docMk/>
            <pc:sldMk cId="324135289" sldId="257"/>
            <ac:spMk id="452" creationId="{081E4A58-353D-44AE-B2FC-2A74E2E400F7}"/>
          </ac:spMkLst>
        </pc:spChg>
        <pc:spChg chg="add">
          <ac:chgData name="Chirayu Dodiya" userId="1aceb9310a7b40e6" providerId="LiveId" clId="{65AD1092-63E8-402B-9D65-A88C34835B57}" dt="2024-05-06T11:24:30.292" v="37" actId="26606"/>
          <ac:spMkLst>
            <pc:docMk/>
            <pc:sldMk cId="324135289" sldId="257"/>
            <ac:spMk id="454" creationId="{7C432AFE-B3D2-4BFF-BF8F-96C27AFF1AC7}"/>
          </ac:spMkLst>
        </pc:spChg>
        <pc:spChg chg="add">
          <ac:chgData name="Chirayu Dodiya" userId="1aceb9310a7b40e6" providerId="LiveId" clId="{65AD1092-63E8-402B-9D65-A88C34835B57}" dt="2024-05-06T11:24:30.292" v="37" actId="26606"/>
          <ac:spMkLst>
            <pc:docMk/>
            <pc:sldMk cId="324135289" sldId="257"/>
            <ac:spMk id="455" creationId="{AF2F604E-43BE-4DC3-B983-E071523364F8}"/>
          </ac:spMkLst>
        </pc:spChg>
        <pc:spChg chg="add">
          <ac:chgData name="Chirayu Dodiya" userId="1aceb9310a7b40e6" providerId="LiveId" clId="{65AD1092-63E8-402B-9D65-A88C34835B57}" dt="2024-05-06T11:24:30.292" v="37" actId="26606"/>
          <ac:spMkLst>
            <pc:docMk/>
            <pc:sldMk cId="324135289" sldId="257"/>
            <ac:spMk id="456" creationId="{08C9B587-E65E-4B52-B37C-ABEBB6E87928}"/>
          </ac:spMkLst>
        </pc:spChg>
        <pc:picChg chg="mod">
          <ac:chgData name="Chirayu Dodiya" userId="1aceb9310a7b40e6" providerId="LiveId" clId="{65AD1092-63E8-402B-9D65-A88C34835B57}" dt="2024-05-06T11:24:30.292" v="37" actId="26606"/>
          <ac:picMkLst>
            <pc:docMk/>
            <pc:sldMk cId="324135289" sldId="257"/>
            <ac:picMk id="4" creationId="{787C72B0-4DBF-9A0F-D694-A6158DAA34B9}"/>
          </ac:picMkLst>
        </pc:picChg>
      </pc:sldChg>
      <pc:sldChg chg="addSp delSp modSp mod">
        <pc:chgData name="Chirayu Dodiya" userId="1aceb9310a7b40e6" providerId="LiveId" clId="{65AD1092-63E8-402B-9D65-A88C34835B57}" dt="2024-05-06T12:06:45.016" v="253" actId="1076"/>
        <pc:sldMkLst>
          <pc:docMk/>
          <pc:sldMk cId="209357414" sldId="259"/>
        </pc:sldMkLst>
        <pc:spChg chg="mod">
          <ac:chgData name="Chirayu Dodiya" userId="1aceb9310a7b40e6" providerId="LiveId" clId="{65AD1092-63E8-402B-9D65-A88C34835B57}" dt="2024-05-06T12:06:27.402" v="250" actId="1076"/>
          <ac:spMkLst>
            <pc:docMk/>
            <pc:sldMk cId="209357414" sldId="259"/>
            <ac:spMk id="2" creationId="{6FF857DA-6FAA-F8E8-DAC9-A2F2EC0C1F87}"/>
          </ac:spMkLst>
        </pc:spChg>
        <pc:spChg chg="mod">
          <ac:chgData name="Chirayu Dodiya" userId="1aceb9310a7b40e6" providerId="LiveId" clId="{65AD1092-63E8-402B-9D65-A88C34835B57}" dt="2024-05-06T12:04:55.816" v="230" actId="1076"/>
          <ac:spMkLst>
            <pc:docMk/>
            <pc:sldMk cId="209357414" sldId="259"/>
            <ac:spMk id="3" creationId="{05081A28-1E37-A90A-72C8-2A5733822F89}"/>
          </ac:spMkLst>
        </pc:spChg>
        <pc:spChg chg="mod">
          <ac:chgData name="Chirayu Dodiya" userId="1aceb9310a7b40e6" providerId="LiveId" clId="{65AD1092-63E8-402B-9D65-A88C34835B57}" dt="2024-05-06T12:06:45.016" v="253" actId="1076"/>
          <ac:spMkLst>
            <pc:docMk/>
            <pc:sldMk cId="209357414" sldId="259"/>
            <ac:spMk id="4" creationId="{D1CA7AEF-C97F-0C00-4BBE-D77F13031162}"/>
          </ac:spMkLst>
        </pc:spChg>
        <pc:spChg chg="mod">
          <ac:chgData name="Chirayu Dodiya" userId="1aceb9310a7b40e6" providerId="LiveId" clId="{65AD1092-63E8-402B-9D65-A88C34835B57}" dt="2024-05-06T11:59:17.923" v="168" actId="1076"/>
          <ac:spMkLst>
            <pc:docMk/>
            <pc:sldMk cId="209357414" sldId="259"/>
            <ac:spMk id="5" creationId="{9571CDF6-CC61-4EAC-7EA0-D3B26411CAF4}"/>
          </ac:spMkLst>
        </pc:spChg>
        <pc:spChg chg="mod">
          <ac:chgData name="Chirayu Dodiya" userId="1aceb9310a7b40e6" providerId="LiveId" clId="{65AD1092-63E8-402B-9D65-A88C34835B57}" dt="2024-05-06T12:05:04.234" v="232" actId="1076"/>
          <ac:spMkLst>
            <pc:docMk/>
            <pc:sldMk cId="209357414" sldId="259"/>
            <ac:spMk id="10" creationId="{DB2DAA28-2C0D-51F9-4A7D-6038209902CB}"/>
          </ac:spMkLst>
        </pc:spChg>
        <pc:spChg chg="add del">
          <ac:chgData name="Chirayu Dodiya" userId="1aceb9310a7b40e6" providerId="LiveId" clId="{65AD1092-63E8-402B-9D65-A88C34835B57}" dt="2024-05-06T11:57:28.914" v="140" actId="21"/>
          <ac:spMkLst>
            <pc:docMk/>
            <pc:sldMk cId="209357414" sldId="259"/>
            <ac:spMk id="11" creationId="{A751C192-E323-386F-35FB-D866DC7999C4}"/>
          </ac:spMkLst>
        </pc:spChg>
        <pc:spChg chg="add mod">
          <ac:chgData name="Chirayu Dodiya" userId="1aceb9310a7b40e6" providerId="LiveId" clId="{65AD1092-63E8-402B-9D65-A88C34835B57}" dt="2024-05-06T12:05:14.905" v="235" actId="1076"/>
          <ac:spMkLst>
            <pc:docMk/>
            <pc:sldMk cId="209357414" sldId="259"/>
            <ac:spMk id="17" creationId="{B830197B-CBFB-C697-FEA7-ABD89F20F0CE}"/>
          </ac:spMkLst>
        </pc:spChg>
        <pc:spChg chg="mod">
          <ac:chgData name="Chirayu Dodiya" userId="1aceb9310a7b40e6" providerId="LiveId" clId="{65AD1092-63E8-402B-9D65-A88C34835B57}" dt="2024-05-06T12:05:20.161" v="236" actId="1076"/>
          <ac:spMkLst>
            <pc:docMk/>
            <pc:sldMk cId="209357414" sldId="259"/>
            <ac:spMk id="18" creationId="{2727E198-2788-3E0D-8FFE-10951DFE8B07}"/>
          </ac:spMkLst>
        </pc:spChg>
        <pc:spChg chg="mod">
          <ac:chgData name="Chirayu Dodiya" userId="1aceb9310a7b40e6" providerId="LiveId" clId="{65AD1092-63E8-402B-9D65-A88C34835B57}" dt="2024-05-06T12:05:30.936" v="238" actId="1076"/>
          <ac:spMkLst>
            <pc:docMk/>
            <pc:sldMk cId="209357414" sldId="259"/>
            <ac:spMk id="21" creationId="{18A65A8A-7097-F9A7-DBAA-C450131F1CB7}"/>
          </ac:spMkLst>
        </pc:spChg>
        <pc:spChg chg="mod">
          <ac:chgData name="Chirayu Dodiya" userId="1aceb9310a7b40e6" providerId="LiveId" clId="{65AD1092-63E8-402B-9D65-A88C34835B57}" dt="2024-05-06T12:05:36.017" v="239" actId="1076"/>
          <ac:spMkLst>
            <pc:docMk/>
            <pc:sldMk cId="209357414" sldId="259"/>
            <ac:spMk id="23" creationId="{798C09F8-1C4C-7ABE-A38B-64016F81F096}"/>
          </ac:spMkLst>
        </pc:spChg>
        <pc:spChg chg="mod">
          <ac:chgData name="Chirayu Dodiya" userId="1aceb9310a7b40e6" providerId="LiveId" clId="{65AD1092-63E8-402B-9D65-A88C34835B57}" dt="2024-05-06T12:04:53.730" v="229" actId="1076"/>
          <ac:spMkLst>
            <pc:docMk/>
            <pc:sldMk cId="209357414" sldId="259"/>
            <ac:spMk id="25" creationId="{656841BB-D427-278D-7513-54CEDF91959A}"/>
          </ac:spMkLst>
        </pc:spChg>
        <pc:spChg chg="mod">
          <ac:chgData name="Chirayu Dodiya" userId="1aceb9310a7b40e6" providerId="LiveId" clId="{65AD1092-63E8-402B-9D65-A88C34835B57}" dt="2024-05-06T11:59:15.627" v="167" actId="1076"/>
          <ac:spMkLst>
            <pc:docMk/>
            <pc:sldMk cId="209357414" sldId="259"/>
            <ac:spMk id="27" creationId="{5640431B-E5D8-019E-3A77-721C2ADC8DEB}"/>
          </ac:spMkLst>
        </pc:spChg>
        <pc:spChg chg="add del mod">
          <ac:chgData name="Chirayu Dodiya" userId="1aceb9310a7b40e6" providerId="LiveId" clId="{65AD1092-63E8-402B-9D65-A88C34835B57}" dt="2024-05-06T11:53:42.664" v="111" actId="478"/>
          <ac:spMkLst>
            <pc:docMk/>
            <pc:sldMk cId="209357414" sldId="259"/>
            <ac:spMk id="65" creationId="{A6CCDA34-573E-550E-1EE6-C4583A253BD2}"/>
          </ac:spMkLst>
        </pc:spChg>
        <pc:spChg chg="add mod">
          <ac:chgData name="Chirayu Dodiya" userId="1aceb9310a7b40e6" providerId="LiveId" clId="{65AD1092-63E8-402B-9D65-A88C34835B57}" dt="2024-05-06T12:04:46.730" v="227" actId="1076"/>
          <ac:spMkLst>
            <pc:docMk/>
            <pc:sldMk cId="209357414" sldId="259"/>
            <ac:spMk id="66" creationId="{FBD43BCF-A49F-0D79-2FB4-6E6F17D5297B}"/>
          </ac:spMkLst>
        </pc:spChg>
        <pc:spChg chg="add mod">
          <ac:chgData name="Chirayu Dodiya" userId="1aceb9310a7b40e6" providerId="LiveId" clId="{65AD1092-63E8-402B-9D65-A88C34835B57}" dt="2024-05-06T12:04:51.186" v="228" actId="1076"/>
          <ac:spMkLst>
            <pc:docMk/>
            <pc:sldMk cId="209357414" sldId="259"/>
            <ac:spMk id="67" creationId="{29B4BF7A-5C55-848C-1A60-DDC0EC5640FD}"/>
          </ac:spMkLst>
        </pc:spChg>
        <pc:spChg chg="add del mod">
          <ac:chgData name="Chirayu Dodiya" userId="1aceb9310a7b40e6" providerId="LiveId" clId="{65AD1092-63E8-402B-9D65-A88C34835B57}" dt="2024-05-06T11:57:36.011" v="142" actId="21"/>
          <ac:spMkLst>
            <pc:docMk/>
            <pc:sldMk cId="209357414" sldId="259"/>
            <ac:spMk id="86" creationId="{A751C192-E323-386F-35FB-D866DC7999C4}"/>
          </ac:spMkLst>
        </pc:spChg>
        <pc:spChg chg="add mod">
          <ac:chgData name="Chirayu Dodiya" userId="1aceb9310a7b40e6" providerId="LiveId" clId="{65AD1092-63E8-402B-9D65-A88C34835B57}" dt="2024-05-06T12:06:22.609" v="249" actId="1076"/>
          <ac:spMkLst>
            <pc:docMk/>
            <pc:sldMk cId="209357414" sldId="259"/>
            <ac:spMk id="87" creationId="{A751C192-E323-386F-35FB-D866DC7999C4}"/>
          </ac:spMkLst>
        </pc:spChg>
        <pc:spChg chg="add mod">
          <ac:chgData name="Chirayu Dodiya" userId="1aceb9310a7b40e6" providerId="LiveId" clId="{65AD1092-63E8-402B-9D65-A88C34835B57}" dt="2024-05-06T12:05:07.137" v="233" actId="1076"/>
          <ac:spMkLst>
            <pc:docMk/>
            <pc:sldMk cId="209357414" sldId="259"/>
            <ac:spMk id="88" creationId="{69ACC7B7-2475-835D-1AD4-0D7E042E231B}"/>
          </ac:spMkLst>
        </pc:spChg>
        <pc:spChg chg="add mod">
          <ac:chgData name="Chirayu Dodiya" userId="1aceb9310a7b40e6" providerId="LiveId" clId="{65AD1092-63E8-402B-9D65-A88C34835B57}" dt="2024-05-06T12:01:48.802" v="203" actId="207"/>
          <ac:spMkLst>
            <pc:docMk/>
            <pc:sldMk cId="209357414" sldId="259"/>
            <ac:spMk id="89" creationId="{EEFF1C66-9FFE-E119-E5AE-01589F7FA2A9}"/>
          </ac:spMkLst>
        </pc:spChg>
        <pc:spChg chg="add del mod">
          <ac:chgData name="Chirayu Dodiya" userId="1aceb9310a7b40e6" providerId="LiveId" clId="{65AD1092-63E8-402B-9D65-A88C34835B57}" dt="2024-05-06T11:59:57.381" v="180" actId="478"/>
          <ac:spMkLst>
            <pc:docMk/>
            <pc:sldMk cId="209357414" sldId="259"/>
            <ac:spMk id="112" creationId="{3C805E90-857A-EDB3-0641-29DE79752EEC}"/>
          </ac:spMkLst>
        </pc:spChg>
        <pc:spChg chg="add mod">
          <ac:chgData name="Chirayu Dodiya" userId="1aceb9310a7b40e6" providerId="LiveId" clId="{65AD1092-63E8-402B-9D65-A88C34835B57}" dt="2024-05-06T12:06:40.482" v="252" actId="1076"/>
          <ac:spMkLst>
            <pc:docMk/>
            <pc:sldMk cId="209357414" sldId="259"/>
            <ac:spMk id="113" creationId="{8F4FDEDB-7BA0-5B38-DD6B-47B873D71D8A}"/>
          </ac:spMkLst>
        </pc:spChg>
        <pc:spChg chg="add mod">
          <ac:chgData name="Chirayu Dodiya" userId="1aceb9310a7b40e6" providerId="LiveId" clId="{65AD1092-63E8-402B-9D65-A88C34835B57}" dt="2024-05-06T12:06:18.818" v="248" actId="1076"/>
          <ac:spMkLst>
            <pc:docMk/>
            <pc:sldMk cId="209357414" sldId="259"/>
            <ac:spMk id="114" creationId="{2F80A93F-A73B-ED45-ED59-00977C5FA8B1}"/>
          </ac:spMkLst>
        </pc:spChg>
        <pc:picChg chg="mod">
          <ac:chgData name="Chirayu Dodiya" userId="1aceb9310a7b40e6" providerId="LiveId" clId="{65AD1092-63E8-402B-9D65-A88C34835B57}" dt="2024-05-06T12:05:44.856" v="242" actId="1076"/>
          <ac:picMkLst>
            <pc:docMk/>
            <pc:sldMk cId="209357414" sldId="259"/>
            <ac:picMk id="7" creationId="{82EA81EA-8441-3498-CB8B-743A6E3A61DC}"/>
          </ac:picMkLst>
        </pc:picChg>
        <pc:cxnChg chg="mod">
          <ac:chgData name="Chirayu Dodiya" userId="1aceb9310a7b40e6" providerId="LiveId" clId="{65AD1092-63E8-402B-9D65-A88C34835B57}" dt="2024-05-06T11:59:17.923" v="168" actId="1076"/>
          <ac:cxnSpMkLst>
            <pc:docMk/>
            <pc:sldMk cId="209357414" sldId="259"/>
            <ac:cxnSpMk id="29" creationId="{11496960-0181-24A8-5679-A10328768BF7}"/>
          </ac:cxnSpMkLst>
        </pc:cxnChg>
        <pc:cxnChg chg="del mod">
          <ac:chgData name="Chirayu Dodiya" userId="1aceb9310a7b40e6" providerId="LiveId" clId="{65AD1092-63E8-402B-9D65-A88C34835B57}" dt="2024-05-06T11:58:58.559" v="165" actId="478"/>
          <ac:cxnSpMkLst>
            <pc:docMk/>
            <pc:sldMk cId="209357414" sldId="259"/>
            <ac:cxnSpMk id="32" creationId="{538F23EA-298D-EF3E-CA98-25D84CFD022C}"/>
          </ac:cxnSpMkLst>
        </pc:cxnChg>
        <pc:cxnChg chg="del mod">
          <ac:chgData name="Chirayu Dodiya" userId="1aceb9310a7b40e6" providerId="LiveId" clId="{65AD1092-63E8-402B-9D65-A88C34835B57}" dt="2024-05-06T11:51:14.862" v="71" actId="478"/>
          <ac:cxnSpMkLst>
            <pc:docMk/>
            <pc:sldMk cId="209357414" sldId="259"/>
            <ac:cxnSpMk id="35" creationId="{88A57FFF-D8DE-EFF3-FCF0-621BCE7D8BC7}"/>
          </ac:cxnSpMkLst>
        </pc:cxnChg>
        <pc:cxnChg chg="mod">
          <ac:chgData name="Chirayu Dodiya" userId="1aceb9310a7b40e6" providerId="LiveId" clId="{65AD1092-63E8-402B-9D65-A88C34835B57}" dt="2024-05-06T12:05:30.936" v="238" actId="1076"/>
          <ac:cxnSpMkLst>
            <pc:docMk/>
            <pc:sldMk cId="209357414" sldId="259"/>
            <ac:cxnSpMk id="38" creationId="{E2917B63-A8A5-E810-C794-47A14A7FB6A9}"/>
          </ac:cxnSpMkLst>
        </pc:cxnChg>
        <pc:cxnChg chg="mod">
          <ac:chgData name="Chirayu Dodiya" userId="1aceb9310a7b40e6" providerId="LiveId" clId="{65AD1092-63E8-402B-9D65-A88C34835B57}" dt="2024-05-06T12:04:55.816" v="230" actId="1076"/>
          <ac:cxnSpMkLst>
            <pc:docMk/>
            <pc:sldMk cId="209357414" sldId="259"/>
            <ac:cxnSpMk id="41" creationId="{0BE4830B-05C5-496F-25CD-299451292BBF}"/>
          </ac:cxnSpMkLst>
        </pc:cxnChg>
        <pc:cxnChg chg="mod">
          <ac:chgData name="Chirayu Dodiya" userId="1aceb9310a7b40e6" providerId="LiveId" clId="{65AD1092-63E8-402B-9D65-A88C34835B57}" dt="2024-05-06T12:05:36.017" v="239" actId="1076"/>
          <ac:cxnSpMkLst>
            <pc:docMk/>
            <pc:sldMk cId="209357414" sldId="259"/>
            <ac:cxnSpMk id="44" creationId="{F7BC22B7-771A-6A4A-608E-3A37FA946919}"/>
          </ac:cxnSpMkLst>
        </pc:cxnChg>
        <pc:cxnChg chg="mod">
          <ac:chgData name="Chirayu Dodiya" userId="1aceb9310a7b40e6" providerId="LiveId" clId="{65AD1092-63E8-402B-9D65-A88C34835B57}" dt="2024-05-06T12:05:04.234" v="232" actId="1076"/>
          <ac:cxnSpMkLst>
            <pc:docMk/>
            <pc:sldMk cId="209357414" sldId="259"/>
            <ac:cxnSpMk id="46" creationId="{FBE8F2E0-4177-E6F7-F844-6DD0E5DF7A95}"/>
          </ac:cxnSpMkLst>
        </pc:cxnChg>
        <pc:cxnChg chg="mod">
          <ac:chgData name="Chirayu Dodiya" userId="1aceb9310a7b40e6" providerId="LiveId" clId="{65AD1092-63E8-402B-9D65-A88C34835B57}" dt="2024-05-06T12:05:36.017" v="239" actId="1076"/>
          <ac:cxnSpMkLst>
            <pc:docMk/>
            <pc:sldMk cId="209357414" sldId="259"/>
            <ac:cxnSpMk id="49" creationId="{48EEBA68-006B-5F85-77BD-79D49D136E74}"/>
          </ac:cxnSpMkLst>
        </pc:cxnChg>
        <pc:cxnChg chg="add mod">
          <ac:chgData name="Chirayu Dodiya" userId="1aceb9310a7b40e6" providerId="LiveId" clId="{65AD1092-63E8-402B-9D65-A88C34835B57}" dt="2024-05-06T12:05:20.161" v="236" actId="1076"/>
          <ac:cxnSpMkLst>
            <pc:docMk/>
            <pc:sldMk cId="209357414" sldId="259"/>
            <ac:cxnSpMk id="50" creationId="{63DF7709-2450-4323-6994-0B553FF87EE7}"/>
          </ac:cxnSpMkLst>
        </pc:cxnChg>
        <pc:cxnChg chg="mod">
          <ac:chgData name="Chirayu Dodiya" userId="1aceb9310a7b40e6" providerId="LiveId" clId="{65AD1092-63E8-402B-9D65-A88C34835B57}" dt="2024-05-06T12:05:04.234" v="232" actId="1076"/>
          <ac:cxnSpMkLst>
            <pc:docMk/>
            <pc:sldMk cId="209357414" sldId="259"/>
            <ac:cxnSpMk id="52" creationId="{0522FC2D-DA64-46C1-647A-DB0C9B9C2987}"/>
          </ac:cxnSpMkLst>
        </pc:cxnChg>
        <pc:cxnChg chg="add mod">
          <ac:chgData name="Chirayu Dodiya" userId="1aceb9310a7b40e6" providerId="LiveId" clId="{65AD1092-63E8-402B-9D65-A88C34835B57}" dt="2024-05-06T12:05:14.905" v="235" actId="1076"/>
          <ac:cxnSpMkLst>
            <pc:docMk/>
            <pc:sldMk cId="209357414" sldId="259"/>
            <ac:cxnSpMk id="53" creationId="{D591250C-F424-A75A-5996-25668C2C29B7}"/>
          </ac:cxnSpMkLst>
        </pc:cxnChg>
        <pc:cxnChg chg="add mod">
          <ac:chgData name="Chirayu Dodiya" userId="1aceb9310a7b40e6" providerId="LiveId" clId="{65AD1092-63E8-402B-9D65-A88C34835B57}" dt="2024-05-06T12:04:46.730" v="227" actId="1076"/>
          <ac:cxnSpMkLst>
            <pc:docMk/>
            <pc:sldMk cId="209357414" sldId="259"/>
            <ac:cxnSpMk id="71" creationId="{A4B120AC-17A2-76CA-75EE-89317FABFC93}"/>
          </ac:cxnSpMkLst>
        </pc:cxnChg>
        <pc:cxnChg chg="add mod">
          <ac:chgData name="Chirayu Dodiya" userId="1aceb9310a7b40e6" providerId="LiveId" clId="{65AD1092-63E8-402B-9D65-A88C34835B57}" dt="2024-05-06T12:04:53.730" v="229" actId="1076"/>
          <ac:cxnSpMkLst>
            <pc:docMk/>
            <pc:sldMk cId="209357414" sldId="259"/>
            <ac:cxnSpMk id="76" creationId="{A459CFAB-0018-38AF-6B58-4D3D8014A070}"/>
          </ac:cxnSpMkLst>
        </pc:cxnChg>
        <pc:cxnChg chg="add mod">
          <ac:chgData name="Chirayu Dodiya" userId="1aceb9310a7b40e6" providerId="LiveId" clId="{65AD1092-63E8-402B-9D65-A88C34835B57}" dt="2024-05-06T12:04:51.186" v="228" actId="1076"/>
          <ac:cxnSpMkLst>
            <pc:docMk/>
            <pc:sldMk cId="209357414" sldId="259"/>
            <ac:cxnSpMk id="78" creationId="{B051E364-8929-CE82-3CE0-360B340198E9}"/>
          </ac:cxnSpMkLst>
        </pc:cxnChg>
        <pc:cxnChg chg="add del mod">
          <ac:chgData name="Chirayu Dodiya" userId="1aceb9310a7b40e6" providerId="LiveId" clId="{65AD1092-63E8-402B-9D65-A88C34835B57}" dt="2024-05-06T12:00:07.814" v="184" actId="478"/>
          <ac:cxnSpMkLst>
            <pc:docMk/>
            <pc:sldMk cId="209357414" sldId="259"/>
            <ac:cxnSpMk id="91" creationId="{856ADDA0-271C-786F-226D-CBB823AB54C2}"/>
          </ac:cxnSpMkLst>
        </pc:cxnChg>
        <pc:cxnChg chg="add del mod">
          <ac:chgData name="Chirayu Dodiya" userId="1aceb9310a7b40e6" providerId="LiveId" clId="{65AD1092-63E8-402B-9D65-A88C34835B57}" dt="2024-05-06T12:05:40.691" v="240" actId="478"/>
          <ac:cxnSpMkLst>
            <pc:docMk/>
            <pc:sldMk cId="209357414" sldId="259"/>
            <ac:cxnSpMk id="94" creationId="{92733319-8F4A-D3CD-62A8-42221D37495B}"/>
          </ac:cxnSpMkLst>
        </pc:cxnChg>
        <pc:cxnChg chg="add del mod">
          <ac:chgData name="Chirayu Dodiya" userId="1aceb9310a7b40e6" providerId="LiveId" clId="{65AD1092-63E8-402B-9D65-A88C34835B57}" dt="2024-05-06T12:00:06.679" v="183" actId="478"/>
          <ac:cxnSpMkLst>
            <pc:docMk/>
            <pc:sldMk cId="209357414" sldId="259"/>
            <ac:cxnSpMk id="97" creationId="{DB7BE128-1018-8455-B398-5EC024FCE86A}"/>
          </ac:cxnSpMkLst>
        </pc:cxnChg>
        <pc:cxnChg chg="add mod">
          <ac:chgData name="Chirayu Dodiya" userId="1aceb9310a7b40e6" providerId="LiveId" clId="{65AD1092-63E8-402B-9D65-A88C34835B57}" dt="2024-05-06T12:00:27.169" v="188" actId="13822"/>
          <ac:cxnSpMkLst>
            <pc:docMk/>
            <pc:sldMk cId="209357414" sldId="259"/>
            <ac:cxnSpMk id="116" creationId="{3D13DA02-908F-07C6-7197-A082AD7BC969}"/>
          </ac:cxnSpMkLst>
        </pc:cxnChg>
        <pc:cxnChg chg="add del mod">
          <ac:chgData name="Chirayu Dodiya" userId="1aceb9310a7b40e6" providerId="LiveId" clId="{65AD1092-63E8-402B-9D65-A88C34835B57}" dt="2024-05-06T12:00:34.143" v="190" actId="11529"/>
          <ac:cxnSpMkLst>
            <pc:docMk/>
            <pc:sldMk cId="209357414" sldId="259"/>
            <ac:cxnSpMk id="118" creationId="{8E1BB92E-3943-ED91-41D1-7CC37621FA6B}"/>
          </ac:cxnSpMkLst>
        </pc:cxnChg>
        <pc:cxnChg chg="add del mod">
          <ac:chgData name="Chirayu Dodiya" userId="1aceb9310a7b40e6" providerId="LiveId" clId="{65AD1092-63E8-402B-9D65-A88C34835B57}" dt="2024-05-06T12:05:42.813" v="241" actId="478"/>
          <ac:cxnSpMkLst>
            <pc:docMk/>
            <pc:sldMk cId="209357414" sldId="259"/>
            <ac:cxnSpMk id="120" creationId="{DF22E849-FB8E-63A6-3710-2162EECD86B8}"/>
          </ac:cxnSpMkLst>
        </pc:cxnChg>
        <pc:cxnChg chg="add mod">
          <ac:chgData name="Chirayu Dodiya" userId="1aceb9310a7b40e6" providerId="LiveId" clId="{65AD1092-63E8-402B-9D65-A88C34835B57}" dt="2024-05-06T12:06:40.482" v="252" actId="1076"/>
          <ac:cxnSpMkLst>
            <pc:docMk/>
            <pc:sldMk cId="209357414" sldId="259"/>
            <ac:cxnSpMk id="122" creationId="{3531A685-EFE7-DDDA-71ED-7BF6F6CA317B}"/>
          </ac:cxnSpMkLst>
        </pc:cxnChg>
        <pc:cxnChg chg="add mod">
          <ac:chgData name="Chirayu Dodiya" userId="1aceb9310a7b40e6" providerId="LiveId" clId="{65AD1092-63E8-402B-9D65-A88C34835B57}" dt="2024-05-06T12:06:40.482" v="252" actId="1076"/>
          <ac:cxnSpMkLst>
            <pc:docMk/>
            <pc:sldMk cId="209357414" sldId="259"/>
            <ac:cxnSpMk id="125" creationId="{53E052C2-2755-F361-6CAE-BEB25FE1F132}"/>
          </ac:cxnSpMkLst>
        </pc:cxnChg>
        <pc:cxnChg chg="add del mod">
          <ac:chgData name="Chirayu Dodiya" userId="1aceb9310a7b40e6" providerId="LiveId" clId="{65AD1092-63E8-402B-9D65-A88C34835B57}" dt="2024-05-06T12:03:51.038" v="220" actId="478"/>
          <ac:cxnSpMkLst>
            <pc:docMk/>
            <pc:sldMk cId="209357414" sldId="259"/>
            <ac:cxnSpMk id="130" creationId="{003EED8F-955C-42E8-EFC5-7E885C697513}"/>
          </ac:cxnSpMkLst>
        </pc:cxnChg>
        <pc:cxnChg chg="add del">
          <ac:chgData name="Chirayu Dodiya" userId="1aceb9310a7b40e6" providerId="LiveId" clId="{65AD1092-63E8-402B-9D65-A88C34835B57}" dt="2024-05-06T12:02:13.599" v="208" actId="11529"/>
          <ac:cxnSpMkLst>
            <pc:docMk/>
            <pc:sldMk cId="209357414" sldId="259"/>
            <ac:cxnSpMk id="132" creationId="{3685B89A-0F3E-2AE4-1070-CF9EE19CF8D4}"/>
          </ac:cxnSpMkLst>
        </pc:cxnChg>
        <pc:cxnChg chg="add mod">
          <ac:chgData name="Chirayu Dodiya" userId="1aceb9310a7b40e6" providerId="LiveId" clId="{65AD1092-63E8-402B-9D65-A88C34835B57}" dt="2024-05-06T12:06:18.818" v="248" actId="1076"/>
          <ac:cxnSpMkLst>
            <pc:docMk/>
            <pc:sldMk cId="209357414" sldId="259"/>
            <ac:cxnSpMk id="134" creationId="{1F5CD9F2-0822-B77D-0A6A-C2522C437AAC}"/>
          </ac:cxnSpMkLst>
        </pc:cxnChg>
        <pc:cxnChg chg="add mod">
          <ac:chgData name="Chirayu Dodiya" userId="1aceb9310a7b40e6" providerId="LiveId" clId="{65AD1092-63E8-402B-9D65-A88C34835B57}" dt="2024-05-06T12:06:18.818" v="248" actId="1076"/>
          <ac:cxnSpMkLst>
            <pc:docMk/>
            <pc:sldMk cId="209357414" sldId="259"/>
            <ac:cxnSpMk id="137" creationId="{B8C1B3E7-A8FB-77F3-89FB-62E42DDE0955}"/>
          </ac:cxnSpMkLst>
        </pc:cxnChg>
        <pc:cxnChg chg="add mod">
          <ac:chgData name="Chirayu Dodiya" userId="1aceb9310a7b40e6" providerId="LiveId" clId="{65AD1092-63E8-402B-9D65-A88C34835B57}" dt="2024-05-06T12:06:40.482" v="252" actId="1076"/>
          <ac:cxnSpMkLst>
            <pc:docMk/>
            <pc:sldMk cId="209357414" sldId="259"/>
            <ac:cxnSpMk id="149" creationId="{D1723D62-95FA-E903-642D-DA3DC00B8BD0}"/>
          </ac:cxnSpMkLst>
        </pc:cxnChg>
        <pc:cxnChg chg="add mod">
          <ac:chgData name="Chirayu Dodiya" userId="1aceb9310a7b40e6" providerId="LiveId" clId="{65AD1092-63E8-402B-9D65-A88C34835B57}" dt="2024-05-06T12:06:27.402" v="250" actId="1076"/>
          <ac:cxnSpMkLst>
            <pc:docMk/>
            <pc:sldMk cId="209357414" sldId="259"/>
            <ac:cxnSpMk id="179" creationId="{436EE45E-2B35-CC60-B25D-999DBFA3680D}"/>
          </ac:cxnSpMkLst>
        </pc:cxnChg>
        <pc:cxnChg chg="add mod">
          <ac:chgData name="Chirayu Dodiya" userId="1aceb9310a7b40e6" providerId="LiveId" clId="{65AD1092-63E8-402B-9D65-A88C34835B57}" dt="2024-05-06T12:06:27.402" v="250" actId="1076"/>
          <ac:cxnSpMkLst>
            <pc:docMk/>
            <pc:sldMk cId="209357414" sldId="259"/>
            <ac:cxnSpMk id="182" creationId="{819B0FA4-F48B-220F-8233-6EE2A16B5FB1}"/>
          </ac:cxnSpMkLst>
        </pc:cxnChg>
      </pc:sldChg>
      <pc:sldChg chg="modSp mod">
        <pc:chgData name="Chirayu Dodiya" userId="1aceb9310a7b40e6" providerId="LiveId" clId="{65AD1092-63E8-402B-9D65-A88C34835B57}" dt="2024-05-06T11:12:56.726" v="0" actId="1076"/>
        <pc:sldMkLst>
          <pc:docMk/>
          <pc:sldMk cId="3241654101" sldId="269"/>
        </pc:sldMkLst>
        <pc:cxnChg chg="mod">
          <ac:chgData name="Chirayu Dodiya" userId="1aceb9310a7b40e6" providerId="LiveId" clId="{65AD1092-63E8-402B-9D65-A88C34835B57}" dt="2024-05-06T11:12:56.726" v="0" actId="1076"/>
          <ac:cxnSpMkLst>
            <pc:docMk/>
            <pc:sldMk cId="3241654101" sldId="269"/>
            <ac:cxnSpMk id="5" creationId="{5A67F3A5-1ACA-A384-C299-A91918DFAC6E}"/>
          </ac:cxnSpMkLst>
        </pc:cxnChg>
      </pc:sldChg>
      <pc:sldChg chg="addSp delSp modSp mod">
        <pc:chgData name="Chirayu Dodiya" userId="1aceb9310a7b40e6" providerId="LiveId" clId="{65AD1092-63E8-402B-9D65-A88C34835B57}" dt="2024-05-07T04:27:15.623" v="278" actId="1076"/>
        <pc:sldMkLst>
          <pc:docMk/>
          <pc:sldMk cId="1944530267" sldId="291"/>
        </pc:sldMkLst>
        <pc:graphicFrameChg chg="add del mod ord modGraphic">
          <ac:chgData name="Chirayu Dodiya" userId="1aceb9310a7b40e6" providerId="LiveId" clId="{65AD1092-63E8-402B-9D65-A88C34835B57}" dt="2024-05-07T04:25:51.374" v="272" actId="478"/>
          <ac:graphicFrameMkLst>
            <pc:docMk/>
            <pc:sldMk cId="1944530267" sldId="291"/>
            <ac:graphicFrameMk id="2" creationId="{FBBD509B-1841-F6C3-2F50-317932C3F9A2}"/>
          </ac:graphicFrameMkLst>
        </pc:graphicFrameChg>
        <pc:graphicFrameChg chg="add mod">
          <ac:chgData name="Chirayu Dodiya" userId="1aceb9310a7b40e6" providerId="LiveId" clId="{65AD1092-63E8-402B-9D65-A88C34835B57}" dt="2024-05-07T04:27:15.623" v="278" actId="1076"/>
          <ac:graphicFrameMkLst>
            <pc:docMk/>
            <pc:sldMk cId="1944530267" sldId="291"/>
            <ac:graphicFrameMk id="3" creationId="{D4CA1BEE-C1D5-4D09-FAB9-232495196249}"/>
          </ac:graphicFrameMkLst>
        </pc:graphicFrameChg>
        <pc:graphicFrameChg chg="del">
          <ac:chgData name="Chirayu Dodiya" userId="1aceb9310a7b40e6" providerId="LiveId" clId="{65AD1092-63E8-402B-9D65-A88C34835B57}" dt="2024-05-07T03:18:45.507" v="254" actId="478"/>
          <ac:graphicFrameMkLst>
            <pc:docMk/>
            <pc:sldMk cId="1944530267" sldId="291"/>
            <ac:graphicFrameMk id="6" creationId="{536D078B-58F6-6252-A213-A4861EE14C98}"/>
          </ac:graphicFrameMkLst>
        </pc:graphicFrameChg>
        <pc:cxnChg chg="mod ord">
          <ac:chgData name="Chirayu Dodiya" userId="1aceb9310a7b40e6" providerId="LiveId" clId="{65AD1092-63E8-402B-9D65-A88C34835B57}" dt="2024-05-07T04:27:02.780" v="276" actId="166"/>
          <ac:cxnSpMkLst>
            <pc:docMk/>
            <pc:sldMk cId="1944530267" sldId="291"/>
            <ac:cxnSpMk id="5" creationId="{5A67F3A5-1ACA-A384-C299-A91918DFAC6E}"/>
          </ac:cxnSpMkLst>
        </pc:cxnChg>
        <pc:cxnChg chg="ord">
          <ac:chgData name="Chirayu Dodiya" userId="1aceb9310a7b40e6" providerId="LiveId" clId="{65AD1092-63E8-402B-9D65-A88C34835B57}" dt="2024-05-07T04:27:06.463" v="277" actId="166"/>
          <ac:cxnSpMkLst>
            <pc:docMk/>
            <pc:sldMk cId="1944530267" sldId="291"/>
            <ac:cxnSpMk id="8" creationId="{BB048DDB-4D36-72E1-6DC7-9D127D4542F6}"/>
          </ac:cxnSpMkLst>
        </pc:cxnChg>
      </pc:sldChg>
      <pc:sldChg chg="addSp delSp modSp mod modAnim">
        <pc:chgData name="Chirayu Dodiya" userId="1aceb9310a7b40e6" providerId="LiveId" clId="{65AD1092-63E8-402B-9D65-A88C34835B57}" dt="2024-05-06T11:30:54.518" v="65"/>
        <pc:sldMkLst>
          <pc:docMk/>
          <pc:sldMk cId="205161735" sldId="293"/>
        </pc:sldMkLst>
        <pc:spChg chg="mod">
          <ac:chgData name="Chirayu Dodiya" userId="1aceb9310a7b40e6" providerId="LiveId" clId="{65AD1092-63E8-402B-9D65-A88C34835B57}" dt="2024-05-06T11:26:00.097" v="39" actId="26606"/>
          <ac:spMkLst>
            <pc:docMk/>
            <pc:sldMk cId="205161735" sldId="293"/>
            <ac:spMk id="2" creationId="{2B2BA1F1-21EA-2339-0092-DE369AAFEDAB}"/>
          </ac:spMkLst>
        </pc:spChg>
        <pc:spChg chg="add del">
          <ac:chgData name="Chirayu Dodiya" userId="1aceb9310a7b40e6" providerId="LiveId" clId="{65AD1092-63E8-402B-9D65-A88C34835B57}" dt="2024-05-06T11:26:00.097" v="39" actId="26606"/>
          <ac:spMkLst>
            <pc:docMk/>
            <pc:sldMk cId="205161735" sldId="293"/>
            <ac:spMk id="43" creationId="{657F69E0-C4B0-4BEC-A689-4F8D877F05D4}"/>
          </ac:spMkLst>
        </pc:spChg>
        <pc:spChg chg="add del">
          <ac:chgData name="Chirayu Dodiya" userId="1aceb9310a7b40e6" providerId="LiveId" clId="{65AD1092-63E8-402B-9D65-A88C34835B57}" dt="2024-05-06T11:26:00.097" v="39" actId="26606"/>
          <ac:spMkLst>
            <pc:docMk/>
            <pc:sldMk cId="205161735" sldId="293"/>
            <ac:spMk id="45" creationId="{9F6380B4-6A1C-481E-8408-B4E6C75B9B81}"/>
          </ac:spMkLst>
        </pc:spChg>
        <pc:spChg chg="add del">
          <ac:chgData name="Chirayu Dodiya" userId="1aceb9310a7b40e6" providerId="LiveId" clId="{65AD1092-63E8-402B-9D65-A88C34835B57}" dt="2024-05-06T11:26:00.097" v="39" actId="26606"/>
          <ac:spMkLst>
            <pc:docMk/>
            <pc:sldMk cId="205161735" sldId="293"/>
            <ac:spMk id="50" creationId="{C8320351-9FA2-4A26-885B-BB8F3E4902D2}"/>
          </ac:spMkLst>
        </pc:spChg>
        <pc:spChg chg="add del">
          <ac:chgData name="Chirayu Dodiya" userId="1aceb9310a7b40e6" providerId="LiveId" clId="{65AD1092-63E8-402B-9D65-A88C34835B57}" dt="2024-05-06T11:26:00.097" v="39" actId="26606"/>
          <ac:spMkLst>
            <pc:docMk/>
            <pc:sldMk cId="205161735" sldId="293"/>
            <ac:spMk id="52" creationId="{68CD2EFB-78C2-4C6E-A6B9-4ED12FAD5B99}"/>
          </ac:spMkLst>
        </pc:spChg>
        <pc:picChg chg="mod">
          <ac:chgData name="Chirayu Dodiya" userId="1aceb9310a7b40e6" providerId="LiveId" clId="{65AD1092-63E8-402B-9D65-A88C34835B57}" dt="2024-05-06T11:26:00.097" v="39" actId="26606"/>
          <ac:picMkLst>
            <pc:docMk/>
            <pc:sldMk cId="205161735" sldId="293"/>
            <ac:picMk id="4" creationId="{D44F19FF-468D-CA46-27D7-EA6F9465A72F}"/>
          </ac:picMkLst>
        </pc:picChg>
      </pc:sldChg>
      <pc:sldChg chg="addSp modSp mod">
        <pc:chgData name="Chirayu Dodiya" userId="1aceb9310a7b40e6" providerId="LiveId" clId="{65AD1092-63E8-402B-9D65-A88C34835B57}" dt="2024-05-07T03:25:16.536" v="271" actId="14100"/>
        <pc:sldMkLst>
          <pc:docMk/>
          <pc:sldMk cId="2762067557" sldId="294"/>
        </pc:sldMkLst>
        <pc:graphicFrameChg chg="mod modGraphic">
          <ac:chgData name="Chirayu Dodiya" userId="1aceb9310a7b40e6" providerId="LiveId" clId="{65AD1092-63E8-402B-9D65-A88C34835B57}" dt="2024-05-07T03:25:16.536" v="271" actId="14100"/>
          <ac:graphicFrameMkLst>
            <pc:docMk/>
            <pc:sldMk cId="2762067557" sldId="294"/>
            <ac:graphicFrameMk id="3" creationId="{FA729956-89A7-0502-D1A6-26B22D27D4A1}"/>
          </ac:graphicFrameMkLst>
        </pc:graphicFrameChg>
        <pc:cxnChg chg="add mod">
          <ac:chgData name="Chirayu Dodiya" userId="1aceb9310a7b40e6" providerId="LiveId" clId="{65AD1092-63E8-402B-9D65-A88C34835B57}" dt="2024-05-06T11:13:54.872" v="16" actId="1037"/>
          <ac:cxnSpMkLst>
            <pc:docMk/>
            <pc:sldMk cId="2762067557" sldId="294"/>
            <ac:cxnSpMk id="6" creationId="{C3D3FDB8-9536-4C64-05A0-9E337911DC8B}"/>
          </ac:cxnSpMkLst>
        </pc:cxnChg>
      </pc:sldChg>
      <pc:sldChg chg="add del">
        <pc:chgData name="Chirayu Dodiya" userId="1aceb9310a7b40e6" providerId="LiveId" clId="{65AD1092-63E8-402B-9D65-A88C34835B57}" dt="2024-05-06T11:18:24.961" v="22" actId="2696"/>
        <pc:sldMkLst>
          <pc:docMk/>
          <pc:sldMk cId="3345475396" sldId="295"/>
        </pc:sldMkLst>
      </pc:sldChg>
    </pc:docChg>
  </pc:docChgLst>
  <pc:docChgLst>
    <pc:chgData name="Diya Patel" userId="3b9ded3cef685bdc" providerId="Windows Live" clId="Web-{4F53B41B-ABBA-4B3F-943B-B7307D9774F3}"/>
    <pc:docChg chg="delSld modSld sldOrd modSection">
      <pc:chgData name="Diya Patel" userId="3b9ded3cef685bdc" providerId="Windows Live" clId="Web-{4F53B41B-ABBA-4B3F-943B-B7307D9774F3}" dt="2024-05-06T12:04:09.183" v="681"/>
      <pc:docMkLst>
        <pc:docMk/>
      </pc:docMkLst>
      <pc:sldChg chg="addSp delSp modSp ord">
        <pc:chgData name="Diya Patel" userId="3b9ded3cef685bdc" providerId="Windows Live" clId="Web-{4F53B41B-ABBA-4B3F-943B-B7307D9774F3}" dt="2024-05-06T11:57:02.825" v="602"/>
        <pc:sldMkLst>
          <pc:docMk/>
          <pc:sldMk cId="4060078585" sldId="256"/>
        </pc:sldMkLst>
        <pc:spChg chg="add del mod">
          <ac:chgData name="Diya Patel" userId="3b9ded3cef685bdc" providerId="Windows Live" clId="Web-{4F53B41B-ABBA-4B3F-943B-B7307D9774F3}" dt="2024-05-06T11:57:02.825" v="602"/>
          <ac:spMkLst>
            <pc:docMk/>
            <pc:sldMk cId="4060078585" sldId="256"/>
            <ac:spMk id="9" creationId="{6FF857DA-6FAA-F8E8-DAC9-A2F2EC0C1F87}"/>
          </ac:spMkLst>
        </pc:spChg>
      </pc:sldChg>
      <pc:sldChg chg="addSp delSp modSp">
        <pc:chgData name="Diya Patel" userId="3b9ded3cef685bdc" providerId="Windows Live" clId="Web-{4F53B41B-ABBA-4B3F-943B-B7307D9774F3}" dt="2024-05-06T11:30:29.581" v="538" actId="20577"/>
        <pc:sldMkLst>
          <pc:docMk/>
          <pc:sldMk cId="324135289" sldId="257"/>
        </pc:sldMkLst>
        <pc:spChg chg="mod">
          <ac:chgData name="Diya Patel" userId="3b9ded3cef685bdc" providerId="Windows Live" clId="Web-{4F53B41B-ABBA-4B3F-943B-B7307D9774F3}" dt="2024-05-06T11:25:02.897" v="525"/>
          <ac:spMkLst>
            <pc:docMk/>
            <pc:sldMk cId="324135289" sldId="257"/>
            <ac:spMk id="2" creationId="{3CD4B71D-8325-86D3-4BF7-B45443AD0246}"/>
          </ac:spMkLst>
        </pc:spChg>
        <pc:spChg chg="mod">
          <ac:chgData name="Diya Patel" userId="3b9ded3cef685bdc" providerId="Windows Live" clId="Web-{4F53B41B-ABBA-4B3F-943B-B7307D9774F3}" dt="2024-05-06T11:30:29.581" v="538" actId="20577"/>
          <ac:spMkLst>
            <pc:docMk/>
            <pc:sldMk cId="324135289" sldId="257"/>
            <ac:spMk id="3" creationId="{6975FCE7-FF13-BC0F-39A7-390DD295A669}"/>
          </ac:spMkLst>
        </pc:spChg>
        <pc:spChg chg="del">
          <ac:chgData name="Diya Patel" userId="3b9ded3cef685bdc" providerId="Windows Live" clId="Web-{4F53B41B-ABBA-4B3F-943B-B7307D9774F3}" dt="2024-05-06T11:25:02.897" v="525"/>
          <ac:spMkLst>
            <pc:docMk/>
            <pc:sldMk cId="324135289" sldId="257"/>
            <ac:spMk id="454" creationId="{7C432AFE-B3D2-4BFF-BF8F-96C27AFF1AC7}"/>
          </ac:spMkLst>
        </pc:spChg>
        <pc:spChg chg="del">
          <ac:chgData name="Diya Patel" userId="3b9ded3cef685bdc" providerId="Windows Live" clId="Web-{4F53B41B-ABBA-4B3F-943B-B7307D9774F3}" dt="2024-05-06T11:25:02.897" v="525"/>
          <ac:spMkLst>
            <pc:docMk/>
            <pc:sldMk cId="324135289" sldId="257"/>
            <ac:spMk id="455" creationId="{AF2F604E-43BE-4DC3-B983-E071523364F8}"/>
          </ac:spMkLst>
        </pc:spChg>
        <pc:spChg chg="del">
          <ac:chgData name="Diya Patel" userId="3b9ded3cef685bdc" providerId="Windows Live" clId="Web-{4F53B41B-ABBA-4B3F-943B-B7307D9774F3}" dt="2024-05-06T11:25:02.897" v="525"/>
          <ac:spMkLst>
            <pc:docMk/>
            <pc:sldMk cId="324135289" sldId="257"/>
            <ac:spMk id="456" creationId="{08C9B587-E65E-4B52-B37C-ABEBB6E87928}"/>
          </ac:spMkLst>
        </pc:spChg>
        <pc:spChg chg="add">
          <ac:chgData name="Diya Patel" userId="3b9ded3cef685bdc" providerId="Windows Live" clId="Web-{4F53B41B-ABBA-4B3F-943B-B7307D9774F3}" dt="2024-05-06T11:25:02.897" v="525"/>
          <ac:spMkLst>
            <pc:docMk/>
            <pc:sldMk cId="324135289" sldId="257"/>
            <ac:spMk id="461" creationId="{675FFAD0-2409-47F2-980A-2CF4FFC69BE2}"/>
          </ac:spMkLst>
        </pc:spChg>
        <pc:spChg chg="add">
          <ac:chgData name="Diya Patel" userId="3b9ded3cef685bdc" providerId="Windows Live" clId="Web-{4F53B41B-ABBA-4B3F-943B-B7307D9774F3}" dt="2024-05-06T11:25:02.897" v="525"/>
          <ac:spMkLst>
            <pc:docMk/>
            <pc:sldMk cId="324135289" sldId="257"/>
            <ac:spMk id="463" creationId="{CBB2B1F0-0DD6-4744-9A46-7A344FB48E40}"/>
          </ac:spMkLst>
        </pc:spChg>
        <pc:spChg chg="add">
          <ac:chgData name="Diya Patel" userId="3b9ded3cef685bdc" providerId="Windows Live" clId="Web-{4F53B41B-ABBA-4B3F-943B-B7307D9774F3}" dt="2024-05-06T11:25:02.897" v="525"/>
          <ac:spMkLst>
            <pc:docMk/>
            <pc:sldMk cId="324135289" sldId="257"/>
            <ac:spMk id="465" creationId="{52D502E5-F6B4-4D58-B4AE-FC466FF15EE8}"/>
          </ac:spMkLst>
        </pc:spChg>
        <pc:spChg chg="add">
          <ac:chgData name="Diya Patel" userId="3b9ded3cef685bdc" providerId="Windows Live" clId="Web-{4F53B41B-ABBA-4B3F-943B-B7307D9774F3}" dt="2024-05-06T11:25:02.897" v="525"/>
          <ac:spMkLst>
            <pc:docMk/>
            <pc:sldMk cId="324135289" sldId="257"/>
            <ac:spMk id="467" creationId="{9DECDBF4-02B6-4BB4-B65B-B8107AD6A9E8}"/>
          </ac:spMkLst>
        </pc:spChg>
        <pc:picChg chg="mod">
          <ac:chgData name="Diya Patel" userId="3b9ded3cef685bdc" providerId="Windows Live" clId="Web-{4F53B41B-ABBA-4B3F-943B-B7307D9774F3}" dt="2024-05-06T11:25:02.897" v="525"/>
          <ac:picMkLst>
            <pc:docMk/>
            <pc:sldMk cId="324135289" sldId="257"/>
            <ac:picMk id="4" creationId="{787C72B0-4DBF-9A0F-D694-A6158DAA34B9}"/>
          </ac:picMkLst>
        </pc:picChg>
      </pc:sldChg>
      <pc:sldChg chg="addSp delSp modSp ord">
        <pc:chgData name="Diya Patel" userId="3b9ded3cef685bdc" providerId="Windows Live" clId="Web-{4F53B41B-ABBA-4B3F-943B-B7307D9774F3}" dt="2024-05-06T12:04:09.183" v="681"/>
        <pc:sldMkLst>
          <pc:docMk/>
          <pc:sldMk cId="209357414" sldId="259"/>
        </pc:sldMkLst>
        <pc:spChg chg="add mod">
          <ac:chgData name="Diya Patel" userId="3b9ded3cef685bdc" providerId="Windows Live" clId="Web-{4F53B41B-ABBA-4B3F-943B-B7307D9774F3}" dt="2024-05-06T12:04:09.183" v="681"/>
          <ac:spMkLst>
            <pc:docMk/>
            <pc:sldMk cId="209357414" sldId="259"/>
            <ac:spMk id="2" creationId="{6FF857DA-6FAA-F8E8-DAC9-A2F2EC0C1F87}"/>
          </ac:spMkLst>
        </pc:spChg>
        <pc:spChg chg="add del mod">
          <ac:chgData name="Diya Patel" userId="3b9ded3cef685bdc" providerId="Windows Live" clId="Web-{4F53B41B-ABBA-4B3F-943B-B7307D9774F3}" dt="2024-05-06T11:52:26.987" v="588"/>
          <ac:spMkLst>
            <pc:docMk/>
            <pc:sldMk cId="209357414" sldId="259"/>
            <ac:spMk id="2" creationId="{AD904374-EE10-6539-23AE-02B1C90274A4}"/>
          </ac:spMkLst>
        </pc:spChg>
        <pc:spChg chg="mod">
          <ac:chgData name="Diya Patel" userId="3b9ded3cef685bdc" providerId="Windows Live" clId="Web-{4F53B41B-ABBA-4B3F-943B-B7307D9774F3}" dt="2024-05-06T11:52:35.472" v="596" actId="20577"/>
          <ac:spMkLst>
            <pc:docMk/>
            <pc:sldMk cId="209357414" sldId="259"/>
            <ac:spMk id="17" creationId="{B830197B-CBFB-C697-FEA7-ABD89F20F0CE}"/>
          </ac:spMkLst>
        </pc:spChg>
        <pc:spChg chg="del mod">
          <ac:chgData name="Diya Patel" userId="3b9ded3cef685bdc" providerId="Windows Live" clId="Web-{4F53B41B-ABBA-4B3F-943B-B7307D9774F3}" dt="2024-05-06T11:53:15.817" v="598"/>
          <ac:spMkLst>
            <pc:docMk/>
            <pc:sldMk cId="209357414" sldId="259"/>
            <ac:spMk id="65" creationId="{A6CCDA34-573E-550E-1EE6-C4583A253BD2}"/>
          </ac:spMkLst>
        </pc:spChg>
        <pc:spChg chg="mod">
          <ac:chgData name="Diya Patel" userId="3b9ded3cef685bdc" providerId="Windows Live" clId="Web-{4F53B41B-ABBA-4B3F-943B-B7307D9774F3}" dt="2024-05-06T12:01:36.131" v="609"/>
          <ac:spMkLst>
            <pc:docMk/>
            <pc:sldMk cId="209357414" sldId="259"/>
            <ac:spMk id="88" creationId="{69ACC7B7-2475-835D-1AD4-0D7E042E231B}"/>
          </ac:spMkLst>
        </pc:spChg>
        <pc:spChg chg="mod">
          <ac:chgData name="Diya Patel" userId="3b9ded3cef685bdc" providerId="Windows Live" clId="Web-{4F53B41B-ABBA-4B3F-943B-B7307D9774F3}" dt="2024-05-06T12:01:27.162" v="608"/>
          <ac:spMkLst>
            <pc:docMk/>
            <pc:sldMk cId="209357414" sldId="259"/>
            <ac:spMk id="89" creationId="{EEFF1C66-9FFE-E119-E5AE-01589F7FA2A9}"/>
          </ac:spMkLst>
        </pc:spChg>
        <pc:picChg chg="add del">
          <ac:chgData name="Diya Patel" userId="3b9ded3cef685bdc" providerId="Windows Live" clId="Web-{4F53B41B-ABBA-4B3F-943B-B7307D9774F3}" dt="2024-05-06T11:57:32.748" v="606"/>
          <ac:picMkLst>
            <pc:docMk/>
            <pc:sldMk cId="209357414" sldId="259"/>
            <ac:picMk id="6" creationId="{277583BE-3880-0765-3793-AC4C166AABD9}"/>
          </ac:picMkLst>
        </pc:picChg>
      </pc:sldChg>
      <pc:sldChg chg="modSp">
        <pc:chgData name="Diya Patel" userId="3b9ded3cef685bdc" providerId="Windows Live" clId="Web-{4F53B41B-ABBA-4B3F-943B-B7307D9774F3}" dt="2024-05-06T11:16:50.099" v="384" actId="20577"/>
        <pc:sldMkLst>
          <pc:docMk/>
          <pc:sldMk cId="4137227454" sldId="292"/>
        </pc:sldMkLst>
        <pc:spChg chg="mod">
          <ac:chgData name="Diya Patel" userId="3b9ded3cef685bdc" providerId="Windows Live" clId="Web-{4F53B41B-ABBA-4B3F-943B-B7307D9774F3}" dt="2024-05-06T11:16:50.099" v="384" actId="20577"/>
          <ac:spMkLst>
            <pc:docMk/>
            <pc:sldMk cId="4137227454" sldId="292"/>
            <ac:spMk id="2" creationId="{DBE30294-A7EC-55A9-DE82-B80AF01464A6}"/>
          </ac:spMkLst>
        </pc:spChg>
      </pc:sldChg>
      <pc:sldChg chg="modSp">
        <pc:chgData name="Diya Patel" userId="3b9ded3cef685bdc" providerId="Windows Live" clId="Web-{4F53B41B-ABBA-4B3F-943B-B7307D9774F3}" dt="2024-05-06T11:33:32.775" v="578" actId="14100"/>
        <pc:sldMkLst>
          <pc:docMk/>
          <pc:sldMk cId="205161735" sldId="293"/>
        </pc:sldMkLst>
        <pc:spChg chg="mod">
          <ac:chgData name="Diya Patel" userId="3b9ded3cef685bdc" providerId="Windows Live" clId="Web-{4F53B41B-ABBA-4B3F-943B-B7307D9774F3}" dt="2024-05-06T11:33:32.775" v="578" actId="14100"/>
          <ac:spMkLst>
            <pc:docMk/>
            <pc:sldMk cId="205161735" sldId="293"/>
            <ac:spMk id="2" creationId="{2B2BA1F1-21EA-2339-0092-DE369AAFEDAB}"/>
          </ac:spMkLst>
        </pc:spChg>
      </pc:sldChg>
      <pc:sldChg chg="modSp">
        <pc:chgData name="Diya Patel" userId="3b9ded3cef685bdc" providerId="Windows Live" clId="Web-{4F53B41B-ABBA-4B3F-943B-B7307D9774F3}" dt="2024-05-06T11:13:20.842" v="383"/>
        <pc:sldMkLst>
          <pc:docMk/>
          <pc:sldMk cId="2762067557" sldId="294"/>
        </pc:sldMkLst>
        <pc:graphicFrameChg chg="mod modGraphic">
          <ac:chgData name="Diya Patel" userId="3b9ded3cef685bdc" providerId="Windows Live" clId="Web-{4F53B41B-ABBA-4B3F-943B-B7307D9774F3}" dt="2024-05-06T11:13:20.842" v="383"/>
          <ac:graphicFrameMkLst>
            <pc:docMk/>
            <pc:sldMk cId="2762067557" sldId="294"/>
            <ac:graphicFrameMk id="3" creationId="{FA729956-89A7-0502-D1A6-26B22D27D4A1}"/>
          </ac:graphicFrameMkLst>
        </pc:graphicFrameChg>
      </pc:sldChg>
      <pc:sldChg chg="del">
        <pc:chgData name="Diya Patel" userId="3b9ded3cef685bdc" providerId="Windows Live" clId="Web-{4F53B41B-ABBA-4B3F-943B-B7307D9774F3}" dt="2024-05-06T11:10:30.538" v="2"/>
        <pc:sldMkLst>
          <pc:docMk/>
          <pc:sldMk cId="317028270" sldId="295"/>
        </pc:sldMkLst>
      </pc:sldChg>
    </pc:docChg>
  </pc:docChgLst>
  <pc:docChgLst>
    <pc:chgData name="PRIYANSHI MUKESHBHAI GOTHI" userId="97c82525866361bf" providerId="Windows Live" clId="Web-{D1B8E057-A68C-4573-A228-E8D98A990A1F}"/>
    <pc:docChg chg="modSld">
      <pc:chgData name="PRIYANSHI MUKESHBHAI GOTHI" userId="97c82525866361bf" providerId="Windows Live" clId="Web-{D1B8E057-A68C-4573-A228-E8D98A990A1F}" dt="2024-05-07T02:55:17.712" v="5" actId="20577"/>
      <pc:docMkLst>
        <pc:docMk/>
      </pc:docMkLst>
      <pc:sldChg chg="modSp">
        <pc:chgData name="PRIYANSHI MUKESHBHAI GOTHI" userId="97c82525866361bf" providerId="Windows Live" clId="Web-{D1B8E057-A68C-4573-A228-E8D98A990A1F}" dt="2024-05-07T02:55:17.712" v="5" actId="20577"/>
        <pc:sldMkLst>
          <pc:docMk/>
          <pc:sldMk cId="2101363574" sldId="277"/>
        </pc:sldMkLst>
        <pc:spChg chg="mod">
          <ac:chgData name="PRIYANSHI MUKESHBHAI GOTHI" userId="97c82525866361bf" providerId="Windows Live" clId="Web-{D1B8E057-A68C-4573-A228-E8D98A990A1F}" dt="2024-05-07T02:55:17.712" v="5" actId="20577"/>
          <ac:spMkLst>
            <pc:docMk/>
            <pc:sldMk cId="2101363574" sldId="277"/>
            <ac:spMk id="7" creationId="{04958D4E-B92E-5703-B9EB-74EB8DFABC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75E8A-51E2-4DCA-B293-62500CDB452C}" type="datetimeFigureOut">
              <a:rPr lang="en-IN" smtClean="0"/>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CD702-2EB1-47A0-BBAF-057FB94C85EC}" type="slidenum">
              <a:rPr lang="en-IN" smtClean="0"/>
              <a:t>‹#›</a:t>
            </a:fld>
            <a:endParaRPr lang="en-IN"/>
          </a:p>
        </p:txBody>
      </p:sp>
    </p:spTree>
    <p:extLst>
      <p:ext uri="{BB962C8B-B14F-4D97-AF65-F5344CB8AC3E}">
        <p14:creationId xmlns:p14="http://schemas.microsoft.com/office/powerpoint/2010/main" val="3408614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4E98-14C4-D460-F661-94B7D8EC7C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B5C695-5F2D-9372-946A-3AC90AEF42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03F0A4-E982-03AA-5AF1-695E1857AFC5}"/>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5" name="Footer Placeholder 4">
            <a:extLst>
              <a:ext uri="{FF2B5EF4-FFF2-40B4-BE49-F238E27FC236}">
                <a16:creationId xmlns:a16="http://schemas.microsoft.com/office/drawing/2014/main" id="{0D58A4E0-439A-5851-5E15-B4FE5599D2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F3CEA-150F-05B8-2815-A400885E7131}"/>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4236240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B74A-5D0E-50D3-741C-C4967F6983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9FAB49-D1D3-190F-E3C3-963DBACBF6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93326B-5A13-9E3A-ED7E-29531A5F99B6}"/>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5" name="Footer Placeholder 4">
            <a:extLst>
              <a:ext uri="{FF2B5EF4-FFF2-40B4-BE49-F238E27FC236}">
                <a16:creationId xmlns:a16="http://schemas.microsoft.com/office/drawing/2014/main" id="{C3148289-40DE-13F8-A877-A3733311E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46BD5-5EA1-F6B7-1893-064D7CB84C45}"/>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159173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DDF5A2-4C58-CB86-8353-C82FF7EF63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DF4502-634E-C302-313A-04B5CF1F40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156648-C271-7E49-C1D5-BDE70A2200D6}"/>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5" name="Footer Placeholder 4">
            <a:extLst>
              <a:ext uri="{FF2B5EF4-FFF2-40B4-BE49-F238E27FC236}">
                <a16:creationId xmlns:a16="http://schemas.microsoft.com/office/drawing/2014/main" id="{F28366D9-11FA-2631-E087-6F75F827DA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BAEB7D-E31E-19FC-15E4-5F788D713FD0}"/>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279287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C535-860C-BCA5-81CF-FEB1E705F9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B82D08-1FEC-D94F-5067-862A9BCDD6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46B488-5066-9C16-AB25-E408B10B768A}"/>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5" name="Footer Placeholder 4">
            <a:extLst>
              <a:ext uri="{FF2B5EF4-FFF2-40B4-BE49-F238E27FC236}">
                <a16:creationId xmlns:a16="http://schemas.microsoft.com/office/drawing/2014/main" id="{D16741A5-32EC-AA81-AB43-DE7C3F9721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0DCA4-963A-4E99-6B8D-168FB4D9DB7E}"/>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212122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9B6E-1F43-D8B6-D535-B319A34EA1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E448DC-5B14-3DF0-F652-1FA76A4B18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388A41-2094-4870-3812-5A3161EAE324}"/>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5" name="Footer Placeholder 4">
            <a:extLst>
              <a:ext uri="{FF2B5EF4-FFF2-40B4-BE49-F238E27FC236}">
                <a16:creationId xmlns:a16="http://schemas.microsoft.com/office/drawing/2014/main" id="{FCDE0D9F-0D55-A423-655D-8FF5D9006E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405C4F-41CF-4758-580B-EA488A9D6002}"/>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211116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6618-8ED6-72B3-9182-2CDA1695B9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3CA251-8225-45B9-CC04-089E34C178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78B3AE-12CB-5B08-6FF6-79D4A1ADDD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A814A3-BC99-2834-2AEA-22CBFE627AD6}"/>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6" name="Footer Placeholder 5">
            <a:extLst>
              <a:ext uri="{FF2B5EF4-FFF2-40B4-BE49-F238E27FC236}">
                <a16:creationId xmlns:a16="http://schemas.microsoft.com/office/drawing/2014/main" id="{4158B2E3-BD0B-8C52-10A7-033462035E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0FEC32-976A-FDD9-9A07-E886BEEB2112}"/>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150037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3C8C-B264-E6CE-D17C-D54090A5C3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11DB75-A8C9-E1FE-CDAE-082E5460F7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CA6A96-B9C7-EAE7-F0F4-C9D5A5D6E6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774EA6-32FC-FB34-65B0-07D44A5DE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444AF9-215E-0B56-2936-9E9FD7EE93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61D5E5-FF04-379A-0958-86DD114D2C1F}"/>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8" name="Footer Placeholder 7">
            <a:extLst>
              <a:ext uri="{FF2B5EF4-FFF2-40B4-BE49-F238E27FC236}">
                <a16:creationId xmlns:a16="http://schemas.microsoft.com/office/drawing/2014/main" id="{556BB844-FE2C-9200-5A27-0206723BF2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3E69F0-ED0A-F1C7-3DFC-05A5824BA481}"/>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299112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2C25-280E-9100-338B-3197CD9EC1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3A85DC-795D-6B95-C0EE-FB4E930A3922}"/>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4" name="Footer Placeholder 3">
            <a:extLst>
              <a:ext uri="{FF2B5EF4-FFF2-40B4-BE49-F238E27FC236}">
                <a16:creationId xmlns:a16="http://schemas.microsoft.com/office/drawing/2014/main" id="{B7F37272-8E12-B42E-6438-F4643F490D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97B10D-C3D3-4957-BF28-C4B6EE065458}"/>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77307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2AEAD1-C730-7284-AA85-DB8151765FBE}"/>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3" name="Footer Placeholder 2">
            <a:extLst>
              <a:ext uri="{FF2B5EF4-FFF2-40B4-BE49-F238E27FC236}">
                <a16:creationId xmlns:a16="http://schemas.microsoft.com/office/drawing/2014/main" id="{70546E82-9A30-5061-D82D-9BDFA146E3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9791ED-B838-80EB-EDF0-542B0F011574}"/>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207906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C9D4-A22B-F804-4975-03F190879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095659-E88B-5018-8E02-C685FF8AA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E7BBCC-AA8D-4204-1B40-7D9E1DB8C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77D1C-FF24-BD92-06A8-118AB05112BF}"/>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6" name="Footer Placeholder 5">
            <a:extLst>
              <a:ext uri="{FF2B5EF4-FFF2-40B4-BE49-F238E27FC236}">
                <a16:creationId xmlns:a16="http://schemas.microsoft.com/office/drawing/2014/main" id="{3BCDC22E-005C-86F7-8AC9-0F4FCD9E75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751A74-761E-9577-78FD-8B9D49FCCE81}"/>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363584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F157-A59E-A4D2-96AA-E18ADD00A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7B434E-1E40-BBEB-FE14-2AA6A7C093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101FA6-666A-113B-4B44-451B7E684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C85413-0ADA-5B7D-CFEF-325B02748C52}"/>
              </a:ext>
            </a:extLst>
          </p:cNvPr>
          <p:cNvSpPr>
            <a:spLocks noGrp="1"/>
          </p:cNvSpPr>
          <p:nvPr>
            <p:ph type="dt" sz="half" idx="10"/>
          </p:nvPr>
        </p:nvSpPr>
        <p:spPr/>
        <p:txBody>
          <a:bodyPr/>
          <a:lstStyle/>
          <a:p>
            <a:fld id="{02D6BCE5-8CAC-4575-A323-4336AD36655A}" type="datetimeFigureOut">
              <a:rPr lang="en-IN" smtClean="0"/>
              <a:t>06-05-2024</a:t>
            </a:fld>
            <a:endParaRPr lang="en-IN"/>
          </a:p>
        </p:txBody>
      </p:sp>
      <p:sp>
        <p:nvSpPr>
          <p:cNvPr id="6" name="Footer Placeholder 5">
            <a:extLst>
              <a:ext uri="{FF2B5EF4-FFF2-40B4-BE49-F238E27FC236}">
                <a16:creationId xmlns:a16="http://schemas.microsoft.com/office/drawing/2014/main" id="{BF3CB981-B013-ABE4-20AF-C5E3090559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0853D7-23E2-F559-A628-DD36785E4313}"/>
              </a:ext>
            </a:extLst>
          </p:cNvPr>
          <p:cNvSpPr>
            <a:spLocks noGrp="1"/>
          </p:cNvSpPr>
          <p:nvPr>
            <p:ph type="sldNum" sz="quarter" idx="12"/>
          </p:nvPr>
        </p:nvSpPr>
        <p:spPr/>
        <p:txBody>
          <a:bodyPr/>
          <a:lstStyle/>
          <a:p>
            <a:fld id="{7E112A10-DDE2-48F6-BD07-A60225792C94}" type="slidenum">
              <a:rPr lang="en-IN" smtClean="0"/>
              <a:t>‹#›</a:t>
            </a:fld>
            <a:endParaRPr lang="en-IN"/>
          </a:p>
        </p:txBody>
      </p:sp>
    </p:spTree>
    <p:extLst>
      <p:ext uri="{BB962C8B-B14F-4D97-AF65-F5344CB8AC3E}">
        <p14:creationId xmlns:p14="http://schemas.microsoft.com/office/powerpoint/2010/main" val="101642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7071E6-EE4F-192D-2A75-954BAF1F6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DA8541-A6F4-60DB-473C-515C68B09C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3E2F4-4CF0-8E33-7BAA-9A1AE6C60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D6BCE5-8CAC-4575-A323-4336AD36655A}" type="datetimeFigureOut">
              <a:rPr lang="en-IN" smtClean="0"/>
              <a:t>06-05-2024</a:t>
            </a:fld>
            <a:endParaRPr lang="en-IN"/>
          </a:p>
        </p:txBody>
      </p:sp>
      <p:sp>
        <p:nvSpPr>
          <p:cNvPr id="5" name="Footer Placeholder 4">
            <a:extLst>
              <a:ext uri="{FF2B5EF4-FFF2-40B4-BE49-F238E27FC236}">
                <a16:creationId xmlns:a16="http://schemas.microsoft.com/office/drawing/2014/main" id="{E1587E0B-FE5A-2780-D174-986FEDFFE2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7A54034-D5DF-8F72-D3BC-81543CB5E7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112A10-DDE2-48F6-BD07-A60225792C94}" type="slidenum">
              <a:rPr lang="en-IN" smtClean="0"/>
              <a:t>‹#›</a:t>
            </a:fld>
            <a:endParaRPr lang="en-IN"/>
          </a:p>
        </p:txBody>
      </p:sp>
    </p:spTree>
    <p:extLst>
      <p:ext uri="{BB962C8B-B14F-4D97-AF65-F5344CB8AC3E}">
        <p14:creationId xmlns:p14="http://schemas.microsoft.com/office/powerpoint/2010/main" val="218612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drive.google.com/file/d/15fcr9NKxt3zs-5Vl00uiITnM8QDU3-nH/view?usp=drive_link"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1" name="Rectangle 460">
            <a:extLst>
              <a:ext uri="{FF2B5EF4-FFF2-40B4-BE49-F238E27FC236}">
                <a16:creationId xmlns:a16="http://schemas.microsoft.com/office/drawing/2014/main" id="{675FFAD0-2409-47F2-980A-2CF4FFC69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bstract background of blue mesh and nodes">
            <a:extLst>
              <a:ext uri="{FF2B5EF4-FFF2-40B4-BE49-F238E27FC236}">
                <a16:creationId xmlns:a16="http://schemas.microsoft.com/office/drawing/2014/main" id="{787C72B0-4DBF-9A0F-D694-A6158DAA34B9}"/>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CD4B71D-8325-86D3-4BF7-B45443AD0246}"/>
              </a:ext>
            </a:extLst>
          </p:cNvPr>
          <p:cNvSpPr>
            <a:spLocks noGrp="1"/>
          </p:cNvSpPr>
          <p:nvPr>
            <p:ph type="ctrTitle"/>
          </p:nvPr>
        </p:nvSpPr>
        <p:spPr>
          <a:xfrm>
            <a:off x="841248" y="426720"/>
            <a:ext cx="10506456" cy="1919141"/>
          </a:xfrm>
        </p:spPr>
        <p:txBody>
          <a:bodyPr vert="horz" lIns="91440" tIns="45720" rIns="91440" bIns="45720" rtlCol="0" anchor="b">
            <a:normAutofit/>
          </a:bodyPr>
          <a:lstStyle/>
          <a:p>
            <a:pPr algn="l"/>
            <a:r>
              <a:rPr lang="en-US">
                <a:solidFill>
                  <a:srgbClr val="FFFFFF"/>
                </a:solidFill>
              </a:rPr>
              <a:t>P9_TV Channel Schedular</a:t>
            </a:r>
            <a:br>
              <a:rPr lang="en-US">
                <a:solidFill>
                  <a:srgbClr val="FFFFFF"/>
                </a:solidFill>
              </a:rPr>
            </a:br>
            <a:r>
              <a:rPr lang="en-US" b="1">
                <a:solidFill>
                  <a:srgbClr val="FFFFFF"/>
                </a:solidFill>
              </a:rPr>
              <a:t>BITWISE BRAWLERS</a:t>
            </a:r>
            <a:endParaRPr lang="en-US">
              <a:solidFill>
                <a:srgbClr val="FFFFFF"/>
              </a:solidFill>
            </a:endParaRPr>
          </a:p>
        </p:txBody>
      </p:sp>
      <p:sp>
        <p:nvSpPr>
          <p:cNvPr id="465" name="Rectangle 46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7" name="Rectangle 46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975FCE7-FF13-BC0F-39A7-390DD295A669}"/>
              </a:ext>
            </a:extLst>
          </p:cNvPr>
          <p:cNvSpPr>
            <a:spLocks noGrp="1"/>
          </p:cNvSpPr>
          <p:nvPr>
            <p:ph type="subTitle" idx="1"/>
          </p:nvPr>
        </p:nvSpPr>
        <p:spPr>
          <a:xfrm>
            <a:off x="841248" y="3337269"/>
            <a:ext cx="10509504" cy="2905686"/>
          </a:xfrm>
        </p:spPr>
        <p:txBody>
          <a:bodyPr vert="horz" lIns="91440" tIns="45720" rIns="91440" bIns="45720" rtlCol="0" anchor="t">
            <a:normAutofit/>
          </a:bodyPr>
          <a:lstStyle/>
          <a:p>
            <a:pPr indent="-228600" algn="l">
              <a:buFont typeface="Arial" panose="020B0604020202020204" pitchFamily="34" charset="0"/>
              <a:buChar char="•"/>
            </a:pPr>
            <a:endParaRPr lang="en-US" sz="2200" b="1">
              <a:solidFill>
                <a:srgbClr val="FFFFFF"/>
              </a:solidFill>
            </a:endParaRPr>
          </a:p>
          <a:p>
            <a:pPr indent="-228600" algn="l">
              <a:buFont typeface="Arial" panose="020B0604020202020204" pitchFamily="34" charset="0"/>
              <a:buChar char="•"/>
            </a:pPr>
            <a:r>
              <a:rPr lang="en-US" sz="2200" b="1">
                <a:solidFill>
                  <a:srgbClr val="FFFFFF"/>
                </a:solidFill>
              </a:rPr>
              <a:t>202301236 - </a:t>
            </a:r>
            <a:r>
              <a:rPr lang="en-US" sz="2000" b="1">
                <a:solidFill>
                  <a:srgbClr val="FFFFFF"/>
                </a:solidFill>
              </a:rPr>
              <a:t>Chirayu Dodiya</a:t>
            </a:r>
          </a:p>
          <a:p>
            <a:pPr indent="-228600" algn="l">
              <a:buFont typeface="Arial" panose="020B0604020202020204" pitchFamily="34" charset="0"/>
              <a:buChar char="•"/>
            </a:pPr>
            <a:r>
              <a:rPr lang="en-US" sz="2200" b="1">
                <a:solidFill>
                  <a:srgbClr val="FFFFFF"/>
                </a:solidFill>
              </a:rPr>
              <a:t>202301201 - Dhruvil Patel</a:t>
            </a:r>
          </a:p>
          <a:p>
            <a:pPr indent="-228600" algn="l">
              <a:buFont typeface="Arial" panose="020B0604020202020204" pitchFamily="34" charset="0"/>
              <a:buChar char="•"/>
            </a:pPr>
            <a:r>
              <a:rPr lang="en-US" sz="2200" b="1">
                <a:solidFill>
                  <a:srgbClr val="FFFFFF"/>
                </a:solidFill>
              </a:rPr>
              <a:t>202301226 - Priyanshi Gothi</a:t>
            </a:r>
          </a:p>
          <a:p>
            <a:pPr indent="-228600" algn="l">
              <a:buFont typeface="Arial" panose="020B0604020202020204" pitchFamily="34" charset="0"/>
              <a:buChar char="•"/>
            </a:pPr>
            <a:r>
              <a:rPr lang="en-US" sz="2200" b="1">
                <a:solidFill>
                  <a:srgbClr val="FFFFFF"/>
                </a:solidFill>
              </a:rPr>
              <a:t>202301216 - Diya Patel</a:t>
            </a:r>
          </a:p>
          <a:p>
            <a:pPr indent="-228600" algn="l">
              <a:buFont typeface="Arial" panose="020B0604020202020204" pitchFamily="34" charset="0"/>
              <a:buChar char="•"/>
            </a:pPr>
            <a:endParaRPr lang="en-US" sz="2200" b="1">
              <a:solidFill>
                <a:srgbClr val="FFFFFF"/>
              </a:solidFill>
            </a:endParaRPr>
          </a:p>
          <a:p>
            <a:pPr indent="-228600" algn="l">
              <a:buFont typeface="Arial" panose="020B0604020202020204" pitchFamily="34" charset="0"/>
              <a:buChar char="•"/>
            </a:pPr>
            <a:endParaRPr lang="en-US" sz="2200" b="1">
              <a:solidFill>
                <a:srgbClr val="FFFFFF"/>
              </a:solidFill>
            </a:endParaRPr>
          </a:p>
        </p:txBody>
      </p:sp>
    </p:spTree>
    <p:extLst>
      <p:ext uri="{BB962C8B-B14F-4D97-AF65-F5344CB8AC3E}">
        <p14:creationId xmlns:p14="http://schemas.microsoft.com/office/powerpoint/2010/main" val="3241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A729956-89A7-0502-D1A6-26B22D27D4A1}"/>
              </a:ext>
            </a:extLst>
          </p:cNvPr>
          <p:cNvGraphicFramePr>
            <a:graphicFrameLocks noGrp="1"/>
          </p:cNvGraphicFramePr>
          <p:nvPr>
            <p:extLst>
              <p:ext uri="{D42A27DB-BD31-4B8C-83A1-F6EECF244321}">
                <p14:modId xmlns:p14="http://schemas.microsoft.com/office/powerpoint/2010/main" val="515598478"/>
              </p:ext>
            </p:extLst>
          </p:nvPr>
        </p:nvGraphicFramePr>
        <p:xfrm>
          <a:off x="0" y="0"/>
          <a:ext cx="12192000" cy="6858000"/>
        </p:xfrm>
        <a:graphic>
          <a:graphicData uri="http://schemas.openxmlformats.org/drawingml/2006/table">
            <a:tbl>
              <a:tblPr firstRow="1" bandRow="1">
                <a:tableStyleId>{5C22544A-7EE6-4342-B048-85BDC9FD1C3A}</a:tableStyleId>
              </a:tblPr>
              <a:tblGrid>
                <a:gridCol w="4696040">
                  <a:extLst>
                    <a:ext uri="{9D8B030D-6E8A-4147-A177-3AD203B41FA5}">
                      <a16:colId xmlns:a16="http://schemas.microsoft.com/office/drawing/2014/main" val="3302277631"/>
                    </a:ext>
                  </a:extLst>
                </a:gridCol>
                <a:gridCol w="7495960">
                  <a:extLst>
                    <a:ext uri="{9D8B030D-6E8A-4147-A177-3AD203B41FA5}">
                      <a16:colId xmlns:a16="http://schemas.microsoft.com/office/drawing/2014/main" val="2435038764"/>
                    </a:ext>
                  </a:extLst>
                </a:gridCol>
              </a:tblGrid>
              <a:tr h="386457">
                <a:tc>
                  <a:txBody>
                    <a:bodyPr/>
                    <a:lstStyle/>
                    <a:p>
                      <a:pPr algn="ctr"/>
                      <a:r>
                        <a:rPr lang="en-US"/>
                        <a:t>Function Name</a:t>
                      </a:r>
                    </a:p>
                  </a:txBody>
                  <a:tcPr/>
                </a:tc>
                <a:tc>
                  <a:txBody>
                    <a:bodyPr/>
                    <a:lstStyle/>
                    <a:p>
                      <a:pPr algn="ctr"/>
                      <a:r>
                        <a:rPr lang="en-US"/>
                        <a:t>Functionality</a:t>
                      </a:r>
                    </a:p>
                  </a:txBody>
                  <a:tcPr anchor="ctr"/>
                </a:tc>
                <a:extLst>
                  <a:ext uri="{0D108BD9-81ED-4DB2-BD59-A6C34878D82A}">
                    <a16:rowId xmlns:a16="http://schemas.microsoft.com/office/drawing/2014/main" val="3152984266"/>
                  </a:ext>
                </a:extLst>
              </a:tr>
              <a:tr h="676300">
                <a:tc>
                  <a:txBody>
                    <a:bodyPr/>
                    <a:lstStyle/>
                    <a:p>
                      <a:r>
                        <a:rPr lang="en-US"/>
                        <a:t>int </a:t>
                      </a:r>
                      <a:r>
                        <a:rPr lang="en-US" err="1"/>
                        <a:t>CalculateRow</a:t>
                      </a:r>
                      <a:r>
                        <a:rPr lang="en-US"/>
                        <a:t>()</a:t>
                      </a:r>
                    </a:p>
                  </a:txBody>
                  <a:tcPr/>
                </a:tc>
                <a:tc>
                  <a:txBody>
                    <a:bodyPr/>
                    <a:lstStyle/>
                    <a:p>
                      <a:pPr marL="0" lvl="0" indent="0" algn="l">
                        <a:lnSpc>
                          <a:spcPct val="100000"/>
                        </a:lnSpc>
                        <a:buNone/>
                      </a:pPr>
                      <a:r>
                        <a:rPr lang="en-US" sz="1800" b="0" i="0" u="none" strike="noStrike" baseline="0" noProof="0">
                          <a:solidFill>
                            <a:srgbClr val="000000"/>
                          </a:solidFill>
                          <a:latin typeface="Aptos"/>
                        </a:rPr>
                        <a:t>Function that gives total number of the family members</a:t>
                      </a:r>
                      <a:endParaRPr lang="en-US"/>
                    </a:p>
                    <a:p>
                      <a:pPr lvl="0">
                        <a:buNone/>
                      </a:pPr>
                      <a:endParaRPr lang="en-US"/>
                    </a:p>
                  </a:txBody>
                  <a:tcPr/>
                </a:tc>
                <a:extLst>
                  <a:ext uri="{0D108BD9-81ED-4DB2-BD59-A6C34878D82A}">
                    <a16:rowId xmlns:a16="http://schemas.microsoft.com/office/drawing/2014/main" val="1992267060"/>
                  </a:ext>
                </a:extLst>
              </a:tr>
              <a:tr h="676300">
                <a:tc>
                  <a:txBody>
                    <a:bodyPr/>
                    <a:lstStyle/>
                    <a:p>
                      <a:r>
                        <a:rPr lang="en-US"/>
                        <a:t>tuple&lt;</a:t>
                      </a:r>
                      <a:r>
                        <a:rPr lang="en-US" err="1"/>
                        <a:t>int,int,int,int</a:t>
                      </a:r>
                      <a:r>
                        <a:rPr lang="en-US"/>
                        <a:t>&gt;</a:t>
                      </a:r>
                      <a:r>
                        <a:rPr lang="en-US" err="1"/>
                        <a:t>ConvertTimeSlot</a:t>
                      </a:r>
                      <a:r>
                        <a:rPr lang="en-US"/>
                        <a:t>(const string &amp;</a:t>
                      </a:r>
                      <a:r>
                        <a:rPr lang="en-US" err="1"/>
                        <a:t>TimeSlot</a:t>
                      </a:r>
                      <a:r>
                        <a:rPr lang="en-US"/>
                        <a:t>)</a:t>
                      </a:r>
                    </a:p>
                  </a:txBody>
                  <a:tcPr/>
                </a:tc>
                <a:tc>
                  <a:txBody>
                    <a:bodyPr/>
                    <a:lstStyle/>
                    <a:p>
                      <a:pPr marL="0" lvl="0" indent="0" algn="l">
                        <a:lnSpc>
                          <a:spcPct val="100000"/>
                        </a:lnSpc>
                        <a:buNone/>
                      </a:pPr>
                      <a:r>
                        <a:rPr lang="en-US" sz="1800" b="0" i="0" u="none" strike="noStrike" baseline="0" noProof="0">
                          <a:solidFill>
                            <a:srgbClr val="000000"/>
                          </a:solidFill>
                          <a:latin typeface="Aptos"/>
                        </a:rPr>
                        <a:t>Function that converts a time string into the tuple</a:t>
                      </a:r>
                      <a:endParaRPr lang="en-US"/>
                    </a:p>
                    <a:p>
                      <a:pPr lvl="0">
                        <a:buNone/>
                      </a:pPr>
                      <a:endParaRPr lang="en-US"/>
                    </a:p>
                  </a:txBody>
                  <a:tcPr/>
                </a:tc>
                <a:extLst>
                  <a:ext uri="{0D108BD9-81ED-4DB2-BD59-A6C34878D82A}">
                    <a16:rowId xmlns:a16="http://schemas.microsoft.com/office/drawing/2014/main" val="252058945"/>
                  </a:ext>
                </a:extLst>
              </a:tr>
              <a:tr h="676300">
                <a:tc>
                  <a:txBody>
                    <a:bodyPr/>
                    <a:lstStyle/>
                    <a:p>
                      <a:pPr lvl="0">
                        <a:buNone/>
                      </a:pPr>
                      <a:r>
                        <a:rPr lang="en-US" sz="1800" b="0" i="0" u="none" strike="noStrike" noProof="0">
                          <a:solidFill>
                            <a:srgbClr val="000000"/>
                          </a:solidFill>
                          <a:latin typeface="Aptos"/>
                        </a:rPr>
                        <a:t>void </a:t>
                      </a:r>
                      <a:r>
                        <a:rPr lang="en-US" sz="1800" b="0" i="0" u="none" strike="noStrike" noProof="0" err="1">
                          <a:solidFill>
                            <a:srgbClr val="000000"/>
                          </a:solidFill>
                          <a:latin typeface="Aptos"/>
                        </a:rPr>
                        <a:t>ReadCSV</a:t>
                      </a:r>
                      <a:r>
                        <a:rPr lang="en-US" sz="1800" b="0" i="0" u="none" strike="noStrike" noProof="0">
                          <a:solidFill>
                            <a:srgbClr val="000000"/>
                          </a:solidFill>
                          <a:latin typeface="Aptos"/>
                        </a:rPr>
                        <a:t>()</a:t>
                      </a:r>
                      <a:endParaRPr lang="en-US"/>
                    </a:p>
                  </a:txBody>
                  <a:tcPr/>
                </a:tc>
                <a:tc>
                  <a:txBody>
                    <a:bodyPr/>
                    <a:lstStyle/>
                    <a:p>
                      <a:pPr marL="0" lvl="0" indent="0" algn="l">
                        <a:lnSpc>
                          <a:spcPct val="100000"/>
                        </a:lnSpc>
                        <a:buNone/>
                      </a:pPr>
                      <a:r>
                        <a:rPr lang="en-US" sz="1800" b="0" i="0" u="none" strike="noStrike" baseline="0" noProof="0">
                          <a:solidFill>
                            <a:srgbClr val="000000"/>
                          </a:solidFill>
                          <a:latin typeface="Aptos"/>
                        </a:rPr>
                        <a:t>Function to read the csv file</a:t>
                      </a:r>
                      <a:endParaRPr lang="en-US"/>
                    </a:p>
                    <a:p>
                      <a:pPr lvl="0">
                        <a:buNone/>
                      </a:pPr>
                      <a:endParaRPr lang="en-US"/>
                    </a:p>
                  </a:txBody>
                  <a:tcPr/>
                </a:tc>
                <a:extLst>
                  <a:ext uri="{0D108BD9-81ED-4DB2-BD59-A6C34878D82A}">
                    <a16:rowId xmlns:a16="http://schemas.microsoft.com/office/drawing/2014/main" val="1528410739"/>
                  </a:ext>
                </a:extLst>
              </a:tr>
              <a:tr h="1661723">
                <a:tc>
                  <a:txBody>
                    <a:bodyPr/>
                    <a:lstStyle/>
                    <a:p>
                      <a:r>
                        <a:rPr lang="en-US"/>
                        <a:t>void </a:t>
                      </a:r>
                      <a:r>
                        <a:rPr lang="en-US" err="1"/>
                        <a:t>HandleConflict</a:t>
                      </a:r>
                      <a:r>
                        <a:rPr lang="en-US"/>
                        <a:t>()</a:t>
                      </a:r>
                    </a:p>
                  </a:txBody>
                  <a:tcPr/>
                </a:tc>
                <a:tc>
                  <a:txBody>
                    <a:bodyPr/>
                    <a:lstStyle/>
                    <a:p>
                      <a:pPr marL="0" lvl="0" indent="0" algn="l">
                        <a:lnSpc>
                          <a:spcPct val="100000"/>
                        </a:lnSpc>
                        <a:buNone/>
                      </a:pPr>
                      <a:r>
                        <a:rPr lang="en-US" sz="1800" b="0" i="0" u="none" strike="noStrike" baseline="0" noProof="0">
                          <a:solidFill>
                            <a:srgbClr val="000000"/>
                          </a:solidFill>
                          <a:latin typeface="Aptos"/>
                        </a:rPr>
                        <a:t>Function that handles conflict between the user when there is an overlap of show time</a:t>
                      </a:r>
                      <a:endParaRPr lang="en-US"/>
                    </a:p>
                    <a:p>
                      <a:pPr marL="0" lvl="0" indent="0" algn="l">
                        <a:lnSpc>
                          <a:spcPct val="100000"/>
                        </a:lnSpc>
                        <a:buNone/>
                      </a:pPr>
                      <a:r>
                        <a:rPr lang="en-US" sz="1800" b="0" i="0" u="none" strike="noStrike" baseline="0" noProof="0">
                          <a:solidFill>
                            <a:srgbClr val="000000"/>
                          </a:solidFill>
                          <a:latin typeface="Aptos"/>
                        </a:rPr>
                        <a:t> This Function also handles the case when multiple user likes same shows at the same time</a:t>
                      </a:r>
                      <a:endParaRPr lang="en-US"/>
                    </a:p>
                  </a:txBody>
                  <a:tcPr/>
                </a:tc>
                <a:extLst>
                  <a:ext uri="{0D108BD9-81ED-4DB2-BD59-A6C34878D82A}">
                    <a16:rowId xmlns:a16="http://schemas.microsoft.com/office/drawing/2014/main" val="1703658971"/>
                  </a:ext>
                </a:extLst>
              </a:tr>
              <a:tr h="966143">
                <a:tc>
                  <a:txBody>
                    <a:bodyPr/>
                    <a:lstStyle/>
                    <a:p>
                      <a:r>
                        <a:rPr lang="en-US"/>
                        <a:t>void </a:t>
                      </a:r>
                      <a:r>
                        <a:rPr lang="en-US" err="1"/>
                        <a:t>MakeFunction</a:t>
                      </a:r>
                      <a:r>
                        <a:rPr lang="en-US"/>
                        <a:t>()</a:t>
                      </a:r>
                    </a:p>
                  </a:txBody>
                  <a:tcPr/>
                </a:tc>
                <a:tc>
                  <a:txBody>
                    <a:bodyPr/>
                    <a:lstStyle/>
                    <a:p>
                      <a:pPr marL="0" lvl="0" indent="0" algn="l">
                        <a:lnSpc>
                          <a:spcPct val="100000"/>
                        </a:lnSpc>
                        <a:buNone/>
                      </a:pPr>
                      <a:r>
                        <a:rPr lang="en-US" sz="1800" b="0" i="0" u="none" strike="noStrike" baseline="0" noProof="0">
                          <a:solidFill>
                            <a:srgbClr val="000000"/>
                          </a:solidFill>
                          <a:latin typeface="Aptos"/>
                        </a:rPr>
                        <a:t>Function that is used to record and watch all the necessary time of the user</a:t>
                      </a:r>
                      <a:endParaRPr lang="en-US"/>
                    </a:p>
                    <a:p>
                      <a:pPr lvl="0">
                        <a:buNone/>
                      </a:pPr>
                      <a:endParaRPr lang="en-US"/>
                    </a:p>
                  </a:txBody>
                  <a:tcPr/>
                </a:tc>
                <a:extLst>
                  <a:ext uri="{0D108BD9-81ED-4DB2-BD59-A6C34878D82A}">
                    <a16:rowId xmlns:a16="http://schemas.microsoft.com/office/drawing/2014/main" val="3043121703"/>
                  </a:ext>
                </a:extLst>
              </a:tr>
              <a:tr h="415431">
                <a:tc>
                  <a:txBody>
                    <a:bodyPr/>
                    <a:lstStyle/>
                    <a:p>
                      <a:r>
                        <a:rPr lang="en-US"/>
                        <a:t>void </a:t>
                      </a:r>
                      <a:r>
                        <a:rPr lang="en-US" err="1"/>
                        <a:t>Print_line</a:t>
                      </a:r>
                      <a:r>
                        <a:rPr lang="en-US"/>
                        <a:t>()</a:t>
                      </a:r>
                    </a:p>
                  </a:txBody>
                  <a:tcPr/>
                </a:tc>
                <a:tc>
                  <a:txBody>
                    <a:bodyPr/>
                    <a:lstStyle/>
                    <a:p>
                      <a:r>
                        <a:rPr lang="en-US"/>
                        <a:t>Function that is used for designing purpose</a:t>
                      </a:r>
                    </a:p>
                  </a:txBody>
                  <a:tcPr/>
                </a:tc>
                <a:extLst>
                  <a:ext uri="{0D108BD9-81ED-4DB2-BD59-A6C34878D82A}">
                    <a16:rowId xmlns:a16="http://schemas.microsoft.com/office/drawing/2014/main" val="2997720969"/>
                  </a:ext>
                </a:extLst>
              </a:tr>
              <a:tr h="415431">
                <a:tc>
                  <a:txBody>
                    <a:bodyPr/>
                    <a:lstStyle/>
                    <a:p>
                      <a:r>
                        <a:rPr lang="en-US"/>
                        <a:t>void </a:t>
                      </a:r>
                      <a:r>
                        <a:rPr lang="en-US" err="1"/>
                        <a:t>DisplayInput</a:t>
                      </a:r>
                      <a:r>
                        <a:rPr lang="en-US"/>
                        <a:t>()</a:t>
                      </a:r>
                    </a:p>
                  </a:txBody>
                  <a:tcPr/>
                </a:tc>
                <a:tc>
                  <a:txBody>
                    <a:bodyPr/>
                    <a:lstStyle/>
                    <a:p>
                      <a:r>
                        <a:rPr lang="en-US"/>
                        <a:t>Function that print input data </a:t>
                      </a:r>
                    </a:p>
                  </a:txBody>
                  <a:tcPr/>
                </a:tc>
                <a:extLst>
                  <a:ext uri="{0D108BD9-81ED-4DB2-BD59-A6C34878D82A}">
                    <a16:rowId xmlns:a16="http://schemas.microsoft.com/office/drawing/2014/main" val="786258104"/>
                  </a:ext>
                </a:extLst>
              </a:tr>
              <a:tr h="415431">
                <a:tc>
                  <a:txBody>
                    <a:bodyPr/>
                    <a:lstStyle/>
                    <a:p>
                      <a:r>
                        <a:rPr lang="en-US"/>
                        <a:t>void </a:t>
                      </a:r>
                      <a:r>
                        <a:rPr lang="en-US" err="1"/>
                        <a:t>DisplayRecord</a:t>
                      </a:r>
                      <a:r>
                        <a:rPr lang="en-US"/>
                        <a:t>()</a:t>
                      </a:r>
                    </a:p>
                  </a:txBody>
                  <a:tcPr/>
                </a:tc>
                <a:tc>
                  <a:txBody>
                    <a:bodyPr/>
                    <a:lstStyle/>
                    <a:p>
                      <a:r>
                        <a:rPr lang="en-US"/>
                        <a:t>Function that print recorded data</a:t>
                      </a:r>
                    </a:p>
                  </a:txBody>
                  <a:tcPr/>
                </a:tc>
                <a:extLst>
                  <a:ext uri="{0D108BD9-81ED-4DB2-BD59-A6C34878D82A}">
                    <a16:rowId xmlns:a16="http://schemas.microsoft.com/office/drawing/2014/main" val="336471139"/>
                  </a:ext>
                </a:extLst>
              </a:tr>
              <a:tr h="568484">
                <a:tc>
                  <a:txBody>
                    <a:bodyPr/>
                    <a:lstStyle/>
                    <a:p>
                      <a:r>
                        <a:rPr lang="en-US"/>
                        <a:t>int </a:t>
                      </a:r>
                      <a:r>
                        <a:rPr lang="en-US" err="1"/>
                        <a:t>String_to_int</a:t>
                      </a:r>
                      <a:r>
                        <a:rPr lang="en-US"/>
                        <a:t>(const string &amp;str)</a:t>
                      </a:r>
                    </a:p>
                  </a:txBody>
                  <a:tcPr>
                    <a:lnB w="12700" cap="flat" cmpd="sng" algn="ctr">
                      <a:solidFill>
                        <a:schemeClr val="tx1"/>
                      </a:solidFill>
                      <a:prstDash val="solid"/>
                      <a:round/>
                      <a:headEnd type="none" w="med" len="med"/>
                      <a:tailEnd type="none" w="med" len="med"/>
                    </a:lnB>
                  </a:tcPr>
                </a:tc>
                <a:tc>
                  <a:txBody>
                    <a:bodyPr/>
                    <a:lstStyle/>
                    <a:p>
                      <a:r>
                        <a:rPr lang="en-US"/>
                        <a:t>Function that converts a string to the integer</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8725559"/>
                  </a:ext>
                </a:extLst>
              </a:tr>
            </a:tbl>
          </a:graphicData>
        </a:graphic>
      </p:graphicFrame>
      <p:cxnSp>
        <p:nvCxnSpPr>
          <p:cNvPr id="6" name="Straight Connector 5">
            <a:extLst>
              <a:ext uri="{FF2B5EF4-FFF2-40B4-BE49-F238E27FC236}">
                <a16:creationId xmlns:a16="http://schemas.microsoft.com/office/drawing/2014/main" id="{C3D3FDB8-9536-4C64-05A0-9E337911DC8B}"/>
              </a:ext>
            </a:extLst>
          </p:cNvPr>
          <p:cNvCxnSpPr>
            <a:cxnSpLocks/>
          </p:cNvCxnSpPr>
          <p:nvPr/>
        </p:nvCxnSpPr>
        <p:spPr>
          <a:xfrm>
            <a:off x="4700938" y="0"/>
            <a:ext cx="0" cy="681829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206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blue mesh and nodes">
            <a:extLst>
              <a:ext uri="{FF2B5EF4-FFF2-40B4-BE49-F238E27FC236}">
                <a16:creationId xmlns:a16="http://schemas.microsoft.com/office/drawing/2014/main" id="{787C72B0-4DBF-9A0F-D694-A6158DAA34B9}"/>
              </a:ext>
            </a:extLst>
          </p:cNvPr>
          <p:cNvPicPr>
            <a:picLocks noChangeAspect="1"/>
          </p:cNvPicPr>
          <p:nvPr/>
        </p:nvPicPr>
        <p:blipFill rotWithShape="1">
          <a:blip r:embed="rId2">
            <a:alphaModFix amt="50000"/>
          </a:blip>
          <a:srcRect l="25"/>
          <a:stretch/>
        </p:blipFill>
        <p:spPr>
          <a:xfrm>
            <a:off x="0" y="4773"/>
            <a:ext cx="12188930" cy="6857990"/>
          </a:xfrm>
          <a:prstGeom prst="rect">
            <a:avLst/>
          </a:prstGeom>
        </p:spPr>
      </p:pic>
      <p:sp>
        <p:nvSpPr>
          <p:cNvPr id="2" name="Title 1">
            <a:extLst>
              <a:ext uri="{FF2B5EF4-FFF2-40B4-BE49-F238E27FC236}">
                <a16:creationId xmlns:a16="http://schemas.microsoft.com/office/drawing/2014/main" id="{3CD4B71D-8325-86D3-4BF7-B45443AD0246}"/>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Time And Space Complexity</a:t>
            </a:r>
          </a:p>
        </p:txBody>
      </p:sp>
      <p:sp>
        <p:nvSpPr>
          <p:cNvPr id="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247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36D078B-58F6-6252-A213-A4861EE14C98}"/>
              </a:ext>
            </a:extLst>
          </p:cNvPr>
          <p:cNvGraphicFramePr>
            <a:graphicFrameLocks noGrp="1"/>
          </p:cNvGraphicFramePr>
          <p:nvPr>
            <p:extLst>
              <p:ext uri="{D42A27DB-BD31-4B8C-83A1-F6EECF244321}">
                <p14:modId xmlns:p14="http://schemas.microsoft.com/office/powerpoint/2010/main" val="1616099842"/>
              </p:ext>
            </p:extLst>
          </p:nvPr>
        </p:nvGraphicFramePr>
        <p:xfrm>
          <a:off x="-30481" y="-23447"/>
          <a:ext cx="12192001" cy="9941008"/>
        </p:xfrm>
        <a:graphic>
          <a:graphicData uri="http://schemas.openxmlformats.org/drawingml/2006/table">
            <a:tbl>
              <a:tblPr firstRow="1" bandRow="1">
                <a:tableStyleId>{B301B821-A1FF-4177-AEE7-76D212191A09}</a:tableStyleId>
              </a:tblPr>
              <a:tblGrid>
                <a:gridCol w="3319598">
                  <a:extLst>
                    <a:ext uri="{9D8B030D-6E8A-4147-A177-3AD203B41FA5}">
                      <a16:colId xmlns:a16="http://schemas.microsoft.com/office/drawing/2014/main" val="3932828889"/>
                    </a:ext>
                  </a:extLst>
                </a:gridCol>
                <a:gridCol w="4884394">
                  <a:extLst>
                    <a:ext uri="{9D8B030D-6E8A-4147-A177-3AD203B41FA5}">
                      <a16:colId xmlns:a16="http://schemas.microsoft.com/office/drawing/2014/main" val="914382533"/>
                    </a:ext>
                  </a:extLst>
                </a:gridCol>
                <a:gridCol w="3988009">
                  <a:extLst>
                    <a:ext uri="{9D8B030D-6E8A-4147-A177-3AD203B41FA5}">
                      <a16:colId xmlns:a16="http://schemas.microsoft.com/office/drawing/2014/main" val="768601267"/>
                    </a:ext>
                  </a:extLst>
                </a:gridCol>
              </a:tblGrid>
              <a:tr h="526944">
                <a:tc>
                  <a:txBody>
                    <a:bodyPr/>
                    <a:lstStyle/>
                    <a:p>
                      <a:pPr algn="ctr"/>
                      <a:r>
                        <a:rPr lang="en-US" sz="1800" b="1" cap="none" spc="0">
                          <a:solidFill>
                            <a:srgbClr val="FFFFFF"/>
                          </a:solidFill>
                        </a:rPr>
                        <a:t>Function</a:t>
                      </a:r>
                    </a:p>
                  </a:txBody>
                  <a:tcPr marL="177294" marR="106376" marT="106376" marB="106376" anchor="ctr"/>
                </a:tc>
                <a:tc>
                  <a:txBody>
                    <a:bodyPr/>
                    <a:lstStyle/>
                    <a:p>
                      <a:pPr marL="0" indent="0" algn="ctr">
                        <a:buNone/>
                      </a:pPr>
                      <a:r>
                        <a:rPr lang="en-US" sz="1800" b="1" cap="none" spc="0">
                          <a:solidFill>
                            <a:srgbClr val="FFFFFF"/>
                          </a:solidFill>
                        </a:rPr>
                        <a:t>Time Complexity</a:t>
                      </a:r>
                    </a:p>
                  </a:txBody>
                  <a:tcPr marL="177294" marR="106376" marT="106376" marB="106376" anchor="ctr"/>
                </a:tc>
                <a:tc>
                  <a:txBody>
                    <a:bodyPr/>
                    <a:lstStyle/>
                    <a:p>
                      <a:pPr algn="ctr"/>
                      <a:r>
                        <a:rPr lang="en-US" sz="1800" b="1" cap="none" spc="0">
                          <a:solidFill>
                            <a:srgbClr val="FFFFFF"/>
                          </a:solidFill>
                        </a:rPr>
                        <a:t>Space Complexity</a:t>
                      </a:r>
                    </a:p>
                  </a:txBody>
                  <a:tcPr marL="177294" marR="106376" marT="106376" marB="106376" anchor="ctr"/>
                </a:tc>
                <a:extLst>
                  <a:ext uri="{0D108BD9-81ED-4DB2-BD59-A6C34878D82A}">
                    <a16:rowId xmlns:a16="http://schemas.microsoft.com/office/drawing/2014/main" val="4184541511"/>
                  </a:ext>
                </a:extLst>
              </a:tr>
              <a:tr h="1007393">
                <a:tc>
                  <a:txBody>
                    <a:bodyPr/>
                    <a:lstStyle/>
                    <a:p>
                      <a:r>
                        <a:rPr lang="en-US" sz="2000" cap="none" spc="0">
                          <a:solidFill>
                            <a:schemeClr val="tx1">
                              <a:lumMod val="85000"/>
                              <a:lumOff val="15000"/>
                            </a:schemeClr>
                          </a:solidFill>
                        </a:rPr>
                        <a:t>int </a:t>
                      </a:r>
                      <a:r>
                        <a:rPr lang="en-US" sz="2000" cap="none" spc="0" err="1">
                          <a:solidFill>
                            <a:schemeClr val="tx1">
                              <a:lumMod val="85000"/>
                              <a:lumOff val="15000"/>
                            </a:schemeClr>
                          </a:solidFill>
                        </a:rPr>
                        <a:t>CalculateRow</a:t>
                      </a:r>
                      <a:r>
                        <a:rPr lang="en-US" sz="2000" cap="none" spc="0">
                          <a:solidFill>
                            <a:schemeClr val="tx1">
                              <a:lumMod val="85000"/>
                              <a:lumOff val="15000"/>
                            </a:schemeClr>
                          </a:solidFill>
                        </a:rPr>
                        <a:t>()</a:t>
                      </a:r>
                    </a:p>
                  </a:txBody>
                  <a:tcPr marL="177294" marR="106376" marT="106376" marB="106376"/>
                </a:tc>
                <a:tc>
                  <a:txBody>
                    <a:bodyPr/>
                    <a:lstStyle/>
                    <a:p>
                      <a:r>
                        <a:rPr lang="en-US" sz="2000" cap="none" spc="0">
                          <a:solidFill>
                            <a:schemeClr val="tx1">
                              <a:lumMod val="85000"/>
                              <a:lumOff val="15000"/>
                            </a:schemeClr>
                          </a:solidFill>
                        </a:rPr>
                        <a:t>O(n*m) </a:t>
                      </a:r>
                      <a:r>
                        <a:rPr lang="en-US" sz="2000" b="0" u="none" strike="noStrike" cap="none" spc="0" noProof="0">
                          <a:solidFill>
                            <a:schemeClr val="tx1">
                              <a:lumMod val="85000"/>
                              <a:lumOff val="15000"/>
                            </a:schemeClr>
                          </a:solidFill>
                        </a:rPr>
                        <a:t>// n is the number of lines and m is the average characters in one line</a:t>
                      </a:r>
                      <a:endParaRPr lang="en-US" sz="2000" cap="none" spc="0">
                        <a:solidFill>
                          <a:schemeClr val="tx1">
                            <a:lumMod val="85000"/>
                            <a:lumOff val="15000"/>
                          </a:schemeClr>
                        </a:solidFill>
                      </a:endParaRPr>
                    </a:p>
                    <a:p>
                      <a:pPr lvl="0">
                        <a:buNone/>
                      </a:pPr>
                      <a:endParaRPr lang="en-US" sz="2000" cap="none" spc="0">
                        <a:solidFill>
                          <a:schemeClr val="tx1">
                            <a:lumMod val="85000"/>
                            <a:lumOff val="15000"/>
                          </a:schemeClr>
                        </a:solidFill>
                      </a:endParaRPr>
                    </a:p>
                  </a:txBody>
                  <a:tcPr marL="177294" marR="106376" marT="106376" marB="106376"/>
                </a:tc>
                <a:tc>
                  <a:txBody>
                    <a:bodyPr/>
                    <a:lstStyle/>
                    <a:p>
                      <a:pPr algn="ctr"/>
                      <a:r>
                        <a:rPr lang="en-US" sz="2000" cap="none" spc="0">
                          <a:solidFill>
                            <a:schemeClr val="tx1">
                              <a:lumMod val="85000"/>
                              <a:lumOff val="15000"/>
                            </a:schemeClr>
                          </a:solidFill>
                        </a:rPr>
                        <a:t>O(1)</a:t>
                      </a:r>
                    </a:p>
                  </a:txBody>
                  <a:tcPr marL="177294" marR="106376" marT="106376" marB="106376" anchor="ctr"/>
                </a:tc>
                <a:extLst>
                  <a:ext uri="{0D108BD9-81ED-4DB2-BD59-A6C34878D82A}">
                    <a16:rowId xmlns:a16="http://schemas.microsoft.com/office/drawing/2014/main" val="725896620"/>
                  </a:ext>
                </a:extLst>
              </a:tr>
              <a:tr h="690814">
                <a:tc>
                  <a:txBody>
                    <a:bodyPr/>
                    <a:lstStyle/>
                    <a:p>
                      <a:r>
                        <a:rPr lang="en-US" sz="2000" cap="none" spc="0">
                          <a:solidFill>
                            <a:schemeClr val="tx1">
                              <a:lumMod val="85000"/>
                              <a:lumOff val="15000"/>
                            </a:schemeClr>
                          </a:solidFill>
                        </a:rPr>
                        <a:t>tuple&lt;</a:t>
                      </a:r>
                      <a:r>
                        <a:rPr lang="en-US" sz="2000" cap="none" spc="0" err="1">
                          <a:solidFill>
                            <a:schemeClr val="tx1">
                              <a:lumMod val="85000"/>
                              <a:lumOff val="15000"/>
                            </a:schemeClr>
                          </a:solidFill>
                        </a:rPr>
                        <a:t>int,int,int,int</a:t>
                      </a:r>
                      <a:r>
                        <a:rPr lang="en-US" sz="2000" cap="none" spc="0">
                          <a:solidFill>
                            <a:schemeClr val="tx1">
                              <a:lumMod val="85000"/>
                              <a:lumOff val="15000"/>
                            </a:schemeClr>
                          </a:solidFill>
                        </a:rPr>
                        <a:t>&gt;</a:t>
                      </a:r>
                      <a:r>
                        <a:rPr lang="en-US" sz="2000" cap="none" spc="0" err="1">
                          <a:solidFill>
                            <a:schemeClr val="tx1">
                              <a:lumMod val="85000"/>
                              <a:lumOff val="15000"/>
                            </a:schemeClr>
                          </a:solidFill>
                        </a:rPr>
                        <a:t>ConvertTimeSlot</a:t>
                      </a:r>
                      <a:r>
                        <a:rPr lang="en-US" sz="2000" cap="none" spc="0">
                          <a:solidFill>
                            <a:schemeClr val="tx1">
                              <a:lumMod val="85000"/>
                              <a:lumOff val="15000"/>
                            </a:schemeClr>
                          </a:solidFill>
                        </a:rPr>
                        <a:t>()</a:t>
                      </a:r>
                    </a:p>
                  </a:txBody>
                  <a:tcPr marL="177294" marR="106376" marT="106376" marB="106376"/>
                </a:tc>
                <a:tc>
                  <a:txBody>
                    <a:bodyPr/>
                    <a:lstStyle/>
                    <a:p>
                      <a:r>
                        <a:rPr lang="en-US" sz="2000" cap="none" spc="0">
                          <a:solidFill>
                            <a:schemeClr val="tx1">
                              <a:lumMod val="85000"/>
                              <a:lumOff val="15000"/>
                            </a:schemeClr>
                          </a:solidFill>
                        </a:rPr>
                        <a:t>                                    O(1) </a:t>
                      </a:r>
                      <a:endParaRPr lang="en-US" sz="2000" b="0" u="none" strike="noStrike" cap="none" spc="0" noProof="0">
                        <a:solidFill>
                          <a:schemeClr val="tx1">
                            <a:lumMod val="85000"/>
                            <a:lumOff val="15000"/>
                          </a:schemeClr>
                        </a:solidFill>
                      </a:endParaRPr>
                    </a:p>
                  </a:txBody>
                  <a:tcPr marL="177294" marR="106376" marT="106376" marB="106376"/>
                </a:tc>
                <a:tc>
                  <a:txBody>
                    <a:bodyPr/>
                    <a:lstStyle/>
                    <a:p>
                      <a:pPr algn="ctr"/>
                      <a:r>
                        <a:rPr lang="en-US" sz="2000" cap="none" spc="0">
                          <a:solidFill>
                            <a:schemeClr val="tx1">
                              <a:lumMod val="85000"/>
                              <a:lumOff val="15000"/>
                            </a:schemeClr>
                          </a:solidFill>
                        </a:rPr>
                        <a:t>O(1)</a:t>
                      </a:r>
                    </a:p>
                  </a:txBody>
                  <a:tcPr marL="177294" marR="106376" marT="106376" marB="106376" anchor="ctr"/>
                </a:tc>
                <a:extLst>
                  <a:ext uri="{0D108BD9-81ED-4DB2-BD59-A6C34878D82A}">
                    <a16:rowId xmlns:a16="http://schemas.microsoft.com/office/drawing/2014/main" val="3560209560"/>
                  </a:ext>
                </a:extLst>
              </a:tr>
              <a:tr h="690814">
                <a:tc>
                  <a:txBody>
                    <a:bodyPr/>
                    <a:lstStyle/>
                    <a:p>
                      <a:r>
                        <a:rPr lang="en-US" sz="2000" cap="none" spc="0">
                          <a:solidFill>
                            <a:schemeClr val="tx1">
                              <a:lumMod val="85000"/>
                              <a:lumOff val="15000"/>
                            </a:schemeClr>
                          </a:solidFill>
                        </a:rPr>
                        <a:t>void </a:t>
                      </a:r>
                      <a:r>
                        <a:rPr lang="en-US" sz="2000" cap="none" spc="0" err="1">
                          <a:solidFill>
                            <a:schemeClr val="tx1">
                              <a:lumMod val="85000"/>
                              <a:lumOff val="15000"/>
                            </a:schemeClr>
                          </a:solidFill>
                        </a:rPr>
                        <a:t>ReadCSV</a:t>
                      </a:r>
                      <a:r>
                        <a:rPr lang="en-US" sz="2000" cap="none" spc="0">
                          <a:solidFill>
                            <a:schemeClr val="tx1">
                              <a:lumMod val="85000"/>
                              <a:lumOff val="15000"/>
                            </a:schemeClr>
                          </a:solidFill>
                        </a:rPr>
                        <a:t>()</a:t>
                      </a:r>
                    </a:p>
                  </a:txBody>
                  <a:tcPr marL="177294" marR="106376" marT="106376" marB="106376"/>
                </a:tc>
                <a:tc>
                  <a:txBody>
                    <a:bodyPr/>
                    <a:lstStyle/>
                    <a:p>
                      <a:r>
                        <a:rPr lang="en-US" sz="2000" cap="none" spc="0">
                          <a:solidFill>
                            <a:schemeClr val="tx1">
                              <a:lumMod val="85000"/>
                              <a:lumOff val="15000"/>
                            </a:schemeClr>
                          </a:solidFill>
                        </a:rPr>
                        <a:t>O(n*m)//</a:t>
                      </a:r>
                      <a:r>
                        <a:rPr lang="en-US" sz="2000" b="0" i="0" u="none" strike="noStrike" cap="none" spc="0" noProof="0">
                          <a:solidFill>
                            <a:schemeClr val="tx1">
                              <a:lumMod val="85000"/>
                              <a:lumOff val="15000"/>
                            </a:schemeClr>
                          </a:solidFill>
                          <a:latin typeface="Aptos"/>
                        </a:rPr>
                        <a:t>n is the number of lines and m is the average characters in one line</a:t>
                      </a:r>
                      <a:endParaRPr lang="en-US" sz="2000" cap="none" spc="0">
                        <a:solidFill>
                          <a:schemeClr val="tx1">
                            <a:lumMod val="85000"/>
                            <a:lumOff val="15000"/>
                          </a:schemeClr>
                        </a:solidFill>
                      </a:endParaRPr>
                    </a:p>
                  </a:txBody>
                  <a:tcPr marL="177294" marR="106376" marT="106376" marB="106376"/>
                </a:tc>
                <a:tc>
                  <a:txBody>
                    <a:bodyPr/>
                    <a:lstStyle/>
                    <a:p>
                      <a:r>
                        <a:rPr lang="en-US" sz="2000" cap="none" spc="0">
                          <a:solidFill>
                            <a:schemeClr val="tx1">
                              <a:lumMod val="85000"/>
                              <a:lumOff val="15000"/>
                            </a:schemeClr>
                          </a:solidFill>
                        </a:rPr>
                        <a:t>O(n*m) // n is the number of users and m is the  average number of element per line</a:t>
                      </a:r>
                    </a:p>
                  </a:txBody>
                  <a:tcPr marL="177294" marR="106376" marT="106376" marB="106376"/>
                </a:tc>
                <a:extLst>
                  <a:ext uri="{0D108BD9-81ED-4DB2-BD59-A6C34878D82A}">
                    <a16:rowId xmlns:a16="http://schemas.microsoft.com/office/drawing/2014/main" val="263087892"/>
                  </a:ext>
                </a:extLst>
              </a:tr>
              <a:tr h="526944">
                <a:tc>
                  <a:txBody>
                    <a:bodyPr/>
                    <a:lstStyle/>
                    <a:p>
                      <a:r>
                        <a:rPr lang="en-US" sz="2000" cap="none" spc="0">
                          <a:solidFill>
                            <a:schemeClr val="tx1">
                              <a:lumMod val="85000"/>
                              <a:lumOff val="15000"/>
                            </a:schemeClr>
                          </a:solidFill>
                        </a:rPr>
                        <a:t>void </a:t>
                      </a:r>
                      <a:r>
                        <a:rPr lang="en-US" sz="2000" cap="none" spc="0" err="1">
                          <a:solidFill>
                            <a:schemeClr val="tx1">
                              <a:lumMod val="85000"/>
                              <a:lumOff val="15000"/>
                            </a:schemeClr>
                          </a:solidFill>
                        </a:rPr>
                        <a:t>HandleConflict</a:t>
                      </a:r>
                      <a:r>
                        <a:rPr lang="en-US" sz="2000" cap="none" spc="0">
                          <a:solidFill>
                            <a:schemeClr val="tx1">
                              <a:lumMod val="85000"/>
                              <a:lumOff val="15000"/>
                            </a:schemeClr>
                          </a:solidFill>
                        </a:rPr>
                        <a:t>()</a:t>
                      </a:r>
                    </a:p>
                  </a:txBody>
                  <a:tcPr marL="177294" marR="106376" marT="106376" marB="106376"/>
                </a:tc>
                <a:tc>
                  <a:txBody>
                    <a:bodyPr/>
                    <a:lstStyle/>
                    <a:p>
                      <a:pPr lvl="0" algn="l"/>
                      <a:r>
                        <a:rPr lang="en-US" sz="2000" cap="none" spc="0">
                          <a:solidFill>
                            <a:schemeClr val="tx1">
                              <a:lumMod val="85000"/>
                              <a:lumOff val="15000"/>
                            </a:schemeClr>
                          </a:solidFill>
                        </a:rPr>
                        <a:t>O(n^2*p*q*r*s) // n is the number of users ,p ,q is the max number of shows of current and previous user in a day and r, s is the </a:t>
                      </a:r>
                      <a:r>
                        <a:rPr lang="en-US" sz="2000" b="0" i="0" u="none" strike="noStrike" cap="none" spc="0" noProof="0">
                          <a:solidFill>
                            <a:schemeClr val="tx1">
                              <a:lumMod val="85000"/>
                              <a:lumOff val="15000"/>
                            </a:schemeClr>
                          </a:solidFill>
                          <a:latin typeface="Aptos"/>
                        </a:rPr>
                        <a:t> max number of slots of current and previous user in a day</a:t>
                      </a:r>
                      <a:endParaRPr lang="en-US" sz="2000" cap="none" spc="0">
                        <a:solidFill>
                          <a:schemeClr val="tx1">
                            <a:lumMod val="85000"/>
                            <a:lumOff val="15000"/>
                          </a:schemeClr>
                        </a:solidFill>
                      </a:endParaRPr>
                    </a:p>
                  </a:txBody>
                  <a:tcPr marL="177294" marR="106376" marT="106376" marB="106376"/>
                </a:tc>
                <a:tc>
                  <a:txBody>
                    <a:bodyPr/>
                    <a:lstStyle/>
                    <a:p>
                      <a:pPr lvl="0">
                        <a:buNone/>
                      </a:pPr>
                      <a:r>
                        <a:rPr lang="en-US" sz="2000" b="0" i="0" u="none" strike="noStrike" cap="none" spc="0" baseline="0" noProof="0">
                          <a:solidFill>
                            <a:srgbClr val="262626"/>
                          </a:solidFill>
                          <a:latin typeface="Aptos"/>
                        </a:rPr>
                        <a:t>                            O(1)</a:t>
                      </a:r>
                    </a:p>
                  </a:txBody>
                  <a:tcPr marL="177294" marR="106376" marT="106376" marB="106376"/>
                </a:tc>
                <a:extLst>
                  <a:ext uri="{0D108BD9-81ED-4DB2-BD59-A6C34878D82A}">
                    <a16:rowId xmlns:a16="http://schemas.microsoft.com/office/drawing/2014/main" val="939326235"/>
                  </a:ext>
                </a:extLst>
              </a:tr>
              <a:tr h="1397970">
                <a:tc>
                  <a:txBody>
                    <a:bodyPr/>
                    <a:lstStyle/>
                    <a:p>
                      <a:pPr lvl="0">
                        <a:buNone/>
                      </a:pPr>
                      <a:r>
                        <a:rPr lang="en-US" sz="2000" cap="none" spc="0">
                          <a:solidFill>
                            <a:schemeClr val="tx1">
                              <a:lumMod val="85000"/>
                              <a:lumOff val="15000"/>
                            </a:schemeClr>
                          </a:solidFill>
                        </a:rPr>
                        <a:t>void </a:t>
                      </a:r>
                      <a:r>
                        <a:rPr lang="en-US" sz="2000" cap="none" spc="0" err="1">
                          <a:solidFill>
                            <a:schemeClr val="tx1">
                              <a:lumMod val="85000"/>
                              <a:lumOff val="15000"/>
                            </a:schemeClr>
                          </a:solidFill>
                        </a:rPr>
                        <a:t>MakeFunction</a:t>
                      </a:r>
                      <a:r>
                        <a:rPr lang="en-US" sz="2000" cap="none" spc="0">
                          <a:solidFill>
                            <a:schemeClr val="tx1">
                              <a:lumMod val="85000"/>
                              <a:lumOff val="15000"/>
                            </a:schemeClr>
                          </a:solidFill>
                        </a:rPr>
                        <a:t>()</a:t>
                      </a:r>
                    </a:p>
                  </a:txBody>
                  <a:tcPr marL="177294" marR="106376" marT="106376" marB="106376"/>
                </a:tc>
                <a:tc>
                  <a:txBody>
                    <a:bodyPr/>
                    <a:lstStyle/>
                    <a:p>
                      <a:pPr lvl="0" algn="l">
                        <a:lnSpc>
                          <a:spcPct val="100000"/>
                        </a:lnSpc>
                        <a:spcBef>
                          <a:spcPts val="0"/>
                        </a:spcBef>
                        <a:spcAft>
                          <a:spcPts val="0"/>
                        </a:spcAft>
                        <a:buNone/>
                      </a:pPr>
                      <a:r>
                        <a:rPr lang="en-US" sz="2000" b="0" u="none" strike="noStrike" cap="none" spc="0" noProof="0">
                          <a:solidFill>
                            <a:schemeClr val="tx1">
                              <a:lumMod val="85000"/>
                              <a:lumOff val="15000"/>
                            </a:schemeClr>
                          </a:solidFill>
                        </a:rPr>
                        <a:t>O(n*m*p + n*m*s) // n is the number of users , m is the maximum number of slot per user in one day , p is the maximum number of shows per user in one day , s is the maximum number of recording shows per user in one day</a:t>
                      </a:r>
                      <a:endParaRPr lang="en-US" sz="2000" cap="none" spc="0">
                        <a:solidFill>
                          <a:schemeClr val="tx1">
                            <a:lumMod val="85000"/>
                            <a:lumOff val="15000"/>
                          </a:schemeClr>
                        </a:solidFill>
                      </a:endParaRPr>
                    </a:p>
                  </a:txBody>
                  <a:tcPr marL="177294" marR="106376" marT="106376" marB="106376"/>
                </a:tc>
                <a:tc>
                  <a:txBody>
                    <a:bodyPr/>
                    <a:lstStyle/>
                    <a:p>
                      <a:r>
                        <a:rPr lang="en-US" sz="2000" cap="none" spc="0">
                          <a:solidFill>
                            <a:schemeClr val="tx1">
                              <a:lumMod val="85000"/>
                              <a:lumOff val="15000"/>
                            </a:schemeClr>
                          </a:solidFill>
                        </a:rPr>
                        <a:t>O(n *  p ) // n is number of users and p</a:t>
                      </a:r>
                      <a:r>
                        <a:rPr lang="en-US" sz="2000" b="0" u="none" strike="noStrike" cap="none" spc="0" noProof="0">
                          <a:solidFill>
                            <a:schemeClr val="tx1">
                              <a:lumMod val="85000"/>
                              <a:lumOff val="15000"/>
                            </a:schemeClr>
                          </a:solidFill>
                        </a:rPr>
                        <a:t> is the maximum number of shows per user in one day</a:t>
                      </a:r>
                      <a:endParaRPr lang="en-US" sz="2000" cap="none" spc="0">
                        <a:solidFill>
                          <a:schemeClr val="tx1">
                            <a:lumMod val="85000"/>
                            <a:lumOff val="15000"/>
                          </a:schemeClr>
                        </a:solidFill>
                      </a:endParaRPr>
                    </a:p>
                  </a:txBody>
                  <a:tcPr marL="177294" marR="106376" marT="106376" marB="106376"/>
                </a:tc>
                <a:extLst>
                  <a:ext uri="{0D108BD9-81ED-4DB2-BD59-A6C34878D82A}">
                    <a16:rowId xmlns:a16="http://schemas.microsoft.com/office/drawing/2014/main" val="1925145785"/>
                  </a:ext>
                </a:extLst>
              </a:tr>
              <a:tr h="1224370">
                <a:tc>
                  <a:txBody>
                    <a:bodyPr/>
                    <a:lstStyle/>
                    <a:p>
                      <a:r>
                        <a:rPr lang="en-US" sz="2000" cap="none" spc="0">
                          <a:solidFill>
                            <a:schemeClr val="tx1">
                              <a:lumMod val="85000"/>
                              <a:lumOff val="15000"/>
                            </a:schemeClr>
                          </a:solidFill>
                        </a:rPr>
                        <a:t>void DisplayInput()</a:t>
                      </a:r>
                    </a:p>
                  </a:txBody>
                  <a:tcPr marL="177294" marR="106376" marT="106376" marB="106376"/>
                </a:tc>
                <a:tc>
                  <a:txBody>
                    <a:bodyPr/>
                    <a:lstStyle/>
                    <a:p>
                      <a:pPr lvl="0" algn="l">
                        <a:lnSpc>
                          <a:spcPct val="100000"/>
                        </a:lnSpc>
                        <a:spcBef>
                          <a:spcPts val="0"/>
                        </a:spcBef>
                        <a:spcAft>
                          <a:spcPts val="0"/>
                        </a:spcAft>
                        <a:buNone/>
                      </a:pPr>
                      <a:r>
                        <a:rPr lang="en-US" sz="2000" b="0" u="none" strike="noStrike" cap="none" spc="0" noProof="0">
                          <a:solidFill>
                            <a:schemeClr val="tx1">
                              <a:lumMod val="85000"/>
                              <a:lumOff val="15000"/>
                            </a:schemeClr>
                          </a:solidFill>
                        </a:rPr>
                        <a:t>O(n*(p + q + s)) // n is the total number of users, p is the maximum numbers of slots per day , q is the number of shows, s is the maximum number of shows per day</a:t>
                      </a:r>
                      <a:endParaRPr lang="en-US" sz="2000" cap="none" spc="0">
                        <a:solidFill>
                          <a:schemeClr val="tx1">
                            <a:lumMod val="85000"/>
                            <a:lumOff val="15000"/>
                          </a:schemeClr>
                        </a:solidFill>
                      </a:endParaRPr>
                    </a:p>
                  </a:txBody>
                  <a:tcPr marL="177294" marR="106376" marT="106376" marB="106376"/>
                </a:tc>
                <a:tc>
                  <a:txBody>
                    <a:bodyPr/>
                    <a:lstStyle/>
                    <a:p>
                      <a:pPr algn="ctr"/>
                      <a:r>
                        <a:rPr lang="en-US" sz="2000" cap="none" spc="0">
                          <a:solidFill>
                            <a:schemeClr val="tx1">
                              <a:lumMod val="85000"/>
                              <a:lumOff val="15000"/>
                            </a:schemeClr>
                          </a:solidFill>
                        </a:rPr>
                        <a:t>O(1)</a:t>
                      </a:r>
                    </a:p>
                  </a:txBody>
                  <a:tcPr marL="177294" marR="106376" marT="106376" marB="106376" anchor="ctr"/>
                </a:tc>
                <a:extLst>
                  <a:ext uri="{0D108BD9-81ED-4DB2-BD59-A6C34878D82A}">
                    <a16:rowId xmlns:a16="http://schemas.microsoft.com/office/drawing/2014/main" val="4031481763"/>
                  </a:ext>
                </a:extLst>
              </a:tr>
              <a:tr h="1007393">
                <a:tc>
                  <a:txBody>
                    <a:bodyPr/>
                    <a:lstStyle/>
                    <a:p>
                      <a:r>
                        <a:rPr lang="en-US" sz="2000" cap="none" spc="0">
                          <a:solidFill>
                            <a:schemeClr val="tx1">
                              <a:lumMod val="85000"/>
                              <a:lumOff val="15000"/>
                            </a:schemeClr>
                          </a:solidFill>
                        </a:rPr>
                        <a:t>void </a:t>
                      </a:r>
                      <a:r>
                        <a:rPr lang="en-US" sz="2000" cap="none" spc="0" err="1">
                          <a:solidFill>
                            <a:schemeClr val="tx1">
                              <a:lumMod val="85000"/>
                              <a:lumOff val="15000"/>
                            </a:schemeClr>
                          </a:solidFill>
                        </a:rPr>
                        <a:t>DisplayRecord</a:t>
                      </a:r>
                      <a:r>
                        <a:rPr lang="en-US" sz="2000" cap="none" spc="0">
                          <a:solidFill>
                            <a:schemeClr val="tx1">
                              <a:lumMod val="85000"/>
                              <a:lumOff val="15000"/>
                            </a:schemeClr>
                          </a:solidFill>
                        </a:rPr>
                        <a:t>()</a:t>
                      </a:r>
                    </a:p>
                  </a:txBody>
                  <a:tcPr marL="177294" marR="106376" marT="106376" marB="106376"/>
                </a:tc>
                <a:tc>
                  <a:txBody>
                    <a:bodyPr/>
                    <a:lstStyle/>
                    <a:p>
                      <a:pPr lvl="0" algn="l">
                        <a:lnSpc>
                          <a:spcPct val="100000"/>
                        </a:lnSpc>
                        <a:spcBef>
                          <a:spcPts val="0"/>
                        </a:spcBef>
                        <a:spcAft>
                          <a:spcPts val="0"/>
                        </a:spcAft>
                        <a:buNone/>
                      </a:pPr>
                      <a:r>
                        <a:rPr lang="en-US" sz="2000" b="0" u="none" strike="noStrike" cap="none" spc="0" noProof="0">
                          <a:solidFill>
                            <a:schemeClr val="tx1">
                              <a:lumMod val="85000"/>
                              <a:lumOff val="15000"/>
                            </a:schemeClr>
                          </a:solidFill>
                        </a:rPr>
                        <a:t>O(m * p) //  m is the number of users across all days and p is the maximum number of time slots per user </a:t>
                      </a:r>
                      <a:endParaRPr lang="en-US" sz="2000" cap="none" spc="0">
                        <a:solidFill>
                          <a:schemeClr val="tx1">
                            <a:lumMod val="85000"/>
                            <a:lumOff val="15000"/>
                          </a:schemeClr>
                        </a:solidFill>
                      </a:endParaRPr>
                    </a:p>
                  </a:txBody>
                  <a:tcPr marL="177294" marR="106376" marT="106376" marB="106376"/>
                </a:tc>
                <a:tc>
                  <a:txBody>
                    <a:bodyPr/>
                    <a:lstStyle/>
                    <a:p>
                      <a:pPr algn="ctr"/>
                      <a:r>
                        <a:rPr lang="en-US" sz="2000" cap="none" spc="0">
                          <a:solidFill>
                            <a:schemeClr val="tx1">
                              <a:lumMod val="85000"/>
                              <a:lumOff val="15000"/>
                            </a:schemeClr>
                          </a:solidFill>
                        </a:rPr>
                        <a:t>O(1)</a:t>
                      </a:r>
                    </a:p>
                  </a:txBody>
                  <a:tcPr marL="177294" marR="106376" marT="106376" marB="106376" anchor="ctr"/>
                </a:tc>
                <a:extLst>
                  <a:ext uri="{0D108BD9-81ED-4DB2-BD59-A6C34878D82A}">
                    <a16:rowId xmlns:a16="http://schemas.microsoft.com/office/drawing/2014/main" val="2329132099"/>
                  </a:ext>
                </a:extLst>
              </a:tr>
            </a:tbl>
          </a:graphicData>
        </a:graphic>
      </p:graphicFrame>
      <p:cxnSp>
        <p:nvCxnSpPr>
          <p:cNvPr id="5" name="Straight Connector 4">
            <a:extLst>
              <a:ext uri="{FF2B5EF4-FFF2-40B4-BE49-F238E27FC236}">
                <a16:creationId xmlns:a16="http://schemas.microsoft.com/office/drawing/2014/main" id="{5A67F3A5-1ACA-A384-C299-A91918DFAC6E}"/>
              </a:ext>
            </a:extLst>
          </p:cNvPr>
          <p:cNvCxnSpPr>
            <a:cxnSpLocks/>
          </p:cNvCxnSpPr>
          <p:nvPr/>
        </p:nvCxnSpPr>
        <p:spPr>
          <a:xfrm>
            <a:off x="3303639" y="52753"/>
            <a:ext cx="0" cy="1026925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BB048DDB-4D36-72E1-6DC7-9D127D4542F6}"/>
              </a:ext>
            </a:extLst>
          </p:cNvPr>
          <p:cNvCxnSpPr>
            <a:cxnSpLocks/>
          </p:cNvCxnSpPr>
          <p:nvPr/>
        </p:nvCxnSpPr>
        <p:spPr>
          <a:xfrm>
            <a:off x="8196441" y="-23447"/>
            <a:ext cx="0" cy="102692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165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4CA1BEE-C1D5-4D09-FAB9-232495196249}"/>
              </a:ext>
            </a:extLst>
          </p:cNvPr>
          <p:cNvGraphicFramePr>
            <a:graphicFrameLocks noGrp="1"/>
          </p:cNvGraphicFramePr>
          <p:nvPr>
            <p:extLst>
              <p:ext uri="{D42A27DB-BD31-4B8C-83A1-F6EECF244321}">
                <p14:modId xmlns:p14="http://schemas.microsoft.com/office/powerpoint/2010/main" val="2934434117"/>
              </p:ext>
            </p:extLst>
          </p:nvPr>
        </p:nvGraphicFramePr>
        <p:xfrm>
          <a:off x="0" y="-3059561"/>
          <a:ext cx="12192001" cy="9941008"/>
        </p:xfrm>
        <a:graphic>
          <a:graphicData uri="http://schemas.openxmlformats.org/drawingml/2006/table">
            <a:tbl>
              <a:tblPr firstRow="1" bandRow="1">
                <a:tableStyleId>{B301B821-A1FF-4177-AEE7-76D212191A09}</a:tableStyleId>
              </a:tblPr>
              <a:tblGrid>
                <a:gridCol w="3319598">
                  <a:extLst>
                    <a:ext uri="{9D8B030D-6E8A-4147-A177-3AD203B41FA5}">
                      <a16:colId xmlns:a16="http://schemas.microsoft.com/office/drawing/2014/main" val="3932828889"/>
                    </a:ext>
                  </a:extLst>
                </a:gridCol>
                <a:gridCol w="4884394">
                  <a:extLst>
                    <a:ext uri="{9D8B030D-6E8A-4147-A177-3AD203B41FA5}">
                      <a16:colId xmlns:a16="http://schemas.microsoft.com/office/drawing/2014/main" val="914382533"/>
                    </a:ext>
                  </a:extLst>
                </a:gridCol>
                <a:gridCol w="3988009">
                  <a:extLst>
                    <a:ext uri="{9D8B030D-6E8A-4147-A177-3AD203B41FA5}">
                      <a16:colId xmlns:a16="http://schemas.microsoft.com/office/drawing/2014/main" val="768601267"/>
                    </a:ext>
                  </a:extLst>
                </a:gridCol>
              </a:tblGrid>
              <a:tr h="526944">
                <a:tc>
                  <a:txBody>
                    <a:bodyPr/>
                    <a:lstStyle/>
                    <a:p>
                      <a:pPr algn="ctr"/>
                      <a:r>
                        <a:rPr lang="en-US" sz="1800" b="1" cap="none" spc="0">
                          <a:solidFill>
                            <a:srgbClr val="FFFFFF"/>
                          </a:solidFill>
                        </a:rPr>
                        <a:t>Function</a:t>
                      </a:r>
                    </a:p>
                  </a:txBody>
                  <a:tcPr marL="177294" marR="106376" marT="106376" marB="106376" anchor="ctr"/>
                </a:tc>
                <a:tc>
                  <a:txBody>
                    <a:bodyPr/>
                    <a:lstStyle/>
                    <a:p>
                      <a:pPr marL="0" indent="0" algn="ctr">
                        <a:buNone/>
                      </a:pPr>
                      <a:r>
                        <a:rPr lang="en-US" sz="1800" b="1" cap="none" spc="0">
                          <a:solidFill>
                            <a:srgbClr val="FFFFFF"/>
                          </a:solidFill>
                        </a:rPr>
                        <a:t>Time Complexity</a:t>
                      </a:r>
                    </a:p>
                  </a:txBody>
                  <a:tcPr marL="177294" marR="106376" marT="106376" marB="106376" anchor="ctr"/>
                </a:tc>
                <a:tc>
                  <a:txBody>
                    <a:bodyPr/>
                    <a:lstStyle/>
                    <a:p>
                      <a:pPr algn="ctr"/>
                      <a:r>
                        <a:rPr lang="en-US" sz="1800" b="1" cap="none" spc="0">
                          <a:solidFill>
                            <a:srgbClr val="FFFFFF"/>
                          </a:solidFill>
                        </a:rPr>
                        <a:t>Space Complexity</a:t>
                      </a:r>
                    </a:p>
                  </a:txBody>
                  <a:tcPr marL="177294" marR="106376" marT="106376" marB="106376" anchor="ctr"/>
                </a:tc>
                <a:extLst>
                  <a:ext uri="{0D108BD9-81ED-4DB2-BD59-A6C34878D82A}">
                    <a16:rowId xmlns:a16="http://schemas.microsoft.com/office/drawing/2014/main" val="4184541511"/>
                  </a:ext>
                </a:extLst>
              </a:tr>
              <a:tr h="1007393">
                <a:tc>
                  <a:txBody>
                    <a:bodyPr/>
                    <a:lstStyle/>
                    <a:p>
                      <a:r>
                        <a:rPr lang="en-US" sz="2000" cap="none" spc="0">
                          <a:solidFill>
                            <a:schemeClr val="tx1">
                              <a:lumMod val="85000"/>
                              <a:lumOff val="15000"/>
                            </a:schemeClr>
                          </a:solidFill>
                        </a:rPr>
                        <a:t>int </a:t>
                      </a:r>
                      <a:r>
                        <a:rPr lang="en-US" sz="2000" cap="none" spc="0" err="1">
                          <a:solidFill>
                            <a:schemeClr val="tx1">
                              <a:lumMod val="85000"/>
                              <a:lumOff val="15000"/>
                            </a:schemeClr>
                          </a:solidFill>
                        </a:rPr>
                        <a:t>CalculateRow</a:t>
                      </a:r>
                      <a:r>
                        <a:rPr lang="en-US" sz="2000" cap="none" spc="0">
                          <a:solidFill>
                            <a:schemeClr val="tx1">
                              <a:lumMod val="85000"/>
                              <a:lumOff val="15000"/>
                            </a:schemeClr>
                          </a:solidFill>
                        </a:rPr>
                        <a:t>()</a:t>
                      </a:r>
                    </a:p>
                  </a:txBody>
                  <a:tcPr marL="177294" marR="106376" marT="106376" marB="106376"/>
                </a:tc>
                <a:tc>
                  <a:txBody>
                    <a:bodyPr/>
                    <a:lstStyle/>
                    <a:p>
                      <a:r>
                        <a:rPr lang="en-US" sz="2000" cap="none" spc="0">
                          <a:solidFill>
                            <a:schemeClr val="tx1">
                              <a:lumMod val="85000"/>
                              <a:lumOff val="15000"/>
                            </a:schemeClr>
                          </a:solidFill>
                        </a:rPr>
                        <a:t>O(n*m) </a:t>
                      </a:r>
                      <a:r>
                        <a:rPr lang="en-US" sz="2000" b="0" u="none" strike="noStrike" cap="none" spc="0" noProof="0">
                          <a:solidFill>
                            <a:schemeClr val="tx1">
                              <a:lumMod val="85000"/>
                              <a:lumOff val="15000"/>
                            </a:schemeClr>
                          </a:solidFill>
                        </a:rPr>
                        <a:t>// n is the number of lines and m is the average characters in one line</a:t>
                      </a:r>
                      <a:endParaRPr lang="en-US" sz="2000" cap="none" spc="0">
                        <a:solidFill>
                          <a:schemeClr val="tx1">
                            <a:lumMod val="85000"/>
                            <a:lumOff val="15000"/>
                          </a:schemeClr>
                        </a:solidFill>
                      </a:endParaRPr>
                    </a:p>
                    <a:p>
                      <a:pPr lvl="0">
                        <a:buNone/>
                      </a:pPr>
                      <a:endParaRPr lang="en-US" sz="2000" cap="none" spc="0">
                        <a:solidFill>
                          <a:schemeClr val="tx1">
                            <a:lumMod val="85000"/>
                            <a:lumOff val="15000"/>
                          </a:schemeClr>
                        </a:solidFill>
                      </a:endParaRPr>
                    </a:p>
                  </a:txBody>
                  <a:tcPr marL="177294" marR="106376" marT="106376" marB="106376"/>
                </a:tc>
                <a:tc>
                  <a:txBody>
                    <a:bodyPr/>
                    <a:lstStyle/>
                    <a:p>
                      <a:pPr algn="ctr"/>
                      <a:r>
                        <a:rPr lang="en-US" sz="2000" cap="none" spc="0">
                          <a:solidFill>
                            <a:schemeClr val="tx1">
                              <a:lumMod val="85000"/>
                              <a:lumOff val="15000"/>
                            </a:schemeClr>
                          </a:solidFill>
                        </a:rPr>
                        <a:t>O(1)</a:t>
                      </a:r>
                    </a:p>
                  </a:txBody>
                  <a:tcPr marL="177294" marR="106376" marT="106376" marB="106376" anchor="ctr"/>
                </a:tc>
                <a:extLst>
                  <a:ext uri="{0D108BD9-81ED-4DB2-BD59-A6C34878D82A}">
                    <a16:rowId xmlns:a16="http://schemas.microsoft.com/office/drawing/2014/main" val="725896620"/>
                  </a:ext>
                </a:extLst>
              </a:tr>
              <a:tr h="690814">
                <a:tc>
                  <a:txBody>
                    <a:bodyPr/>
                    <a:lstStyle/>
                    <a:p>
                      <a:r>
                        <a:rPr lang="en-US" sz="2000" cap="none" spc="0">
                          <a:solidFill>
                            <a:schemeClr val="tx1">
                              <a:lumMod val="85000"/>
                              <a:lumOff val="15000"/>
                            </a:schemeClr>
                          </a:solidFill>
                        </a:rPr>
                        <a:t>tuple&lt;</a:t>
                      </a:r>
                      <a:r>
                        <a:rPr lang="en-US" sz="2000" cap="none" spc="0" err="1">
                          <a:solidFill>
                            <a:schemeClr val="tx1">
                              <a:lumMod val="85000"/>
                              <a:lumOff val="15000"/>
                            </a:schemeClr>
                          </a:solidFill>
                        </a:rPr>
                        <a:t>int,int,int,int</a:t>
                      </a:r>
                      <a:r>
                        <a:rPr lang="en-US" sz="2000" cap="none" spc="0">
                          <a:solidFill>
                            <a:schemeClr val="tx1">
                              <a:lumMod val="85000"/>
                              <a:lumOff val="15000"/>
                            </a:schemeClr>
                          </a:solidFill>
                        </a:rPr>
                        <a:t>&gt;</a:t>
                      </a:r>
                      <a:r>
                        <a:rPr lang="en-US" sz="2000" cap="none" spc="0" err="1">
                          <a:solidFill>
                            <a:schemeClr val="tx1">
                              <a:lumMod val="85000"/>
                              <a:lumOff val="15000"/>
                            </a:schemeClr>
                          </a:solidFill>
                        </a:rPr>
                        <a:t>ConvertTimeSlot</a:t>
                      </a:r>
                      <a:r>
                        <a:rPr lang="en-US" sz="2000" cap="none" spc="0">
                          <a:solidFill>
                            <a:schemeClr val="tx1">
                              <a:lumMod val="85000"/>
                              <a:lumOff val="15000"/>
                            </a:schemeClr>
                          </a:solidFill>
                        </a:rPr>
                        <a:t>()</a:t>
                      </a:r>
                    </a:p>
                  </a:txBody>
                  <a:tcPr marL="177294" marR="106376" marT="106376" marB="106376"/>
                </a:tc>
                <a:tc>
                  <a:txBody>
                    <a:bodyPr/>
                    <a:lstStyle/>
                    <a:p>
                      <a:r>
                        <a:rPr lang="en-US" sz="2000" cap="none" spc="0">
                          <a:solidFill>
                            <a:schemeClr val="tx1">
                              <a:lumMod val="85000"/>
                              <a:lumOff val="15000"/>
                            </a:schemeClr>
                          </a:solidFill>
                        </a:rPr>
                        <a:t>                                    O(1) </a:t>
                      </a:r>
                      <a:endParaRPr lang="en-US" sz="2000" b="0" u="none" strike="noStrike" cap="none" spc="0" noProof="0">
                        <a:solidFill>
                          <a:schemeClr val="tx1">
                            <a:lumMod val="85000"/>
                            <a:lumOff val="15000"/>
                          </a:schemeClr>
                        </a:solidFill>
                      </a:endParaRPr>
                    </a:p>
                  </a:txBody>
                  <a:tcPr marL="177294" marR="106376" marT="106376" marB="106376"/>
                </a:tc>
                <a:tc>
                  <a:txBody>
                    <a:bodyPr/>
                    <a:lstStyle/>
                    <a:p>
                      <a:pPr algn="ctr"/>
                      <a:r>
                        <a:rPr lang="en-US" sz="2000" cap="none" spc="0">
                          <a:solidFill>
                            <a:schemeClr val="tx1">
                              <a:lumMod val="85000"/>
                              <a:lumOff val="15000"/>
                            </a:schemeClr>
                          </a:solidFill>
                        </a:rPr>
                        <a:t>O(1)</a:t>
                      </a:r>
                    </a:p>
                  </a:txBody>
                  <a:tcPr marL="177294" marR="106376" marT="106376" marB="106376" anchor="ctr"/>
                </a:tc>
                <a:extLst>
                  <a:ext uri="{0D108BD9-81ED-4DB2-BD59-A6C34878D82A}">
                    <a16:rowId xmlns:a16="http://schemas.microsoft.com/office/drawing/2014/main" val="3560209560"/>
                  </a:ext>
                </a:extLst>
              </a:tr>
              <a:tr h="690814">
                <a:tc>
                  <a:txBody>
                    <a:bodyPr/>
                    <a:lstStyle/>
                    <a:p>
                      <a:r>
                        <a:rPr lang="en-US" sz="2000" cap="none" spc="0">
                          <a:solidFill>
                            <a:schemeClr val="tx1">
                              <a:lumMod val="85000"/>
                              <a:lumOff val="15000"/>
                            </a:schemeClr>
                          </a:solidFill>
                        </a:rPr>
                        <a:t>void </a:t>
                      </a:r>
                      <a:r>
                        <a:rPr lang="en-US" sz="2000" cap="none" spc="0" err="1">
                          <a:solidFill>
                            <a:schemeClr val="tx1">
                              <a:lumMod val="85000"/>
                              <a:lumOff val="15000"/>
                            </a:schemeClr>
                          </a:solidFill>
                        </a:rPr>
                        <a:t>ReadCSV</a:t>
                      </a:r>
                      <a:r>
                        <a:rPr lang="en-US" sz="2000" cap="none" spc="0">
                          <a:solidFill>
                            <a:schemeClr val="tx1">
                              <a:lumMod val="85000"/>
                              <a:lumOff val="15000"/>
                            </a:schemeClr>
                          </a:solidFill>
                        </a:rPr>
                        <a:t>()</a:t>
                      </a:r>
                    </a:p>
                  </a:txBody>
                  <a:tcPr marL="177294" marR="106376" marT="106376" marB="106376"/>
                </a:tc>
                <a:tc>
                  <a:txBody>
                    <a:bodyPr/>
                    <a:lstStyle/>
                    <a:p>
                      <a:r>
                        <a:rPr lang="en-US" sz="2000" cap="none" spc="0">
                          <a:solidFill>
                            <a:schemeClr val="tx1">
                              <a:lumMod val="85000"/>
                              <a:lumOff val="15000"/>
                            </a:schemeClr>
                          </a:solidFill>
                        </a:rPr>
                        <a:t>O(n*m)//</a:t>
                      </a:r>
                      <a:r>
                        <a:rPr lang="en-US" sz="2000" b="0" i="0" u="none" strike="noStrike" cap="none" spc="0" noProof="0">
                          <a:solidFill>
                            <a:schemeClr val="tx1">
                              <a:lumMod val="85000"/>
                              <a:lumOff val="15000"/>
                            </a:schemeClr>
                          </a:solidFill>
                          <a:latin typeface="Aptos"/>
                        </a:rPr>
                        <a:t>n is the number of lines and m is the average characters in one line</a:t>
                      </a:r>
                      <a:endParaRPr lang="en-US" sz="2000" cap="none" spc="0">
                        <a:solidFill>
                          <a:schemeClr val="tx1">
                            <a:lumMod val="85000"/>
                            <a:lumOff val="15000"/>
                          </a:schemeClr>
                        </a:solidFill>
                      </a:endParaRPr>
                    </a:p>
                  </a:txBody>
                  <a:tcPr marL="177294" marR="106376" marT="106376" marB="106376"/>
                </a:tc>
                <a:tc>
                  <a:txBody>
                    <a:bodyPr/>
                    <a:lstStyle/>
                    <a:p>
                      <a:r>
                        <a:rPr lang="en-US" sz="2000" cap="none" spc="0">
                          <a:solidFill>
                            <a:schemeClr val="tx1">
                              <a:lumMod val="85000"/>
                              <a:lumOff val="15000"/>
                            </a:schemeClr>
                          </a:solidFill>
                        </a:rPr>
                        <a:t>O(n*m) // n is the number of users and m is the  average number of element per line</a:t>
                      </a:r>
                    </a:p>
                  </a:txBody>
                  <a:tcPr marL="177294" marR="106376" marT="106376" marB="106376"/>
                </a:tc>
                <a:extLst>
                  <a:ext uri="{0D108BD9-81ED-4DB2-BD59-A6C34878D82A}">
                    <a16:rowId xmlns:a16="http://schemas.microsoft.com/office/drawing/2014/main" val="263087892"/>
                  </a:ext>
                </a:extLst>
              </a:tr>
              <a:tr h="526944">
                <a:tc>
                  <a:txBody>
                    <a:bodyPr/>
                    <a:lstStyle/>
                    <a:p>
                      <a:r>
                        <a:rPr lang="en-US" sz="2000" cap="none" spc="0">
                          <a:solidFill>
                            <a:schemeClr val="tx1">
                              <a:lumMod val="85000"/>
                              <a:lumOff val="15000"/>
                            </a:schemeClr>
                          </a:solidFill>
                        </a:rPr>
                        <a:t>void </a:t>
                      </a:r>
                      <a:r>
                        <a:rPr lang="en-US" sz="2000" cap="none" spc="0" err="1">
                          <a:solidFill>
                            <a:schemeClr val="tx1">
                              <a:lumMod val="85000"/>
                              <a:lumOff val="15000"/>
                            </a:schemeClr>
                          </a:solidFill>
                        </a:rPr>
                        <a:t>HandleConflict</a:t>
                      </a:r>
                      <a:r>
                        <a:rPr lang="en-US" sz="2000" cap="none" spc="0">
                          <a:solidFill>
                            <a:schemeClr val="tx1">
                              <a:lumMod val="85000"/>
                              <a:lumOff val="15000"/>
                            </a:schemeClr>
                          </a:solidFill>
                        </a:rPr>
                        <a:t>()</a:t>
                      </a:r>
                    </a:p>
                  </a:txBody>
                  <a:tcPr marL="177294" marR="106376" marT="106376" marB="106376"/>
                </a:tc>
                <a:tc>
                  <a:txBody>
                    <a:bodyPr/>
                    <a:lstStyle/>
                    <a:p>
                      <a:pPr lvl="0" algn="l"/>
                      <a:r>
                        <a:rPr lang="en-US" sz="2000" cap="none" spc="0">
                          <a:solidFill>
                            <a:schemeClr val="tx1">
                              <a:lumMod val="85000"/>
                              <a:lumOff val="15000"/>
                            </a:schemeClr>
                          </a:solidFill>
                        </a:rPr>
                        <a:t>O(n^2*p*q*r*s) // n is the number of users ,p ,q is the max number of shows of current and previous user in a day and r, s is the </a:t>
                      </a:r>
                      <a:r>
                        <a:rPr lang="en-US" sz="2000" b="0" i="0" u="none" strike="noStrike" cap="none" spc="0" noProof="0">
                          <a:solidFill>
                            <a:schemeClr val="tx1">
                              <a:lumMod val="85000"/>
                              <a:lumOff val="15000"/>
                            </a:schemeClr>
                          </a:solidFill>
                          <a:latin typeface="Aptos"/>
                        </a:rPr>
                        <a:t> max number of slots of current and previous user in a day</a:t>
                      </a:r>
                      <a:endParaRPr lang="en-US" sz="2000" cap="none" spc="0">
                        <a:solidFill>
                          <a:schemeClr val="tx1">
                            <a:lumMod val="85000"/>
                            <a:lumOff val="15000"/>
                          </a:schemeClr>
                        </a:solidFill>
                      </a:endParaRPr>
                    </a:p>
                  </a:txBody>
                  <a:tcPr marL="177294" marR="106376" marT="106376" marB="106376"/>
                </a:tc>
                <a:tc>
                  <a:txBody>
                    <a:bodyPr/>
                    <a:lstStyle/>
                    <a:p>
                      <a:pPr lvl="0">
                        <a:buNone/>
                      </a:pPr>
                      <a:r>
                        <a:rPr lang="en-US" sz="2000" b="0" i="0" u="none" strike="noStrike" cap="none" spc="0" baseline="0" noProof="0">
                          <a:solidFill>
                            <a:srgbClr val="262626"/>
                          </a:solidFill>
                          <a:latin typeface="Aptos"/>
                        </a:rPr>
                        <a:t>                            O(1)</a:t>
                      </a:r>
                    </a:p>
                  </a:txBody>
                  <a:tcPr marL="177294" marR="106376" marT="106376" marB="106376"/>
                </a:tc>
                <a:extLst>
                  <a:ext uri="{0D108BD9-81ED-4DB2-BD59-A6C34878D82A}">
                    <a16:rowId xmlns:a16="http://schemas.microsoft.com/office/drawing/2014/main" val="939326235"/>
                  </a:ext>
                </a:extLst>
              </a:tr>
              <a:tr h="1397970">
                <a:tc>
                  <a:txBody>
                    <a:bodyPr/>
                    <a:lstStyle/>
                    <a:p>
                      <a:pPr lvl="0">
                        <a:buNone/>
                      </a:pPr>
                      <a:r>
                        <a:rPr lang="en-US" sz="2000" cap="none" spc="0">
                          <a:solidFill>
                            <a:schemeClr val="tx1">
                              <a:lumMod val="85000"/>
                              <a:lumOff val="15000"/>
                            </a:schemeClr>
                          </a:solidFill>
                        </a:rPr>
                        <a:t>void </a:t>
                      </a:r>
                      <a:r>
                        <a:rPr lang="en-US" sz="2000" cap="none" spc="0" err="1">
                          <a:solidFill>
                            <a:schemeClr val="tx1">
                              <a:lumMod val="85000"/>
                              <a:lumOff val="15000"/>
                            </a:schemeClr>
                          </a:solidFill>
                        </a:rPr>
                        <a:t>MakeFunction</a:t>
                      </a:r>
                      <a:r>
                        <a:rPr lang="en-US" sz="2000" cap="none" spc="0">
                          <a:solidFill>
                            <a:schemeClr val="tx1">
                              <a:lumMod val="85000"/>
                              <a:lumOff val="15000"/>
                            </a:schemeClr>
                          </a:solidFill>
                        </a:rPr>
                        <a:t>()</a:t>
                      </a:r>
                    </a:p>
                  </a:txBody>
                  <a:tcPr marL="177294" marR="106376" marT="106376" marB="106376"/>
                </a:tc>
                <a:tc>
                  <a:txBody>
                    <a:bodyPr/>
                    <a:lstStyle/>
                    <a:p>
                      <a:pPr lvl="0" algn="l">
                        <a:lnSpc>
                          <a:spcPct val="100000"/>
                        </a:lnSpc>
                        <a:spcBef>
                          <a:spcPts val="0"/>
                        </a:spcBef>
                        <a:spcAft>
                          <a:spcPts val="0"/>
                        </a:spcAft>
                        <a:buNone/>
                      </a:pPr>
                      <a:r>
                        <a:rPr lang="en-US" sz="2000" b="0" u="none" strike="noStrike" cap="none" spc="0" noProof="0">
                          <a:solidFill>
                            <a:schemeClr val="tx1">
                              <a:lumMod val="85000"/>
                              <a:lumOff val="15000"/>
                            </a:schemeClr>
                          </a:solidFill>
                        </a:rPr>
                        <a:t>O(n*m*p + n*m*s) // n is the number of users , m is the maximum number of slot per user in one day , p is the maximum number of shows per user in one day , s is the maximum number of recording shows per user in one day</a:t>
                      </a:r>
                      <a:endParaRPr lang="en-US" sz="2000" cap="none" spc="0">
                        <a:solidFill>
                          <a:schemeClr val="tx1">
                            <a:lumMod val="85000"/>
                            <a:lumOff val="15000"/>
                          </a:schemeClr>
                        </a:solidFill>
                      </a:endParaRPr>
                    </a:p>
                  </a:txBody>
                  <a:tcPr marL="177294" marR="106376" marT="106376" marB="106376"/>
                </a:tc>
                <a:tc>
                  <a:txBody>
                    <a:bodyPr/>
                    <a:lstStyle/>
                    <a:p>
                      <a:r>
                        <a:rPr lang="en-US" sz="2000" cap="none" spc="0">
                          <a:solidFill>
                            <a:schemeClr val="tx1">
                              <a:lumMod val="85000"/>
                              <a:lumOff val="15000"/>
                            </a:schemeClr>
                          </a:solidFill>
                        </a:rPr>
                        <a:t>O(n *  p ) // n is number of users and p</a:t>
                      </a:r>
                      <a:r>
                        <a:rPr lang="en-US" sz="2000" b="0" u="none" strike="noStrike" cap="none" spc="0" noProof="0">
                          <a:solidFill>
                            <a:schemeClr val="tx1">
                              <a:lumMod val="85000"/>
                              <a:lumOff val="15000"/>
                            </a:schemeClr>
                          </a:solidFill>
                        </a:rPr>
                        <a:t> is the maximum number of shows per user in one day</a:t>
                      </a:r>
                      <a:endParaRPr lang="en-US" sz="2000" cap="none" spc="0">
                        <a:solidFill>
                          <a:schemeClr val="tx1">
                            <a:lumMod val="85000"/>
                            <a:lumOff val="15000"/>
                          </a:schemeClr>
                        </a:solidFill>
                      </a:endParaRPr>
                    </a:p>
                  </a:txBody>
                  <a:tcPr marL="177294" marR="106376" marT="106376" marB="106376"/>
                </a:tc>
                <a:extLst>
                  <a:ext uri="{0D108BD9-81ED-4DB2-BD59-A6C34878D82A}">
                    <a16:rowId xmlns:a16="http://schemas.microsoft.com/office/drawing/2014/main" val="1925145785"/>
                  </a:ext>
                </a:extLst>
              </a:tr>
              <a:tr h="1224370">
                <a:tc>
                  <a:txBody>
                    <a:bodyPr/>
                    <a:lstStyle/>
                    <a:p>
                      <a:r>
                        <a:rPr lang="en-US" sz="2000" cap="none" spc="0">
                          <a:solidFill>
                            <a:schemeClr val="tx1">
                              <a:lumMod val="85000"/>
                              <a:lumOff val="15000"/>
                            </a:schemeClr>
                          </a:solidFill>
                        </a:rPr>
                        <a:t>void DisplayInput()</a:t>
                      </a:r>
                    </a:p>
                  </a:txBody>
                  <a:tcPr marL="177294" marR="106376" marT="106376" marB="106376"/>
                </a:tc>
                <a:tc>
                  <a:txBody>
                    <a:bodyPr/>
                    <a:lstStyle/>
                    <a:p>
                      <a:pPr lvl="0" algn="l">
                        <a:lnSpc>
                          <a:spcPct val="100000"/>
                        </a:lnSpc>
                        <a:spcBef>
                          <a:spcPts val="0"/>
                        </a:spcBef>
                        <a:spcAft>
                          <a:spcPts val="0"/>
                        </a:spcAft>
                        <a:buNone/>
                      </a:pPr>
                      <a:r>
                        <a:rPr lang="en-US" sz="2000" b="0" u="none" strike="noStrike" cap="none" spc="0" noProof="0">
                          <a:solidFill>
                            <a:schemeClr val="tx1">
                              <a:lumMod val="85000"/>
                              <a:lumOff val="15000"/>
                            </a:schemeClr>
                          </a:solidFill>
                        </a:rPr>
                        <a:t>O(n*(p + q + s)) // n is the total number of users, p is the maximum numbers of slots per day , q is the number of shows, s is the maximum number of shows per day</a:t>
                      </a:r>
                      <a:endParaRPr lang="en-US" sz="2000" cap="none" spc="0">
                        <a:solidFill>
                          <a:schemeClr val="tx1">
                            <a:lumMod val="85000"/>
                            <a:lumOff val="15000"/>
                          </a:schemeClr>
                        </a:solidFill>
                      </a:endParaRPr>
                    </a:p>
                  </a:txBody>
                  <a:tcPr marL="177294" marR="106376" marT="106376" marB="106376"/>
                </a:tc>
                <a:tc>
                  <a:txBody>
                    <a:bodyPr/>
                    <a:lstStyle/>
                    <a:p>
                      <a:pPr algn="ctr"/>
                      <a:r>
                        <a:rPr lang="en-US" sz="2000" cap="none" spc="0">
                          <a:solidFill>
                            <a:schemeClr val="tx1">
                              <a:lumMod val="85000"/>
                              <a:lumOff val="15000"/>
                            </a:schemeClr>
                          </a:solidFill>
                        </a:rPr>
                        <a:t>O(1)</a:t>
                      </a:r>
                    </a:p>
                  </a:txBody>
                  <a:tcPr marL="177294" marR="106376" marT="106376" marB="106376" anchor="ctr"/>
                </a:tc>
                <a:extLst>
                  <a:ext uri="{0D108BD9-81ED-4DB2-BD59-A6C34878D82A}">
                    <a16:rowId xmlns:a16="http://schemas.microsoft.com/office/drawing/2014/main" val="4031481763"/>
                  </a:ext>
                </a:extLst>
              </a:tr>
              <a:tr h="1007393">
                <a:tc>
                  <a:txBody>
                    <a:bodyPr/>
                    <a:lstStyle/>
                    <a:p>
                      <a:r>
                        <a:rPr lang="en-US" sz="2000" cap="none" spc="0">
                          <a:solidFill>
                            <a:schemeClr val="tx1">
                              <a:lumMod val="85000"/>
                              <a:lumOff val="15000"/>
                            </a:schemeClr>
                          </a:solidFill>
                        </a:rPr>
                        <a:t>void </a:t>
                      </a:r>
                      <a:r>
                        <a:rPr lang="en-US" sz="2000" cap="none" spc="0" err="1">
                          <a:solidFill>
                            <a:schemeClr val="tx1">
                              <a:lumMod val="85000"/>
                              <a:lumOff val="15000"/>
                            </a:schemeClr>
                          </a:solidFill>
                        </a:rPr>
                        <a:t>DisplayRecord</a:t>
                      </a:r>
                      <a:r>
                        <a:rPr lang="en-US" sz="2000" cap="none" spc="0">
                          <a:solidFill>
                            <a:schemeClr val="tx1">
                              <a:lumMod val="85000"/>
                              <a:lumOff val="15000"/>
                            </a:schemeClr>
                          </a:solidFill>
                        </a:rPr>
                        <a:t>()</a:t>
                      </a:r>
                    </a:p>
                  </a:txBody>
                  <a:tcPr marL="177294" marR="106376" marT="106376" marB="106376"/>
                </a:tc>
                <a:tc>
                  <a:txBody>
                    <a:bodyPr/>
                    <a:lstStyle/>
                    <a:p>
                      <a:pPr lvl="0" algn="l">
                        <a:lnSpc>
                          <a:spcPct val="100000"/>
                        </a:lnSpc>
                        <a:spcBef>
                          <a:spcPts val="0"/>
                        </a:spcBef>
                        <a:spcAft>
                          <a:spcPts val="0"/>
                        </a:spcAft>
                        <a:buNone/>
                      </a:pPr>
                      <a:r>
                        <a:rPr lang="en-US" sz="2000" b="0" u="none" strike="noStrike" cap="none" spc="0" noProof="0">
                          <a:solidFill>
                            <a:schemeClr val="tx1">
                              <a:lumMod val="85000"/>
                              <a:lumOff val="15000"/>
                            </a:schemeClr>
                          </a:solidFill>
                        </a:rPr>
                        <a:t>O(m * p) //  m is the number of users across all days and p is the maximum number of time slots per user </a:t>
                      </a:r>
                      <a:endParaRPr lang="en-US" sz="2000" cap="none" spc="0">
                        <a:solidFill>
                          <a:schemeClr val="tx1">
                            <a:lumMod val="85000"/>
                            <a:lumOff val="15000"/>
                          </a:schemeClr>
                        </a:solidFill>
                      </a:endParaRPr>
                    </a:p>
                  </a:txBody>
                  <a:tcPr marL="177294" marR="106376" marT="106376" marB="106376"/>
                </a:tc>
                <a:tc>
                  <a:txBody>
                    <a:bodyPr/>
                    <a:lstStyle/>
                    <a:p>
                      <a:pPr algn="ctr"/>
                      <a:r>
                        <a:rPr lang="en-US" sz="2000" cap="none" spc="0">
                          <a:solidFill>
                            <a:schemeClr val="tx1">
                              <a:lumMod val="85000"/>
                              <a:lumOff val="15000"/>
                            </a:schemeClr>
                          </a:solidFill>
                        </a:rPr>
                        <a:t>O(1)</a:t>
                      </a:r>
                    </a:p>
                  </a:txBody>
                  <a:tcPr marL="177294" marR="106376" marT="106376" marB="106376" anchor="ctr"/>
                </a:tc>
                <a:extLst>
                  <a:ext uri="{0D108BD9-81ED-4DB2-BD59-A6C34878D82A}">
                    <a16:rowId xmlns:a16="http://schemas.microsoft.com/office/drawing/2014/main" val="2329132099"/>
                  </a:ext>
                </a:extLst>
              </a:tr>
            </a:tbl>
          </a:graphicData>
        </a:graphic>
      </p:graphicFrame>
      <p:cxnSp>
        <p:nvCxnSpPr>
          <p:cNvPr id="5" name="Straight Connector 4">
            <a:extLst>
              <a:ext uri="{FF2B5EF4-FFF2-40B4-BE49-F238E27FC236}">
                <a16:creationId xmlns:a16="http://schemas.microsoft.com/office/drawing/2014/main" id="{5A67F3A5-1ACA-A384-C299-A91918DFAC6E}"/>
              </a:ext>
            </a:extLst>
          </p:cNvPr>
          <p:cNvCxnSpPr>
            <a:cxnSpLocks/>
          </p:cNvCxnSpPr>
          <p:nvPr/>
        </p:nvCxnSpPr>
        <p:spPr>
          <a:xfrm>
            <a:off x="3348186" y="-3255176"/>
            <a:ext cx="0" cy="1026925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BB048DDB-4D36-72E1-6DC7-9D127D4542F6}"/>
              </a:ext>
            </a:extLst>
          </p:cNvPr>
          <p:cNvCxnSpPr>
            <a:cxnSpLocks/>
          </p:cNvCxnSpPr>
          <p:nvPr/>
        </p:nvCxnSpPr>
        <p:spPr>
          <a:xfrm>
            <a:off x="8190271" y="-3256206"/>
            <a:ext cx="0" cy="1013765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5302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blue mesh and nodes">
            <a:extLst>
              <a:ext uri="{FF2B5EF4-FFF2-40B4-BE49-F238E27FC236}">
                <a16:creationId xmlns:a16="http://schemas.microsoft.com/office/drawing/2014/main" id="{787C72B0-4DBF-9A0F-D694-A6158DAA34B9}"/>
              </a:ext>
            </a:extLst>
          </p:cNvPr>
          <p:cNvPicPr>
            <a:picLocks noChangeAspect="1"/>
          </p:cNvPicPr>
          <p:nvPr/>
        </p:nvPicPr>
        <p:blipFill rotWithShape="1">
          <a:blip r:embed="rId2">
            <a:alphaModFix amt="50000"/>
          </a:blip>
          <a:srcRect l="25"/>
          <a:stretch/>
        </p:blipFill>
        <p:spPr>
          <a:xfrm>
            <a:off x="0" y="4773"/>
            <a:ext cx="12188930" cy="6857990"/>
          </a:xfrm>
          <a:prstGeom prst="rect">
            <a:avLst/>
          </a:prstGeom>
        </p:spPr>
      </p:pic>
      <p:sp>
        <p:nvSpPr>
          <p:cNvPr id="2" name="Title 1">
            <a:extLst>
              <a:ext uri="{FF2B5EF4-FFF2-40B4-BE49-F238E27FC236}">
                <a16:creationId xmlns:a16="http://schemas.microsoft.com/office/drawing/2014/main" id="{3CD4B71D-8325-86D3-4BF7-B45443AD0246}"/>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Pseudocodes</a:t>
            </a:r>
          </a:p>
        </p:txBody>
      </p:sp>
      <p:sp>
        <p:nvSpPr>
          <p:cNvPr id="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354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B341717B-C435-607E-ED62-451B61D3D003}"/>
              </a:ext>
            </a:extLst>
          </p:cNvPr>
          <p:cNvCxnSpPr/>
          <p:nvPr/>
        </p:nvCxnSpPr>
        <p:spPr>
          <a:xfrm>
            <a:off x="6032500" y="135193"/>
            <a:ext cx="0" cy="65876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BB2F511-797F-AD03-3B8D-1E15619F0A8C}"/>
              </a:ext>
            </a:extLst>
          </p:cNvPr>
          <p:cNvSpPr txBox="1"/>
          <p:nvPr/>
        </p:nvSpPr>
        <p:spPr>
          <a:xfrm>
            <a:off x="312616" y="1699067"/>
            <a:ext cx="5471273" cy="3970318"/>
          </a:xfrm>
          <a:prstGeom prst="rect">
            <a:avLst/>
          </a:prstGeom>
          <a:noFill/>
        </p:spPr>
        <p:txBody>
          <a:bodyPr wrap="square" lIns="91440" tIns="45720" rIns="91440" bIns="45720" rtlCol="0" anchor="t">
            <a:spAutoFit/>
          </a:bodyPr>
          <a:lstStyle/>
          <a:p>
            <a:pPr marL="0" indent="0">
              <a:buNone/>
            </a:pPr>
            <a:r>
              <a:rPr lang="en-US">
                <a:solidFill>
                  <a:schemeClr val="bg1"/>
                </a:solidFill>
                <a:latin typeface="Courier New"/>
                <a:ea typeface="ADLaM Display"/>
                <a:cs typeface="Courier New"/>
              </a:rPr>
              <a:t>int </a:t>
            </a:r>
            <a:r>
              <a:rPr lang="en-US" sz="1800" err="1">
                <a:solidFill>
                  <a:schemeClr val="bg1"/>
                </a:solidFill>
                <a:latin typeface="Courier New"/>
                <a:ea typeface="ADLaM Display"/>
                <a:cs typeface="Courier New"/>
              </a:rPr>
              <a:t>CompareTi</a:t>
            </a:r>
            <a:r>
              <a:rPr lang="en-US" err="1">
                <a:solidFill>
                  <a:schemeClr val="bg1"/>
                </a:solidFill>
                <a:latin typeface="Courier New"/>
                <a:ea typeface="ADLaM Display"/>
                <a:cs typeface="Courier New"/>
              </a:rPr>
              <a:t>meSlot</a:t>
            </a:r>
            <a:r>
              <a:rPr lang="en-US">
                <a:solidFill>
                  <a:schemeClr val="bg1"/>
                </a:solidFill>
                <a:latin typeface="Courier New"/>
                <a:ea typeface="ADLaM Display"/>
                <a:cs typeface="Courier New"/>
              </a:rPr>
              <a:t>()</a:t>
            </a:r>
            <a:endParaRPr lang="en-US" sz="1800">
              <a:solidFill>
                <a:schemeClr val="bg1"/>
              </a:solidFill>
              <a:latin typeface="Courier New"/>
              <a:ea typeface="ADLaM Display"/>
              <a:cs typeface="Courier New"/>
            </a:endParaRPr>
          </a:p>
          <a:p>
            <a:pPr marL="0" indent="0">
              <a:buNone/>
            </a:pPr>
            <a:r>
              <a:rPr lang="en-US" sz="1800">
                <a:solidFill>
                  <a:schemeClr val="bg1"/>
                </a:solidFill>
                <a:latin typeface="Courier New"/>
                <a:ea typeface="ADLaM Display"/>
                <a:cs typeface="Courier New"/>
              </a:rPr>
              <a:t>//1. Function to Compare Two Timeslots</a:t>
            </a:r>
          </a:p>
          <a:p>
            <a:pPr marL="0" indent="0">
              <a:buNone/>
            </a:pPr>
            <a:r>
              <a:rPr lang="en-US" sz="1800">
                <a:solidFill>
                  <a:schemeClr val="bg1"/>
                </a:solidFill>
                <a:latin typeface="Courier New"/>
                <a:ea typeface="ADLaM Display"/>
                <a:cs typeface="Courier New"/>
              </a:rPr>
              <a:t>    int Compare (Slot, Show)</a:t>
            </a:r>
          </a:p>
          <a:p>
            <a:pPr marL="0" indent="0">
              <a:buNone/>
            </a:pPr>
            <a:r>
              <a:rPr lang="en-US" sz="1800">
                <a:solidFill>
                  <a:schemeClr val="bg1"/>
                </a:solidFill>
                <a:latin typeface="Courier New"/>
                <a:ea typeface="ADLaM Display"/>
                <a:cs typeface="Courier New"/>
              </a:rPr>
              <a:t>    If the Show is coming after the free slot </a:t>
            </a:r>
          </a:p>
          <a:p>
            <a:pPr marL="0" indent="0">
              <a:buNone/>
            </a:pPr>
            <a:r>
              <a:rPr lang="en-US" sz="1800">
                <a:solidFill>
                  <a:schemeClr val="bg1"/>
                </a:solidFill>
                <a:latin typeface="Courier New"/>
                <a:ea typeface="ADLaM Display"/>
                <a:cs typeface="Courier New"/>
              </a:rPr>
              <a:t>    return 1; </a:t>
            </a:r>
          </a:p>
          <a:p>
            <a:pPr marL="0" indent="0">
              <a:buNone/>
            </a:pPr>
            <a:r>
              <a:rPr lang="en-US" sz="1800">
                <a:solidFill>
                  <a:schemeClr val="bg1"/>
                </a:solidFill>
                <a:latin typeface="Courier New"/>
                <a:ea typeface="ADLaM Display"/>
                <a:cs typeface="Courier New"/>
              </a:rPr>
              <a:t>    If The show is coming before the free slot</a:t>
            </a:r>
          </a:p>
          <a:p>
            <a:pPr marL="0" indent="0">
              <a:buNone/>
            </a:pPr>
            <a:r>
              <a:rPr lang="en-US" sz="1800">
                <a:solidFill>
                  <a:schemeClr val="bg1"/>
                </a:solidFill>
                <a:latin typeface="Courier New"/>
                <a:ea typeface="ADLaM Display"/>
                <a:cs typeface="Courier New"/>
              </a:rPr>
              <a:t>    return -1;</a:t>
            </a:r>
          </a:p>
          <a:p>
            <a:pPr marL="0" indent="0">
              <a:buNone/>
            </a:pPr>
            <a:r>
              <a:rPr lang="en-US" sz="1800">
                <a:solidFill>
                  <a:schemeClr val="bg1"/>
                </a:solidFill>
                <a:latin typeface="Courier New"/>
                <a:ea typeface="ADLaM Display"/>
                <a:cs typeface="Courier New"/>
              </a:rPr>
              <a:t>    If the Show is coming on time  </a:t>
            </a:r>
          </a:p>
          <a:p>
            <a:pPr marL="0" indent="0">
              <a:buNone/>
            </a:pPr>
            <a:r>
              <a:rPr lang="en-US" sz="1800">
                <a:solidFill>
                  <a:schemeClr val="bg1"/>
                </a:solidFill>
                <a:latin typeface="Courier New"/>
                <a:ea typeface="ADLaM Display"/>
                <a:cs typeface="Courier New"/>
              </a:rPr>
              <a:t>    return 0;</a:t>
            </a:r>
          </a:p>
          <a:p>
            <a:pPr marL="0" indent="0">
              <a:buNone/>
            </a:pPr>
            <a:endParaRPr lang="en-US">
              <a:solidFill>
                <a:schemeClr val="bg1"/>
              </a:solidFill>
              <a:latin typeface="Courier New" panose="02070309020205020404" pitchFamily="49" charset="0"/>
              <a:ea typeface="ADLaM Display" panose="020F0502020204030204" pitchFamily="2" charset="0"/>
              <a:cs typeface="Courier New" panose="02070309020205020404" pitchFamily="49" charset="0"/>
            </a:endParaRPr>
          </a:p>
          <a:p>
            <a:pPr marL="0" indent="0">
              <a:buNone/>
            </a:pPr>
            <a:endParaRPr lang="en-US" sz="1800">
              <a:solidFill>
                <a:schemeClr val="bg1"/>
              </a:solidFill>
              <a:latin typeface="Courier New"/>
              <a:ea typeface="ADLaM Display"/>
              <a:cs typeface="Courier New"/>
            </a:endParaRPr>
          </a:p>
          <a:p>
            <a:pPr marL="0" indent="0">
              <a:buNone/>
            </a:pPr>
            <a:endParaRPr lang="en-US" sz="1800">
              <a:solidFill>
                <a:schemeClr val="bg1"/>
              </a:solidFill>
              <a:latin typeface="Courier New" panose="02070309020205020404" pitchFamily="49" charset="0"/>
              <a:ea typeface="ADLaM Display" panose="020F0502020204030204" pitchFamily="2" charset="0"/>
              <a:cs typeface="Courier New" panose="02070309020205020404" pitchFamily="49" charset="0"/>
            </a:endParaRPr>
          </a:p>
        </p:txBody>
      </p:sp>
      <p:sp>
        <p:nvSpPr>
          <p:cNvPr id="2" name="TextBox 1">
            <a:extLst>
              <a:ext uri="{FF2B5EF4-FFF2-40B4-BE49-F238E27FC236}">
                <a16:creationId xmlns:a16="http://schemas.microsoft.com/office/drawing/2014/main" id="{56B6055C-D060-66C7-2456-77692FA4F42F}"/>
              </a:ext>
            </a:extLst>
          </p:cNvPr>
          <p:cNvSpPr txBox="1"/>
          <p:nvPr/>
        </p:nvSpPr>
        <p:spPr>
          <a:xfrm>
            <a:off x="6541005" y="1699067"/>
            <a:ext cx="546588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Courier New"/>
                <a:cs typeface="Courier New"/>
              </a:rPr>
              <a:t>int </a:t>
            </a:r>
            <a:r>
              <a:rPr lang="en-US" err="1">
                <a:solidFill>
                  <a:schemeClr val="bg1"/>
                </a:solidFill>
                <a:latin typeface="Courier New"/>
                <a:cs typeface="Courier New"/>
              </a:rPr>
              <a:t>CalculateRow</a:t>
            </a:r>
            <a:r>
              <a:rPr lang="en-US">
                <a:solidFill>
                  <a:schemeClr val="bg1"/>
                </a:solidFill>
                <a:latin typeface="Courier New"/>
                <a:cs typeface="Courier New"/>
              </a:rPr>
              <a:t>()</a:t>
            </a:r>
          </a:p>
          <a:p>
            <a:r>
              <a:rPr lang="en-US">
                <a:solidFill>
                  <a:schemeClr val="bg1"/>
                </a:solidFill>
                <a:latin typeface="Courier New"/>
                <a:cs typeface="Courier New"/>
              </a:rPr>
              <a:t>//Function to Calculate the number of users</a:t>
            </a:r>
          </a:p>
          <a:p>
            <a:r>
              <a:rPr lang="en-US">
                <a:solidFill>
                  <a:schemeClr val="bg1"/>
                </a:solidFill>
                <a:latin typeface="Courier New"/>
                <a:cs typeface="Courier New"/>
              </a:rPr>
              <a:t>int </a:t>
            </a:r>
            <a:r>
              <a:rPr lang="en-US" err="1">
                <a:solidFill>
                  <a:schemeClr val="bg1"/>
                </a:solidFill>
                <a:latin typeface="Courier New"/>
                <a:cs typeface="Courier New"/>
              </a:rPr>
              <a:t>CalculateRow</a:t>
            </a:r>
            <a:r>
              <a:rPr lang="en-US">
                <a:solidFill>
                  <a:schemeClr val="bg1"/>
                </a:solidFill>
                <a:latin typeface="Courier New"/>
                <a:cs typeface="Courier New"/>
              </a:rPr>
              <a:t>()</a:t>
            </a:r>
          </a:p>
          <a:p>
            <a:r>
              <a:rPr lang="en-IN">
                <a:solidFill>
                  <a:schemeClr val="bg1"/>
                </a:solidFill>
                <a:latin typeface="Courier New"/>
                <a:cs typeface="Courier New"/>
              </a:rPr>
              <a:t>open input file "TV_P9.csv" </a:t>
            </a:r>
            <a:endParaRPr lang="en-US">
              <a:solidFill>
                <a:schemeClr val="bg1"/>
              </a:solidFill>
              <a:latin typeface="Courier New"/>
              <a:cs typeface="Courier New"/>
            </a:endParaRPr>
          </a:p>
          <a:p>
            <a:r>
              <a:rPr lang="en-US">
                <a:solidFill>
                  <a:schemeClr val="bg1"/>
                </a:solidFill>
                <a:latin typeface="Courier New"/>
                <a:cs typeface="Courier New"/>
              </a:rPr>
              <a:t>while (read a line from input file): </a:t>
            </a:r>
          </a:p>
          <a:p>
            <a:r>
              <a:rPr lang="en-IN">
                <a:solidFill>
                  <a:schemeClr val="bg1"/>
                </a:solidFill>
                <a:latin typeface="Courier New"/>
                <a:cs typeface="Courier New"/>
              </a:rPr>
              <a:t>count = count + 1 </a:t>
            </a:r>
            <a:endParaRPr lang="en-US">
              <a:solidFill>
                <a:schemeClr val="bg1"/>
              </a:solidFill>
              <a:latin typeface="Courier New"/>
              <a:cs typeface="Courier New"/>
            </a:endParaRPr>
          </a:p>
          <a:p>
            <a:r>
              <a:rPr lang="en-IN" err="1">
                <a:solidFill>
                  <a:schemeClr val="bg1"/>
                </a:solidFill>
                <a:latin typeface="Courier New"/>
                <a:cs typeface="Courier New"/>
              </a:rPr>
              <a:t>endwhile</a:t>
            </a:r>
            <a:r>
              <a:rPr lang="en-IN">
                <a:solidFill>
                  <a:schemeClr val="bg1"/>
                </a:solidFill>
                <a:latin typeface="Courier New"/>
                <a:cs typeface="Courier New"/>
              </a:rPr>
              <a:t> </a:t>
            </a:r>
            <a:endParaRPr lang="en-US">
              <a:solidFill>
                <a:schemeClr val="bg1"/>
              </a:solidFill>
              <a:latin typeface="Courier New"/>
              <a:cs typeface="Courier New"/>
            </a:endParaRPr>
          </a:p>
          <a:p>
            <a:r>
              <a:rPr lang="en-IN">
                <a:solidFill>
                  <a:schemeClr val="bg1"/>
                </a:solidFill>
                <a:latin typeface="Courier New"/>
                <a:cs typeface="Courier New"/>
              </a:rPr>
              <a:t>close input file </a:t>
            </a:r>
            <a:endParaRPr lang="en-US">
              <a:solidFill>
                <a:schemeClr val="bg1"/>
              </a:solidFill>
              <a:latin typeface="Courier New"/>
              <a:cs typeface="Courier New"/>
            </a:endParaRPr>
          </a:p>
          <a:p>
            <a:r>
              <a:rPr lang="en-IN">
                <a:solidFill>
                  <a:schemeClr val="bg1"/>
                </a:solidFill>
                <a:latin typeface="Courier New"/>
                <a:cs typeface="Courier New"/>
              </a:rPr>
              <a:t>result = count – 1 </a:t>
            </a:r>
            <a:endParaRPr lang="en-US">
              <a:solidFill>
                <a:schemeClr val="bg1"/>
              </a:solidFill>
              <a:latin typeface="Courier New"/>
              <a:cs typeface="Courier New"/>
            </a:endParaRPr>
          </a:p>
          <a:p>
            <a:r>
              <a:rPr lang="en-IN">
                <a:solidFill>
                  <a:schemeClr val="bg1"/>
                </a:solidFill>
                <a:latin typeface="Courier New"/>
                <a:cs typeface="Courier New"/>
              </a:rPr>
              <a:t>return max(0, result)</a:t>
            </a:r>
            <a:endParaRPr lang="en-US">
              <a:solidFill>
                <a:schemeClr val="bg1"/>
              </a:solidFill>
            </a:endParaRPr>
          </a:p>
        </p:txBody>
      </p:sp>
      <p:sp>
        <p:nvSpPr>
          <p:cNvPr id="3" name="TextBox 2">
            <a:extLst>
              <a:ext uri="{FF2B5EF4-FFF2-40B4-BE49-F238E27FC236}">
                <a16:creationId xmlns:a16="http://schemas.microsoft.com/office/drawing/2014/main" id="{2AFF6D3C-0E81-1633-7784-D58F7A579717}"/>
              </a:ext>
            </a:extLst>
          </p:cNvPr>
          <p:cNvSpPr txBox="1"/>
          <p:nvPr/>
        </p:nvSpPr>
        <p:spPr>
          <a:xfrm>
            <a:off x="166779" y="6858000"/>
            <a:ext cx="12192861" cy="7466831"/>
          </a:xfrm>
          <a:prstGeom prst="rect">
            <a:avLst/>
          </a:prstGeom>
          <a:noFill/>
        </p:spPr>
        <p:txBody>
          <a:bodyPr wrap="square" rtlCol="0">
            <a:spAutoFit/>
          </a:bodyPr>
          <a:lstStyle/>
          <a:p>
            <a:pPr fontAlgn="base"/>
            <a:r>
              <a:rPr lang="en-US">
                <a:solidFill>
                  <a:schemeClr val="bg1"/>
                </a:solidFill>
                <a:latin typeface="Courier New"/>
                <a:ea typeface="ADLaM Display"/>
                <a:cs typeface="Courier New"/>
              </a:rPr>
              <a:t>void </a:t>
            </a:r>
            <a:r>
              <a:rPr lang="en-US" err="1">
                <a:solidFill>
                  <a:schemeClr val="bg1"/>
                </a:solidFill>
                <a:latin typeface="Courier New"/>
                <a:ea typeface="ADLaM Display"/>
                <a:cs typeface="Courier New"/>
              </a:rPr>
              <a:t>ReadCSV</a:t>
            </a:r>
            <a:r>
              <a:rPr lang="en-US">
                <a:solidFill>
                  <a:schemeClr val="bg1"/>
                </a:solidFill>
                <a:latin typeface="Courier New"/>
                <a:ea typeface="ADLaM Display"/>
                <a:cs typeface="Courier New"/>
              </a:rPr>
              <a:t>()</a:t>
            </a:r>
          </a:p>
          <a:p>
            <a:pPr fontAlgn="base"/>
            <a:r>
              <a:rPr lang="en-US">
                <a:solidFill>
                  <a:schemeClr val="bg1"/>
                </a:solidFill>
                <a:latin typeface="Courier New"/>
                <a:ea typeface="ADLaM Display"/>
                <a:cs typeface="Courier New"/>
              </a:rPr>
              <a:t>//Function to Read CSV file </a:t>
            </a:r>
          </a:p>
          <a:p>
            <a:pPr fontAlgn="base"/>
            <a:r>
              <a:rPr lang="en-US">
                <a:solidFill>
                  <a:schemeClr val="bg1"/>
                </a:solidFill>
                <a:latin typeface="Courier New"/>
                <a:ea typeface="ADLaM Display"/>
                <a:cs typeface="Courier New"/>
              </a:rPr>
              <a:t>      </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 0 </a:t>
            </a:r>
          </a:p>
          <a:p>
            <a:pPr fontAlgn="base"/>
            <a:r>
              <a:rPr lang="en-US">
                <a:solidFill>
                  <a:schemeClr val="bg1"/>
                </a:solidFill>
                <a:latin typeface="Courier New"/>
                <a:ea typeface="ADLaM Display"/>
                <a:cs typeface="Courier New"/>
              </a:rPr>
              <a:t>      open input file "TV_P9.csv" </a:t>
            </a:r>
          </a:p>
          <a:p>
            <a:pPr fontAlgn="base"/>
            <a:r>
              <a:rPr lang="en-US">
                <a:solidFill>
                  <a:schemeClr val="bg1"/>
                </a:solidFill>
                <a:latin typeface="Courier New"/>
                <a:ea typeface="ADLaM Display"/>
                <a:cs typeface="Courier New"/>
              </a:rPr>
              <a:t>      if file is not open: </a:t>
            </a:r>
          </a:p>
          <a:p>
            <a:pPr fontAlgn="base"/>
            <a:r>
              <a:rPr lang="en-US">
                <a:solidFill>
                  <a:schemeClr val="bg1"/>
                </a:solidFill>
                <a:latin typeface="Courier New"/>
                <a:ea typeface="ADLaM Display"/>
                <a:cs typeface="Courier New"/>
              </a:rPr>
              <a:t>         print "Error opening file!" </a:t>
            </a:r>
          </a:p>
          <a:p>
            <a:pPr fontAlgn="base"/>
            <a:r>
              <a:rPr lang="en-US">
                <a:solidFill>
                  <a:schemeClr val="bg1"/>
                </a:solidFill>
                <a:latin typeface="Courier New"/>
                <a:ea typeface="ADLaM Display"/>
                <a:cs typeface="Courier New"/>
              </a:rPr>
              <a:t>   return </a:t>
            </a:r>
          </a:p>
          <a:p>
            <a:pPr fontAlgn="base"/>
            <a:r>
              <a:rPr lang="en-US">
                <a:solidFill>
                  <a:schemeClr val="bg1"/>
                </a:solidFill>
                <a:latin typeface="Courier New"/>
                <a:ea typeface="ADLaM Display"/>
                <a:cs typeface="Courier New"/>
              </a:rPr>
              <a:t>      endif </a:t>
            </a:r>
          </a:p>
          <a:p>
            <a:pPr fontAlgn="base"/>
            <a:r>
              <a:rPr lang="en-US">
                <a:solidFill>
                  <a:schemeClr val="bg1"/>
                </a:solidFill>
                <a:latin typeface="Courier New"/>
                <a:ea typeface="ADLaM Display"/>
                <a:cs typeface="Courier New"/>
              </a:rPr>
              <a:t>     read header line and discard     </a:t>
            </a:r>
          </a:p>
          <a:p>
            <a:pPr fontAlgn="base"/>
            <a:r>
              <a:rPr lang="en-US">
                <a:solidFill>
                  <a:schemeClr val="bg1"/>
                </a:solidFill>
                <a:latin typeface="Courier New"/>
                <a:ea typeface="ADLaM Display"/>
                <a:cs typeface="Courier New"/>
              </a:rPr>
              <a:t>     while (read line from input file and </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&lt; Size): </a:t>
            </a:r>
          </a:p>
          <a:p>
            <a:pPr fontAlgn="base"/>
            <a:r>
              <a:rPr lang="en-US">
                <a:solidFill>
                  <a:schemeClr val="bg1"/>
                </a:solidFill>
                <a:latin typeface="Courier New"/>
                <a:ea typeface="ADLaM Display"/>
                <a:cs typeface="Courier New"/>
              </a:rPr>
              <a:t>read comma-separated values from the line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Index Number </a:t>
            </a:r>
          </a:p>
          <a:p>
            <a:pPr fontAlgn="base"/>
            <a:r>
              <a:rPr lang="en-US">
                <a:solidFill>
                  <a:schemeClr val="bg1"/>
                </a:solidFill>
                <a:latin typeface="Courier New"/>
                <a:ea typeface="ADLaM Display"/>
                <a:cs typeface="Courier New"/>
              </a:rPr>
              <a:t>  read </a:t>
            </a:r>
            <a:r>
              <a:rPr lang="en-US" err="1">
                <a:solidFill>
                  <a:schemeClr val="bg1"/>
                </a:solidFill>
                <a:latin typeface="Courier New"/>
                <a:ea typeface="ADLaM Display"/>
                <a:cs typeface="Courier New"/>
              </a:rPr>
              <a:t>IndexNumberRow</a:t>
            </a:r>
            <a:r>
              <a:rPr lang="en-US">
                <a:solidFill>
                  <a:schemeClr val="bg1"/>
                </a:solidFill>
                <a:latin typeface="Courier New"/>
                <a:ea typeface="ADLaM Display"/>
                <a:cs typeface="Courier New"/>
              </a:rPr>
              <a:t> until comma </a:t>
            </a:r>
          </a:p>
          <a:p>
            <a:pPr fontAlgn="base"/>
            <a:r>
              <a:rPr lang="en-US">
                <a:solidFill>
                  <a:schemeClr val="bg1"/>
                </a:solidFill>
                <a:latin typeface="Courier New"/>
                <a:ea typeface="ADLaM Display"/>
                <a:cs typeface="Courier New"/>
              </a:rPr>
              <a:t>  convert </a:t>
            </a:r>
            <a:r>
              <a:rPr lang="en-US" err="1">
                <a:solidFill>
                  <a:schemeClr val="bg1"/>
                </a:solidFill>
                <a:latin typeface="Courier New"/>
                <a:ea typeface="ADLaM Display"/>
                <a:cs typeface="Courier New"/>
              </a:rPr>
              <a:t>IndexNumberRow</a:t>
            </a:r>
            <a:r>
              <a:rPr lang="en-US">
                <a:solidFill>
                  <a:schemeClr val="bg1"/>
                </a:solidFill>
                <a:latin typeface="Courier New"/>
                <a:ea typeface="ADLaM Display"/>
                <a:cs typeface="Courier New"/>
              </a:rPr>
              <a:t> to int and store in </a:t>
            </a:r>
            <a:r>
              <a:rPr lang="en-US" err="1">
                <a:solidFill>
                  <a:schemeClr val="bg1"/>
                </a:solidFill>
                <a:latin typeface="Courier New"/>
                <a:ea typeface="ADLaM Display"/>
                <a:cs typeface="Courier New"/>
              </a:rPr>
              <a:t>IndexNumber</a:t>
            </a:r>
            <a:r>
              <a:rPr lang="en-US">
                <a:solidFill>
                  <a:schemeClr val="bg1"/>
                </a:solidFill>
                <a:latin typeface="Courier New"/>
                <a:ea typeface="ADLaM Display"/>
                <a:cs typeface="Courier New"/>
              </a:rPr>
              <a:t>[</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a:t>
            </a:r>
            <a:r>
              <a:rPr lang="en-US" err="1">
                <a:solidFill>
                  <a:schemeClr val="bg1"/>
                </a:solidFill>
                <a:latin typeface="Courier New"/>
                <a:ea typeface="ADLaM Display"/>
                <a:cs typeface="Courier New"/>
              </a:rPr>
              <a:t>UserName</a:t>
            </a:r>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read </a:t>
            </a:r>
            <a:r>
              <a:rPr lang="en-US" err="1">
                <a:solidFill>
                  <a:schemeClr val="bg1"/>
                </a:solidFill>
                <a:latin typeface="Courier New"/>
                <a:ea typeface="ADLaM Display"/>
                <a:cs typeface="Courier New"/>
              </a:rPr>
              <a:t>UserName</a:t>
            </a:r>
            <a:r>
              <a:rPr lang="en-US">
                <a:solidFill>
                  <a:schemeClr val="bg1"/>
                </a:solidFill>
                <a:latin typeface="Courier New"/>
                <a:ea typeface="ADLaM Display"/>
                <a:cs typeface="Courier New"/>
              </a:rPr>
              <a:t>[</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until comma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Free Time </a:t>
            </a:r>
          </a:p>
          <a:p>
            <a:pPr fontAlgn="base"/>
            <a:r>
              <a:rPr lang="en-US">
                <a:solidFill>
                  <a:schemeClr val="bg1"/>
                </a:solidFill>
                <a:latin typeface="Courier New"/>
                <a:ea typeface="ADLaM Display"/>
                <a:cs typeface="Courier New"/>
              </a:rPr>
              <a:t>    read Time until comma </a:t>
            </a:r>
          </a:p>
          <a:p>
            <a:pPr fontAlgn="base"/>
            <a:r>
              <a:rPr lang="en-US">
                <a:solidFill>
                  <a:schemeClr val="bg1"/>
                </a:solidFill>
                <a:latin typeface="Courier New"/>
                <a:ea typeface="ADLaM Display"/>
                <a:cs typeface="Courier New"/>
              </a:rPr>
              <a:t>    split Time by '/' into </a:t>
            </a:r>
            <a:r>
              <a:rPr lang="en-US" err="1">
                <a:solidFill>
                  <a:schemeClr val="bg1"/>
                </a:solidFill>
                <a:latin typeface="Courier New"/>
                <a:ea typeface="ADLaM Display"/>
                <a:cs typeface="Courier New"/>
              </a:rPr>
              <a:t>EachMemberTime</a:t>
            </a:r>
            <a:r>
              <a:rPr lang="en-US">
                <a:solidFill>
                  <a:schemeClr val="bg1"/>
                </a:solidFill>
                <a:latin typeface="Courier New"/>
                <a:ea typeface="ADLaM Display"/>
                <a:cs typeface="Courier New"/>
              </a:rPr>
              <a:t> for each day </a:t>
            </a:r>
          </a:p>
          <a:p>
            <a:pPr fontAlgn="base"/>
            <a:r>
              <a:rPr lang="en-US">
                <a:solidFill>
                  <a:schemeClr val="bg1"/>
                </a:solidFill>
                <a:latin typeface="Courier New"/>
                <a:ea typeface="ADLaM Display"/>
                <a:cs typeface="Courier New"/>
              </a:rPr>
              <a:t>    for each </a:t>
            </a:r>
            <a:r>
              <a:rPr lang="en-US" err="1">
                <a:solidFill>
                  <a:schemeClr val="bg1"/>
                </a:solidFill>
                <a:latin typeface="Courier New"/>
                <a:ea typeface="ADLaM Display"/>
                <a:cs typeface="Courier New"/>
              </a:rPr>
              <a:t>TimeEachDay</a:t>
            </a:r>
            <a:r>
              <a:rPr lang="en-US">
                <a:solidFill>
                  <a:schemeClr val="bg1"/>
                </a:solidFill>
                <a:latin typeface="Courier New"/>
                <a:ea typeface="ADLaM Display"/>
                <a:cs typeface="Courier New"/>
              </a:rPr>
              <a:t> in </a:t>
            </a:r>
            <a:r>
              <a:rPr lang="en-US" err="1">
                <a:solidFill>
                  <a:schemeClr val="bg1"/>
                </a:solidFill>
                <a:latin typeface="Courier New"/>
                <a:ea typeface="ADLaM Display"/>
                <a:cs typeface="Courier New"/>
              </a:rPr>
              <a:t>EachMemberTime</a:t>
            </a:r>
            <a:r>
              <a:rPr lang="en-US">
                <a:solidFill>
                  <a:schemeClr val="bg1"/>
                </a:solidFill>
                <a:latin typeface="Courier New"/>
                <a:ea typeface="ADLaM Display"/>
                <a:cs typeface="Courier New"/>
              </a:rPr>
              <a:t>:</a:t>
            </a:r>
          </a:p>
          <a:p>
            <a:pPr fontAlgn="base"/>
            <a:r>
              <a:rPr lang="en-US">
                <a:solidFill>
                  <a:schemeClr val="bg1"/>
                </a:solidFill>
                <a:latin typeface="Courier New"/>
                <a:ea typeface="ADLaM Display"/>
                <a:cs typeface="Courier New"/>
              </a:rPr>
              <a:t>    split </a:t>
            </a:r>
            <a:r>
              <a:rPr lang="en-US" err="1">
                <a:solidFill>
                  <a:schemeClr val="bg1"/>
                </a:solidFill>
                <a:latin typeface="Courier New"/>
                <a:ea typeface="ADLaM Display"/>
                <a:cs typeface="Courier New"/>
              </a:rPr>
              <a:t>TimeEachDay</a:t>
            </a:r>
            <a:r>
              <a:rPr lang="en-US">
                <a:solidFill>
                  <a:schemeClr val="bg1"/>
                </a:solidFill>
                <a:latin typeface="Courier New"/>
                <a:ea typeface="ADLaM Display"/>
                <a:cs typeface="Courier New"/>
              </a:rPr>
              <a:t> by ';' into Each Day for each time slot </a:t>
            </a:r>
          </a:p>
          <a:p>
            <a:pPr algn="l" rtl="0" fontAlgn="base"/>
            <a:endParaRPr lang="en-US" b="0" i="0">
              <a:solidFill>
                <a:srgbClr val="000000"/>
              </a:solidFill>
              <a:effectLst/>
              <a:highlight>
                <a:srgbClr val="FFFFFF"/>
              </a:highlight>
              <a:latin typeface="Segoe UI" panose="020B0502040204020203" pitchFamily="34" charset="0"/>
            </a:endParaRPr>
          </a:p>
          <a:p>
            <a:endParaRPr lang="en-IN"/>
          </a:p>
        </p:txBody>
      </p:sp>
    </p:spTree>
    <p:extLst>
      <p:ext uri="{BB962C8B-B14F-4D97-AF65-F5344CB8AC3E}">
        <p14:creationId xmlns:p14="http://schemas.microsoft.com/office/powerpoint/2010/main" val="1145771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D3DC1-2242-F2F8-11D7-299362698E96}"/>
              </a:ext>
            </a:extLst>
          </p:cNvPr>
          <p:cNvSpPr txBox="1"/>
          <p:nvPr/>
        </p:nvSpPr>
        <p:spPr>
          <a:xfrm>
            <a:off x="-1437" y="-40456"/>
            <a:ext cx="12192861" cy="7466831"/>
          </a:xfrm>
          <a:prstGeom prst="rect">
            <a:avLst/>
          </a:prstGeom>
          <a:noFill/>
        </p:spPr>
        <p:txBody>
          <a:bodyPr wrap="square" rtlCol="0">
            <a:spAutoFit/>
          </a:bodyPr>
          <a:lstStyle/>
          <a:p>
            <a:pPr fontAlgn="base"/>
            <a:r>
              <a:rPr lang="en-US">
                <a:solidFill>
                  <a:schemeClr val="bg1"/>
                </a:solidFill>
                <a:latin typeface="Courier New"/>
                <a:ea typeface="ADLaM Display"/>
                <a:cs typeface="Courier New"/>
              </a:rPr>
              <a:t>void </a:t>
            </a:r>
            <a:r>
              <a:rPr lang="en-US" err="1">
                <a:solidFill>
                  <a:schemeClr val="bg1"/>
                </a:solidFill>
                <a:latin typeface="Courier New"/>
                <a:ea typeface="ADLaM Display"/>
                <a:cs typeface="Courier New"/>
              </a:rPr>
              <a:t>ReadCSV</a:t>
            </a:r>
            <a:r>
              <a:rPr lang="en-US">
                <a:solidFill>
                  <a:schemeClr val="bg1"/>
                </a:solidFill>
                <a:latin typeface="Courier New"/>
                <a:ea typeface="ADLaM Display"/>
                <a:cs typeface="Courier New"/>
              </a:rPr>
              <a:t>()</a:t>
            </a:r>
          </a:p>
          <a:p>
            <a:pPr fontAlgn="base"/>
            <a:r>
              <a:rPr lang="en-US">
                <a:solidFill>
                  <a:schemeClr val="bg1"/>
                </a:solidFill>
                <a:latin typeface="Courier New"/>
                <a:ea typeface="ADLaM Display"/>
                <a:cs typeface="Courier New"/>
              </a:rPr>
              <a:t>//Function to Read CSV file </a:t>
            </a:r>
          </a:p>
          <a:p>
            <a:pPr fontAlgn="base"/>
            <a:r>
              <a:rPr lang="en-US">
                <a:solidFill>
                  <a:schemeClr val="bg1"/>
                </a:solidFill>
                <a:latin typeface="Courier New"/>
                <a:ea typeface="ADLaM Display"/>
                <a:cs typeface="Courier New"/>
              </a:rPr>
              <a:t>      </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 0 </a:t>
            </a:r>
          </a:p>
          <a:p>
            <a:pPr fontAlgn="base"/>
            <a:r>
              <a:rPr lang="en-US">
                <a:solidFill>
                  <a:schemeClr val="bg1"/>
                </a:solidFill>
                <a:latin typeface="Courier New"/>
                <a:ea typeface="ADLaM Display"/>
                <a:cs typeface="Courier New"/>
              </a:rPr>
              <a:t>      open input file "TV_P9.csv" </a:t>
            </a:r>
          </a:p>
          <a:p>
            <a:pPr fontAlgn="base"/>
            <a:r>
              <a:rPr lang="en-US">
                <a:solidFill>
                  <a:schemeClr val="bg1"/>
                </a:solidFill>
                <a:latin typeface="Courier New"/>
                <a:ea typeface="ADLaM Display"/>
                <a:cs typeface="Courier New"/>
              </a:rPr>
              <a:t>      if file is not open: </a:t>
            </a:r>
          </a:p>
          <a:p>
            <a:pPr fontAlgn="base"/>
            <a:r>
              <a:rPr lang="en-US">
                <a:solidFill>
                  <a:schemeClr val="bg1"/>
                </a:solidFill>
                <a:latin typeface="Courier New"/>
                <a:ea typeface="ADLaM Display"/>
                <a:cs typeface="Courier New"/>
              </a:rPr>
              <a:t>         print "Error opening file!" </a:t>
            </a:r>
          </a:p>
          <a:p>
            <a:pPr fontAlgn="base"/>
            <a:r>
              <a:rPr lang="en-US">
                <a:solidFill>
                  <a:schemeClr val="bg1"/>
                </a:solidFill>
                <a:latin typeface="Courier New"/>
                <a:ea typeface="ADLaM Display"/>
                <a:cs typeface="Courier New"/>
              </a:rPr>
              <a:t>   return </a:t>
            </a:r>
          </a:p>
          <a:p>
            <a:pPr fontAlgn="base"/>
            <a:r>
              <a:rPr lang="en-US">
                <a:solidFill>
                  <a:schemeClr val="bg1"/>
                </a:solidFill>
                <a:latin typeface="Courier New"/>
                <a:ea typeface="ADLaM Display"/>
                <a:cs typeface="Courier New"/>
              </a:rPr>
              <a:t>      endif </a:t>
            </a:r>
          </a:p>
          <a:p>
            <a:pPr fontAlgn="base"/>
            <a:r>
              <a:rPr lang="en-US">
                <a:solidFill>
                  <a:schemeClr val="bg1"/>
                </a:solidFill>
                <a:latin typeface="Courier New"/>
                <a:ea typeface="ADLaM Display"/>
                <a:cs typeface="Courier New"/>
              </a:rPr>
              <a:t>     read header line and discard     </a:t>
            </a:r>
          </a:p>
          <a:p>
            <a:pPr fontAlgn="base"/>
            <a:r>
              <a:rPr lang="en-US">
                <a:solidFill>
                  <a:schemeClr val="bg1"/>
                </a:solidFill>
                <a:latin typeface="Courier New"/>
                <a:ea typeface="ADLaM Display"/>
                <a:cs typeface="Courier New"/>
              </a:rPr>
              <a:t>     while (read line from input file and </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&lt; Size): </a:t>
            </a:r>
          </a:p>
          <a:p>
            <a:pPr fontAlgn="base"/>
            <a:r>
              <a:rPr lang="en-US">
                <a:solidFill>
                  <a:schemeClr val="bg1"/>
                </a:solidFill>
                <a:latin typeface="Courier New"/>
                <a:ea typeface="ADLaM Display"/>
                <a:cs typeface="Courier New"/>
              </a:rPr>
              <a:t>read comma-separated values from the line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Index Number </a:t>
            </a:r>
          </a:p>
          <a:p>
            <a:pPr fontAlgn="base"/>
            <a:r>
              <a:rPr lang="en-US">
                <a:solidFill>
                  <a:schemeClr val="bg1"/>
                </a:solidFill>
                <a:latin typeface="Courier New"/>
                <a:ea typeface="ADLaM Display"/>
                <a:cs typeface="Courier New"/>
              </a:rPr>
              <a:t>  read </a:t>
            </a:r>
            <a:r>
              <a:rPr lang="en-US" err="1">
                <a:solidFill>
                  <a:schemeClr val="bg1"/>
                </a:solidFill>
                <a:latin typeface="Courier New"/>
                <a:ea typeface="ADLaM Display"/>
                <a:cs typeface="Courier New"/>
              </a:rPr>
              <a:t>IndexNumberRow</a:t>
            </a:r>
            <a:r>
              <a:rPr lang="en-US">
                <a:solidFill>
                  <a:schemeClr val="bg1"/>
                </a:solidFill>
                <a:latin typeface="Courier New"/>
                <a:ea typeface="ADLaM Display"/>
                <a:cs typeface="Courier New"/>
              </a:rPr>
              <a:t> until comma </a:t>
            </a:r>
          </a:p>
          <a:p>
            <a:pPr fontAlgn="base"/>
            <a:r>
              <a:rPr lang="en-US">
                <a:solidFill>
                  <a:schemeClr val="bg1"/>
                </a:solidFill>
                <a:latin typeface="Courier New"/>
                <a:ea typeface="ADLaM Display"/>
                <a:cs typeface="Courier New"/>
              </a:rPr>
              <a:t>  convert </a:t>
            </a:r>
            <a:r>
              <a:rPr lang="en-US" err="1">
                <a:solidFill>
                  <a:schemeClr val="bg1"/>
                </a:solidFill>
                <a:latin typeface="Courier New"/>
                <a:ea typeface="ADLaM Display"/>
                <a:cs typeface="Courier New"/>
              </a:rPr>
              <a:t>IndexNumberRow</a:t>
            </a:r>
            <a:r>
              <a:rPr lang="en-US">
                <a:solidFill>
                  <a:schemeClr val="bg1"/>
                </a:solidFill>
                <a:latin typeface="Courier New"/>
                <a:ea typeface="ADLaM Display"/>
                <a:cs typeface="Courier New"/>
              </a:rPr>
              <a:t> to int and store in </a:t>
            </a:r>
            <a:r>
              <a:rPr lang="en-US" err="1">
                <a:solidFill>
                  <a:schemeClr val="bg1"/>
                </a:solidFill>
                <a:latin typeface="Courier New"/>
                <a:ea typeface="ADLaM Display"/>
                <a:cs typeface="Courier New"/>
              </a:rPr>
              <a:t>IndexNumber</a:t>
            </a:r>
            <a:r>
              <a:rPr lang="en-US">
                <a:solidFill>
                  <a:schemeClr val="bg1"/>
                </a:solidFill>
                <a:latin typeface="Courier New"/>
                <a:ea typeface="ADLaM Display"/>
                <a:cs typeface="Courier New"/>
              </a:rPr>
              <a:t>[</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a:t>
            </a:r>
            <a:r>
              <a:rPr lang="en-US" err="1">
                <a:solidFill>
                  <a:schemeClr val="bg1"/>
                </a:solidFill>
                <a:latin typeface="Courier New"/>
                <a:ea typeface="ADLaM Display"/>
                <a:cs typeface="Courier New"/>
              </a:rPr>
              <a:t>UserName</a:t>
            </a:r>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read </a:t>
            </a:r>
            <a:r>
              <a:rPr lang="en-US" err="1">
                <a:solidFill>
                  <a:schemeClr val="bg1"/>
                </a:solidFill>
                <a:latin typeface="Courier New"/>
                <a:ea typeface="ADLaM Display"/>
                <a:cs typeface="Courier New"/>
              </a:rPr>
              <a:t>UserName</a:t>
            </a:r>
            <a:r>
              <a:rPr lang="en-US">
                <a:solidFill>
                  <a:schemeClr val="bg1"/>
                </a:solidFill>
                <a:latin typeface="Courier New"/>
                <a:ea typeface="ADLaM Display"/>
                <a:cs typeface="Courier New"/>
              </a:rPr>
              <a:t>[</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until comma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Free Time </a:t>
            </a:r>
          </a:p>
          <a:p>
            <a:pPr fontAlgn="base"/>
            <a:r>
              <a:rPr lang="en-US">
                <a:solidFill>
                  <a:schemeClr val="bg1"/>
                </a:solidFill>
                <a:latin typeface="Courier New"/>
                <a:ea typeface="ADLaM Display"/>
                <a:cs typeface="Courier New"/>
              </a:rPr>
              <a:t>    read Time until comma </a:t>
            </a:r>
          </a:p>
          <a:p>
            <a:pPr fontAlgn="base"/>
            <a:r>
              <a:rPr lang="en-US">
                <a:solidFill>
                  <a:schemeClr val="bg1"/>
                </a:solidFill>
                <a:latin typeface="Courier New"/>
                <a:ea typeface="ADLaM Display"/>
                <a:cs typeface="Courier New"/>
              </a:rPr>
              <a:t>    split Time by '/' into </a:t>
            </a:r>
            <a:r>
              <a:rPr lang="en-US" err="1">
                <a:solidFill>
                  <a:schemeClr val="bg1"/>
                </a:solidFill>
                <a:latin typeface="Courier New"/>
                <a:ea typeface="ADLaM Display"/>
                <a:cs typeface="Courier New"/>
              </a:rPr>
              <a:t>EachMemberTime</a:t>
            </a:r>
            <a:r>
              <a:rPr lang="en-US">
                <a:solidFill>
                  <a:schemeClr val="bg1"/>
                </a:solidFill>
                <a:latin typeface="Courier New"/>
                <a:ea typeface="ADLaM Display"/>
                <a:cs typeface="Courier New"/>
              </a:rPr>
              <a:t> for each day </a:t>
            </a:r>
          </a:p>
          <a:p>
            <a:pPr fontAlgn="base"/>
            <a:r>
              <a:rPr lang="en-US">
                <a:solidFill>
                  <a:schemeClr val="bg1"/>
                </a:solidFill>
                <a:latin typeface="Courier New"/>
                <a:ea typeface="ADLaM Display"/>
                <a:cs typeface="Courier New"/>
              </a:rPr>
              <a:t>    for each </a:t>
            </a:r>
            <a:r>
              <a:rPr lang="en-US" err="1">
                <a:solidFill>
                  <a:schemeClr val="bg1"/>
                </a:solidFill>
                <a:latin typeface="Courier New"/>
                <a:ea typeface="ADLaM Display"/>
                <a:cs typeface="Courier New"/>
              </a:rPr>
              <a:t>TimeEachDay</a:t>
            </a:r>
            <a:r>
              <a:rPr lang="en-US">
                <a:solidFill>
                  <a:schemeClr val="bg1"/>
                </a:solidFill>
                <a:latin typeface="Courier New"/>
                <a:ea typeface="ADLaM Display"/>
                <a:cs typeface="Courier New"/>
              </a:rPr>
              <a:t> in </a:t>
            </a:r>
            <a:r>
              <a:rPr lang="en-US" err="1">
                <a:solidFill>
                  <a:schemeClr val="bg1"/>
                </a:solidFill>
                <a:latin typeface="Courier New"/>
                <a:ea typeface="ADLaM Display"/>
                <a:cs typeface="Courier New"/>
              </a:rPr>
              <a:t>EachMemberTime</a:t>
            </a:r>
            <a:r>
              <a:rPr lang="en-US">
                <a:solidFill>
                  <a:schemeClr val="bg1"/>
                </a:solidFill>
                <a:latin typeface="Courier New"/>
                <a:ea typeface="ADLaM Display"/>
                <a:cs typeface="Courier New"/>
              </a:rPr>
              <a:t>:</a:t>
            </a:r>
          </a:p>
          <a:p>
            <a:pPr fontAlgn="base"/>
            <a:r>
              <a:rPr lang="en-US">
                <a:solidFill>
                  <a:schemeClr val="bg1"/>
                </a:solidFill>
                <a:latin typeface="Courier New"/>
                <a:ea typeface="ADLaM Display"/>
                <a:cs typeface="Courier New"/>
              </a:rPr>
              <a:t>    split </a:t>
            </a:r>
            <a:r>
              <a:rPr lang="en-US" err="1">
                <a:solidFill>
                  <a:schemeClr val="bg1"/>
                </a:solidFill>
                <a:latin typeface="Courier New"/>
                <a:ea typeface="ADLaM Display"/>
                <a:cs typeface="Courier New"/>
              </a:rPr>
              <a:t>TimeEachDay</a:t>
            </a:r>
            <a:r>
              <a:rPr lang="en-US">
                <a:solidFill>
                  <a:schemeClr val="bg1"/>
                </a:solidFill>
                <a:latin typeface="Courier New"/>
                <a:ea typeface="ADLaM Display"/>
                <a:cs typeface="Courier New"/>
              </a:rPr>
              <a:t> by ';' into Each Day for each time slot </a:t>
            </a:r>
          </a:p>
          <a:p>
            <a:pPr algn="l" rtl="0" fontAlgn="base"/>
            <a:endParaRPr lang="en-US" b="0" i="0">
              <a:solidFill>
                <a:srgbClr val="000000"/>
              </a:solidFill>
              <a:effectLst/>
              <a:highlight>
                <a:srgbClr val="FFFFFF"/>
              </a:highlight>
              <a:latin typeface="Segoe UI" panose="020B0502040204020203" pitchFamily="34" charset="0"/>
            </a:endParaRPr>
          </a:p>
          <a:p>
            <a:endParaRPr lang="en-IN"/>
          </a:p>
        </p:txBody>
      </p:sp>
      <p:sp>
        <p:nvSpPr>
          <p:cNvPr id="2" name="TextBox 1">
            <a:extLst>
              <a:ext uri="{FF2B5EF4-FFF2-40B4-BE49-F238E27FC236}">
                <a16:creationId xmlns:a16="http://schemas.microsoft.com/office/drawing/2014/main" id="{BB4160BB-856B-C73C-2481-D0263952E4C3}"/>
              </a:ext>
            </a:extLst>
          </p:cNvPr>
          <p:cNvSpPr txBox="1"/>
          <p:nvPr/>
        </p:nvSpPr>
        <p:spPr>
          <a:xfrm>
            <a:off x="0" y="-3540145"/>
            <a:ext cx="5471273" cy="3970318"/>
          </a:xfrm>
          <a:prstGeom prst="rect">
            <a:avLst/>
          </a:prstGeom>
          <a:noFill/>
        </p:spPr>
        <p:txBody>
          <a:bodyPr wrap="square" lIns="91440" tIns="45720" rIns="91440" bIns="45720" rtlCol="0" anchor="t">
            <a:spAutoFit/>
          </a:bodyPr>
          <a:lstStyle/>
          <a:p>
            <a:pPr marL="0" indent="0">
              <a:buNone/>
            </a:pPr>
            <a:r>
              <a:rPr lang="en-US">
                <a:solidFill>
                  <a:schemeClr val="bg1"/>
                </a:solidFill>
                <a:latin typeface="Courier New"/>
                <a:ea typeface="ADLaM Display"/>
                <a:cs typeface="Courier New"/>
              </a:rPr>
              <a:t>int </a:t>
            </a:r>
            <a:r>
              <a:rPr lang="en-US" sz="1800" err="1">
                <a:solidFill>
                  <a:schemeClr val="bg1"/>
                </a:solidFill>
                <a:latin typeface="Courier New"/>
                <a:ea typeface="ADLaM Display"/>
                <a:cs typeface="Courier New"/>
              </a:rPr>
              <a:t>CompareTi</a:t>
            </a:r>
            <a:r>
              <a:rPr lang="en-US" err="1">
                <a:solidFill>
                  <a:schemeClr val="bg1"/>
                </a:solidFill>
                <a:latin typeface="Courier New"/>
                <a:ea typeface="ADLaM Display"/>
                <a:cs typeface="Courier New"/>
              </a:rPr>
              <a:t>meSlot</a:t>
            </a:r>
            <a:r>
              <a:rPr lang="en-US">
                <a:solidFill>
                  <a:schemeClr val="bg1"/>
                </a:solidFill>
                <a:latin typeface="Courier New"/>
                <a:ea typeface="ADLaM Display"/>
                <a:cs typeface="Courier New"/>
              </a:rPr>
              <a:t>()</a:t>
            </a:r>
            <a:endParaRPr lang="en-US" sz="1800">
              <a:solidFill>
                <a:schemeClr val="bg1"/>
              </a:solidFill>
              <a:latin typeface="Courier New"/>
              <a:ea typeface="ADLaM Display"/>
              <a:cs typeface="Courier New"/>
            </a:endParaRPr>
          </a:p>
          <a:p>
            <a:pPr marL="0" indent="0">
              <a:buNone/>
            </a:pPr>
            <a:r>
              <a:rPr lang="en-US" sz="1800">
                <a:solidFill>
                  <a:schemeClr val="bg1"/>
                </a:solidFill>
                <a:latin typeface="Courier New"/>
                <a:ea typeface="ADLaM Display"/>
                <a:cs typeface="Courier New"/>
              </a:rPr>
              <a:t>//1. Function to Compare Two Timeslots</a:t>
            </a:r>
          </a:p>
          <a:p>
            <a:pPr marL="0" indent="0">
              <a:buNone/>
            </a:pPr>
            <a:r>
              <a:rPr lang="en-US" sz="1800">
                <a:solidFill>
                  <a:schemeClr val="bg1"/>
                </a:solidFill>
                <a:latin typeface="Courier New"/>
                <a:ea typeface="ADLaM Display"/>
                <a:cs typeface="Courier New"/>
              </a:rPr>
              <a:t>    int Compare (Slot, Show)</a:t>
            </a:r>
          </a:p>
          <a:p>
            <a:pPr marL="0" indent="0">
              <a:buNone/>
            </a:pPr>
            <a:r>
              <a:rPr lang="en-US" sz="1800">
                <a:solidFill>
                  <a:schemeClr val="bg1"/>
                </a:solidFill>
                <a:latin typeface="Courier New"/>
                <a:ea typeface="ADLaM Display"/>
                <a:cs typeface="Courier New"/>
              </a:rPr>
              <a:t>    If the Show is coming after the free slot </a:t>
            </a:r>
          </a:p>
          <a:p>
            <a:pPr marL="0" indent="0">
              <a:buNone/>
            </a:pPr>
            <a:r>
              <a:rPr lang="en-US" sz="1800">
                <a:solidFill>
                  <a:schemeClr val="bg1"/>
                </a:solidFill>
                <a:latin typeface="Courier New"/>
                <a:ea typeface="ADLaM Display"/>
                <a:cs typeface="Courier New"/>
              </a:rPr>
              <a:t>    return 1; </a:t>
            </a:r>
          </a:p>
          <a:p>
            <a:pPr marL="0" indent="0">
              <a:buNone/>
            </a:pPr>
            <a:r>
              <a:rPr lang="en-US" sz="1800">
                <a:solidFill>
                  <a:schemeClr val="bg1"/>
                </a:solidFill>
                <a:latin typeface="Courier New"/>
                <a:ea typeface="ADLaM Display"/>
                <a:cs typeface="Courier New"/>
              </a:rPr>
              <a:t>    If The show is coming before the free slot</a:t>
            </a:r>
          </a:p>
          <a:p>
            <a:pPr marL="0" indent="0">
              <a:buNone/>
            </a:pPr>
            <a:r>
              <a:rPr lang="en-US" sz="1800">
                <a:solidFill>
                  <a:schemeClr val="bg1"/>
                </a:solidFill>
                <a:latin typeface="Courier New"/>
                <a:ea typeface="ADLaM Display"/>
                <a:cs typeface="Courier New"/>
              </a:rPr>
              <a:t>    return -1;</a:t>
            </a:r>
          </a:p>
          <a:p>
            <a:pPr marL="0" indent="0">
              <a:buNone/>
            </a:pPr>
            <a:r>
              <a:rPr lang="en-US" sz="1800">
                <a:solidFill>
                  <a:schemeClr val="bg1"/>
                </a:solidFill>
                <a:latin typeface="Courier New"/>
                <a:ea typeface="ADLaM Display"/>
                <a:cs typeface="Courier New"/>
              </a:rPr>
              <a:t>    If the Show is coming on time  </a:t>
            </a:r>
          </a:p>
          <a:p>
            <a:pPr marL="0" indent="0">
              <a:buNone/>
            </a:pPr>
            <a:r>
              <a:rPr lang="en-US" sz="1800">
                <a:solidFill>
                  <a:schemeClr val="bg1"/>
                </a:solidFill>
                <a:latin typeface="Courier New"/>
                <a:ea typeface="ADLaM Display"/>
                <a:cs typeface="Courier New"/>
              </a:rPr>
              <a:t>    return 0;</a:t>
            </a:r>
          </a:p>
          <a:p>
            <a:pPr marL="0" indent="0">
              <a:buNone/>
            </a:pPr>
            <a:endParaRPr lang="en-US">
              <a:solidFill>
                <a:schemeClr val="bg1"/>
              </a:solidFill>
              <a:latin typeface="Courier New" panose="02070309020205020404" pitchFamily="49" charset="0"/>
              <a:ea typeface="ADLaM Display" panose="020F0502020204030204" pitchFamily="2" charset="0"/>
              <a:cs typeface="Courier New" panose="02070309020205020404" pitchFamily="49" charset="0"/>
            </a:endParaRPr>
          </a:p>
          <a:p>
            <a:pPr marL="0" indent="0">
              <a:buNone/>
            </a:pPr>
            <a:endParaRPr lang="en-US" sz="1800">
              <a:solidFill>
                <a:schemeClr val="bg1"/>
              </a:solidFill>
              <a:latin typeface="Courier New"/>
              <a:ea typeface="ADLaM Display"/>
              <a:cs typeface="Courier New"/>
            </a:endParaRPr>
          </a:p>
          <a:p>
            <a:pPr marL="0" indent="0">
              <a:buNone/>
            </a:pPr>
            <a:endParaRPr lang="en-US" sz="1800">
              <a:solidFill>
                <a:schemeClr val="bg1"/>
              </a:solidFill>
              <a:latin typeface="Courier New" panose="02070309020205020404" pitchFamily="49" charset="0"/>
              <a:ea typeface="ADLaM Display" panose="020F0502020204030204" pitchFamily="2" charset="0"/>
              <a:cs typeface="Courier New" panose="02070309020205020404" pitchFamily="49" charset="0"/>
            </a:endParaRPr>
          </a:p>
        </p:txBody>
      </p:sp>
      <p:sp>
        <p:nvSpPr>
          <p:cNvPr id="4" name="TextBox 3">
            <a:extLst>
              <a:ext uri="{FF2B5EF4-FFF2-40B4-BE49-F238E27FC236}">
                <a16:creationId xmlns:a16="http://schemas.microsoft.com/office/drawing/2014/main" id="{0960C402-8B49-8B57-8EDD-BF97353AA6AF}"/>
              </a:ext>
            </a:extLst>
          </p:cNvPr>
          <p:cNvSpPr txBox="1"/>
          <p:nvPr/>
        </p:nvSpPr>
        <p:spPr>
          <a:xfrm>
            <a:off x="6228389" y="-3540145"/>
            <a:ext cx="546588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Courier New"/>
                <a:cs typeface="Courier New"/>
              </a:rPr>
              <a:t>int </a:t>
            </a:r>
            <a:r>
              <a:rPr lang="en-US" err="1">
                <a:solidFill>
                  <a:schemeClr val="bg1"/>
                </a:solidFill>
                <a:latin typeface="Courier New"/>
                <a:cs typeface="Courier New"/>
              </a:rPr>
              <a:t>CalculateRow</a:t>
            </a:r>
            <a:r>
              <a:rPr lang="en-US">
                <a:solidFill>
                  <a:schemeClr val="bg1"/>
                </a:solidFill>
                <a:latin typeface="Courier New"/>
                <a:cs typeface="Courier New"/>
              </a:rPr>
              <a:t>()</a:t>
            </a:r>
          </a:p>
          <a:p>
            <a:r>
              <a:rPr lang="en-US">
                <a:solidFill>
                  <a:schemeClr val="bg1"/>
                </a:solidFill>
                <a:latin typeface="Courier New"/>
                <a:cs typeface="Courier New"/>
              </a:rPr>
              <a:t>//Function to Calculate the number of users</a:t>
            </a:r>
          </a:p>
          <a:p>
            <a:r>
              <a:rPr lang="en-US">
                <a:solidFill>
                  <a:schemeClr val="bg1"/>
                </a:solidFill>
                <a:latin typeface="Courier New"/>
                <a:cs typeface="Courier New"/>
              </a:rPr>
              <a:t>int </a:t>
            </a:r>
            <a:r>
              <a:rPr lang="en-US" err="1">
                <a:solidFill>
                  <a:schemeClr val="bg1"/>
                </a:solidFill>
                <a:latin typeface="Courier New"/>
                <a:cs typeface="Courier New"/>
              </a:rPr>
              <a:t>CalculateRow</a:t>
            </a:r>
            <a:r>
              <a:rPr lang="en-US">
                <a:solidFill>
                  <a:schemeClr val="bg1"/>
                </a:solidFill>
                <a:latin typeface="Courier New"/>
                <a:cs typeface="Courier New"/>
              </a:rPr>
              <a:t>()</a:t>
            </a:r>
          </a:p>
          <a:p>
            <a:r>
              <a:rPr lang="en-IN">
                <a:solidFill>
                  <a:schemeClr val="bg1"/>
                </a:solidFill>
                <a:latin typeface="Courier New"/>
                <a:cs typeface="Courier New"/>
              </a:rPr>
              <a:t>open input file "TV_P9.csv" </a:t>
            </a:r>
            <a:endParaRPr lang="en-US">
              <a:solidFill>
                <a:schemeClr val="bg1"/>
              </a:solidFill>
              <a:latin typeface="Courier New"/>
              <a:cs typeface="Courier New"/>
            </a:endParaRPr>
          </a:p>
          <a:p>
            <a:r>
              <a:rPr lang="en-US">
                <a:solidFill>
                  <a:schemeClr val="bg1"/>
                </a:solidFill>
                <a:latin typeface="Courier New"/>
                <a:cs typeface="Courier New"/>
              </a:rPr>
              <a:t>while (read a line from input file): </a:t>
            </a:r>
          </a:p>
          <a:p>
            <a:r>
              <a:rPr lang="en-IN">
                <a:solidFill>
                  <a:schemeClr val="bg1"/>
                </a:solidFill>
                <a:latin typeface="Courier New"/>
                <a:cs typeface="Courier New"/>
              </a:rPr>
              <a:t>count = count + 1 </a:t>
            </a:r>
            <a:endParaRPr lang="en-US">
              <a:solidFill>
                <a:schemeClr val="bg1"/>
              </a:solidFill>
              <a:latin typeface="Courier New"/>
              <a:cs typeface="Courier New"/>
            </a:endParaRPr>
          </a:p>
          <a:p>
            <a:r>
              <a:rPr lang="en-IN" err="1">
                <a:solidFill>
                  <a:schemeClr val="bg1"/>
                </a:solidFill>
                <a:latin typeface="Courier New"/>
                <a:cs typeface="Courier New"/>
              </a:rPr>
              <a:t>endwhile</a:t>
            </a:r>
            <a:r>
              <a:rPr lang="en-IN">
                <a:solidFill>
                  <a:schemeClr val="bg1"/>
                </a:solidFill>
                <a:latin typeface="Courier New"/>
                <a:cs typeface="Courier New"/>
              </a:rPr>
              <a:t> </a:t>
            </a:r>
            <a:endParaRPr lang="en-US">
              <a:solidFill>
                <a:schemeClr val="bg1"/>
              </a:solidFill>
              <a:latin typeface="Courier New"/>
              <a:cs typeface="Courier New"/>
            </a:endParaRPr>
          </a:p>
          <a:p>
            <a:r>
              <a:rPr lang="en-IN">
                <a:solidFill>
                  <a:schemeClr val="bg1"/>
                </a:solidFill>
                <a:latin typeface="Courier New"/>
                <a:cs typeface="Courier New"/>
              </a:rPr>
              <a:t>close input file </a:t>
            </a:r>
            <a:endParaRPr lang="en-US">
              <a:solidFill>
                <a:schemeClr val="bg1"/>
              </a:solidFill>
              <a:latin typeface="Courier New"/>
              <a:cs typeface="Courier New"/>
            </a:endParaRPr>
          </a:p>
          <a:p>
            <a:r>
              <a:rPr lang="en-IN">
                <a:solidFill>
                  <a:schemeClr val="bg1"/>
                </a:solidFill>
                <a:latin typeface="Courier New"/>
                <a:cs typeface="Courier New"/>
              </a:rPr>
              <a:t>result = count – 1 </a:t>
            </a:r>
            <a:endParaRPr lang="en-US">
              <a:solidFill>
                <a:schemeClr val="bg1"/>
              </a:solidFill>
              <a:latin typeface="Courier New"/>
              <a:cs typeface="Courier New"/>
            </a:endParaRPr>
          </a:p>
          <a:p>
            <a:r>
              <a:rPr lang="en-IN">
                <a:solidFill>
                  <a:schemeClr val="bg1"/>
                </a:solidFill>
                <a:latin typeface="Courier New"/>
                <a:cs typeface="Courier New"/>
              </a:rPr>
              <a:t>return max(0, result)</a:t>
            </a:r>
            <a:endParaRPr lang="en-US">
              <a:solidFill>
                <a:schemeClr val="bg1"/>
              </a:solidFill>
            </a:endParaRPr>
          </a:p>
        </p:txBody>
      </p:sp>
      <p:sp>
        <p:nvSpPr>
          <p:cNvPr id="5" name="TextBox 4">
            <a:extLst>
              <a:ext uri="{FF2B5EF4-FFF2-40B4-BE49-F238E27FC236}">
                <a16:creationId xmlns:a16="http://schemas.microsoft.com/office/drawing/2014/main" id="{1FDF1AE7-FC5A-CD92-8344-A5F1B6082E8D}"/>
              </a:ext>
            </a:extLst>
          </p:cNvPr>
          <p:cNvSpPr txBox="1"/>
          <p:nvPr/>
        </p:nvSpPr>
        <p:spPr>
          <a:xfrm>
            <a:off x="-132389" y="7426375"/>
            <a:ext cx="12185386" cy="6186309"/>
          </a:xfrm>
          <a:prstGeom prst="rect">
            <a:avLst/>
          </a:prstGeom>
          <a:noFill/>
        </p:spPr>
        <p:txBody>
          <a:bodyPr wrap="square" rtlCol="0">
            <a:spAutoFit/>
          </a:bodyPr>
          <a:lstStyle>
            <a:defPPr>
              <a:defRPr lang="en-US"/>
            </a:defPPr>
            <a:lvl1pPr fontAlgn="base">
              <a:defRPr>
                <a:solidFill>
                  <a:schemeClr val="bg1"/>
                </a:solidFill>
                <a:latin typeface="Courier New"/>
                <a:ea typeface="ADLaM Display"/>
                <a:cs typeface="Courier New"/>
              </a:defRPr>
            </a:lvl1pPr>
          </a:lstStyle>
          <a:p>
            <a:r>
              <a:rPr lang="en-US"/>
              <a:t>    for each Slot in Each Day: </a:t>
            </a:r>
          </a:p>
          <a:p>
            <a:r>
              <a:rPr lang="en-US"/>
              <a:t>    convert Slot to tuple format using </a:t>
            </a:r>
            <a:r>
              <a:rPr lang="en-US" err="1"/>
              <a:t>ConvertTimeSlot</a:t>
            </a:r>
            <a:r>
              <a:rPr lang="en-US"/>
              <a:t>() </a:t>
            </a:r>
          </a:p>
          <a:p>
            <a:r>
              <a:rPr lang="en-US"/>
              <a:t>      calculate free time and add to ans1[</a:t>
            </a:r>
            <a:r>
              <a:rPr lang="en-US" err="1"/>
              <a:t>i</a:t>
            </a:r>
            <a:r>
              <a:rPr lang="en-US"/>
              <a:t>] </a:t>
            </a:r>
          </a:p>
          <a:p>
            <a:r>
              <a:rPr lang="en-US"/>
              <a:t>         </a:t>
            </a:r>
          </a:p>
          <a:p>
            <a:r>
              <a:rPr lang="en-US"/>
              <a:t>  // Read Show Name </a:t>
            </a:r>
          </a:p>
          <a:p>
            <a:r>
              <a:rPr lang="en-US"/>
              <a:t>       read Show until comma </a:t>
            </a:r>
          </a:p>
          <a:p>
            <a:r>
              <a:rPr lang="en-US"/>
              <a:t>       split Show by ';' into </a:t>
            </a:r>
            <a:r>
              <a:rPr lang="en-US" err="1"/>
              <a:t>EachMemberShow</a:t>
            </a:r>
            <a:r>
              <a:rPr lang="en-US"/>
              <a:t> for each </a:t>
            </a:r>
            <a:r>
              <a:rPr lang="en-US" err="1"/>
              <a:t>favourite</a:t>
            </a:r>
            <a:r>
              <a:rPr lang="en-US"/>
              <a:t> show </a:t>
            </a:r>
          </a:p>
          <a:p>
            <a:r>
              <a:rPr lang="en-US"/>
              <a:t>       add </a:t>
            </a:r>
            <a:r>
              <a:rPr lang="en-US" err="1"/>
              <a:t>EachMemberShow</a:t>
            </a:r>
            <a:r>
              <a:rPr lang="en-US"/>
              <a:t> to </a:t>
            </a:r>
            <a:r>
              <a:rPr lang="en-US" err="1"/>
              <a:t>ShowName</a:t>
            </a:r>
            <a:r>
              <a:rPr lang="en-US"/>
              <a:t>[</a:t>
            </a:r>
            <a:r>
              <a:rPr lang="en-US" err="1"/>
              <a:t>i</a:t>
            </a:r>
            <a:r>
              <a:rPr lang="en-US"/>
              <a:t>] </a:t>
            </a:r>
          </a:p>
          <a:p>
            <a:r>
              <a:rPr lang="en-US"/>
              <a:t>         </a:t>
            </a:r>
          </a:p>
          <a:p>
            <a:r>
              <a:rPr lang="en-US"/>
              <a:t> // Read ShowTime </a:t>
            </a:r>
          </a:p>
          <a:p>
            <a:r>
              <a:rPr lang="en-US"/>
              <a:t>        read </a:t>
            </a:r>
            <a:r>
              <a:rPr lang="en-US" err="1"/>
              <a:t>ShowTiming</a:t>
            </a:r>
            <a:r>
              <a:rPr lang="en-US"/>
              <a:t> until comma </a:t>
            </a:r>
          </a:p>
          <a:p>
            <a:r>
              <a:rPr lang="en-US"/>
              <a:t>        split </a:t>
            </a:r>
            <a:r>
              <a:rPr lang="en-US" err="1"/>
              <a:t>ShowTiming</a:t>
            </a:r>
            <a:r>
              <a:rPr lang="en-US"/>
              <a:t> by '/' into Member for each day </a:t>
            </a:r>
          </a:p>
          <a:p>
            <a:r>
              <a:rPr lang="en-US"/>
              <a:t>        for each </a:t>
            </a:r>
            <a:r>
              <a:rPr lang="en-US" err="1"/>
              <a:t>ShowMember</a:t>
            </a:r>
            <a:r>
              <a:rPr lang="en-US"/>
              <a:t> in Member: </a:t>
            </a:r>
          </a:p>
          <a:p>
            <a:r>
              <a:rPr lang="en-US"/>
              <a:t>        split </a:t>
            </a:r>
            <a:r>
              <a:rPr lang="en-US" err="1"/>
              <a:t>ShowMember</a:t>
            </a:r>
            <a:r>
              <a:rPr lang="en-US"/>
              <a:t> by ';' into </a:t>
            </a:r>
            <a:r>
              <a:rPr lang="en-US" err="1"/>
              <a:t>ShowNumber</a:t>
            </a:r>
            <a:r>
              <a:rPr lang="en-US"/>
              <a:t> for each show time </a:t>
            </a:r>
          </a:p>
          <a:p>
            <a:r>
              <a:rPr lang="en-US"/>
              <a:t>        for each </a:t>
            </a:r>
            <a:r>
              <a:rPr lang="en-US" err="1"/>
              <a:t>ShowNum</a:t>
            </a:r>
            <a:r>
              <a:rPr lang="en-US"/>
              <a:t> in </a:t>
            </a:r>
            <a:r>
              <a:rPr lang="en-US" err="1"/>
              <a:t>ShowNumber</a:t>
            </a:r>
            <a:r>
              <a:rPr lang="en-US"/>
              <a:t>: </a:t>
            </a:r>
          </a:p>
          <a:p>
            <a:r>
              <a:rPr lang="en-US"/>
              <a:t>        convert </a:t>
            </a:r>
            <a:r>
              <a:rPr lang="en-US" err="1"/>
              <a:t>ShowNum</a:t>
            </a:r>
            <a:r>
              <a:rPr lang="en-US"/>
              <a:t> to tuple format using </a:t>
            </a:r>
            <a:r>
              <a:rPr lang="en-US" err="1"/>
              <a:t>ConvertTimeSlot</a:t>
            </a:r>
            <a:r>
              <a:rPr lang="en-US"/>
              <a:t>() </a:t>
            </a:r>
          </a:p>
          <a:p>
            <a:r>
              <a:rPr lang="en-US"/>
              <a:t>        calculate show time and add to ans2[</a:t>
            </a:r>
            <a:r>
              <a:rPr lang="en-US" err="1"/>
              <a:t>i</a:t>
            </a:r>
            <a:r>
              <a:rPr lang="en-US"/>
              <a:t>] </a:t>
            </a:r>
          </a:p>
          <a:p>
            <a:r>
              <a:rPr lang="en-US"/>
              <a:t>        increment </a:t>
            </a:r>
            <a:r>
              <a:rPr lang="en-US" err="1"/>
              <a:t>i</a:t>
            </a:r>
            <a:r>
              <a:rPr lang="en-US"/>
              <a:t> </a:t>
            </a:r>
          </a:p>
          <a:p>
            <a:r>
              <a:rPr lang="en-US"/>
              <a:t> </a:t>
            </a:r>
          </a:p>
          <a:p>
            <a:r>
              <a:rPr lang="en-US"/>
              <a:t>end while </a:t>
            </a:r>
          </a:p>
          <a:p>
            <a:r>
              <a:rPr lang="en-US"/>
              <a:t>             close input file </a:t>
            </a:r>
          </a:p>
          <a:p>
            <a:endParaRPr lang="en-IN"/>
          </a:p>
        </p:txBody>
      </p:sp>
    </p:spTree>
    <p:extLst>
      <p:ext uri="{BB962C8B-B14F-4D97-AF65-F5344CB8AC3E}">
        <p14:creationId xmlns:p14="http://schemas.microsoft.com/office/powerpoint/2010/main" val="443517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26E5B1-A04E-7813-98BE-AE67DC91B2BE}"/>
              </a:ext>
            </a:extLst>
          </p:cNvPr>
          <p:cNvSpPr txBox="1"/>
          <p:nvPr/>
        </p:nvSpPr>
        <p:spPr>
          <a:xfrm>
            <a:off x="0" y="0"/>
            <a:ext cx="12185386" cy="6186309"/>
          </a:xfrm>
          <a:prstGeom prst="rect">
            <a:avLst/>
          </a:prstGeom>
          <a:noFill/>
        </p:spPr>
        <p:txBody>
          <a:bodyPr wrap="square" rtlCol="0">
            <a:spAutoFit/>
          </a:bodyPr>
          <a:lstStyle>
            <a:defPPr>
              <a:defRPr lang="en-US"/>
            </a:defPPr>
            <a:lvl1pPr fontAlgn="base">
              <a:defRPr>
                <a:solidFill>
                  <a:schemeClr val="bg1"/>
                </a:solidFill>
                <a:latin typeface="Courier New"/>
                <a:ea typeface="ADLaM Display"/>
                <a:cs typeface="Courier New"/>
              </a:defRPr>
            </a:lvl1pPr>
          </a:lstStyle>
          <a:p>
            <a:r>
              <a:rPr lang="en-US"/>
              <a:t>    for each Slot in Each Day: </a:t>
            </a:r>
          </a:p>
          <a:p>
            <a:r>
              <a:rPr lang="en-US"/>
              <a:t>    convert Slot to tuple format using </a:t>
            </a:r>
            <a:r>
              <a:rPr lang="en-US" err="1"/>
              <a:t>ConvertTimeSlot</a:t>
            </a:r>
            <a:r>
              <a:rPr lang="en-US"/>
              <a:t>() </a:t>
            </a:r>
          </a:p>
          <a:p>
            <a:r>
              <a:rPr lang="en-US"/>
              <a:t>      calculate free time and add to ans1[</a:t>
            </a:r>
            <a:r>
              <a:rPr lang="en-US" err="1"/>
              <a:t>i</a:t>
            </a:r>
            <a:r>
              <a:rPr lang="en-US"/>
              <a:t>] </a:t>
            </a:r>
          </a:p>
          <a:p>
            <a:r>
              <a:rPr lang="en-US"/>
              <a:t>         </a:t>
            </a:r>
          </a:p>
          <a:p>
            <a:r>
              <a:rPr lang="en-US"/>
              <a:t>  // Read Show Name </a:t>
            </a:r>
          </a:p>
          <a:p>
            <a:r>
              <a:rPr lang="en-US"/>
              <a:t>       read Show until comma </a:t>
            </a:r>
          </a:p>
          <a:p>
            <a:r>
              <a:rPr lang="en-US"/>
              <a:t>       split Show by ';' into </a:t>
            </a:r>
            <a:r>
              <a:rPr lang="en-US" err="1"/>
              <a:t>EachMemberShow</a:t>
            </a:r>
            <a:r>
              <a:rPr lang="en-US"/>
              <a:t> for each </a:t>
            </a:r>
            <a:r>
              <a:rPr lang="en-US" err="1"/>
              <a:t>favourite</a:t>
            </a:r>
            <a:r>
              <a:rPr lang="en-US"/>
              <a:t> show </a:t>
            </a:r>
          </a:p>
          <a:p>
            <a:r>
              <a:rPr lang="en-US"/>
              <a:t>       add </a:t>
            </a:r>
            <a:r>
              <a:rPr lang="en-US" err="1"/>
              <a:t>EachMemberShow</a:t>
            </a:r>
            <a:r>
              <a:rPr lang="en-US"/>
              <a:t> to </a:t>
            </a:r>
            <a:r>
              <a:rPr lang="en-US" err="1"/>
              <a:t>ShowName</a:t>
            </a:r>
            <a:r>
              <a:rPr lang="en-US"/>
              <a:t>[</a:t>
            </a:r>
            <a:r>
              <a:rPr lang="en-US" err="1"/>
              <a:t>i</a:t>
            </a:r>
            <a:r>
              <a:rPr lang="en-US"/>
              <a:t>] </a:t>
            </a:r>
          </a:p>
          <a:p>
            <a:r>
              <a:rPr lang="en-US"/>
              <a:t>         </a:t>
            </a:r>
          </a:p>
          <a:p>
            <a:r>
              <a:rPr lang="en-US"/>
              <a:t> // Read ShowTime </a:t>
            </a:r>
          </a:p>
          <a:p>
            <a:r>
              <a:rPr lang="en-US"/>
              <a:t>        read </a:t>
            </a:r>
            <a:r>
              <a:rPr lang="en-US" err="1"/>
              <a:t>ShowTiming</a:t>
            </a:r>
            <a:r>
              <a:rPr lang="en-US"/>
              <a:t> until comma </a:t>
            </a:r>
          </a:p>
          <a:p>
            <a:r>
              <a:rPr lang="en-US"/>
              <a:t>        split </a:t>
            </a:r>
            <a:r>
              <a:rPr lang="en-US" err="1"/>
              <a:t>ShowTiming</a:t>
            </a:r>
            <a:r>
              <a:rPr lang="en-US"/>
              <a:t> by '/' into Member for each day </a:t>
            </a:r>
          </a:p>
          <a:p>
            <a:r>
              <a:rPr lang="en-US"/>
              <a:t>        for each </a:t>
            </a:r>
            <a:r>
              <a:rPr lang="en-US" err="1"/>
              <a:t>ShowMember</a:t>
            </a:r>
            <a:r>
              <a:rPr lang="en-US"/>
              <a:t> in Member: </a:t>
            </a:r>
          </a:p>
          <a:p>
            <a:r>
              <a:rPr lang="en-US"/>
              <a:t>        split </a:t>
            </a:r>
            <a:r>
              <a:rPr lang="en-US" err="1"/>
              <a:t>ShowMember</a:t>
            </a:r>
            <a:r>
              <a:rPr lang="en-US"/>
              <a:t> by ';' into </a:t>
            </a:r>
            <a:r>
              <a:rPr lang="en-US" err="1"/>
              <a:t>ShowNumber</a:t>
            </a:r>
            <a:r>
              <a:rPr lang="en-US"/>
              <a:t> for each show time </a:t>
            </a:r>
          </a:p>
          <a:p>
            <a:r>
              <a:rPr lang="en-US"/>
              <a:t>        for each </a:t>
            </a:r>
            <a:r>
              <a:rPr lang="en-US" err="1"/>
              <a:t>ShowNum</a:t>
            </a:r>
            <a:r>
              <a:rPr lang="en-US"/>
              <a:t> in </a:t>
            </a:r>
            <a:r>
              <a:rPr lang="en-US" err="1"/>
              <a:t>ShowNumber</a:t>
            </a:r>
            <a:r>
              <a:rPr lang="en-US"/>
              <a:t>: </a:t>
            </a:r>
          </a:p>
          <a:p>
            <a:r>
              <a:rPr lang="en-US"/>
              <a:t>        convert </a:t>
            </a:r>
            <a:r>
              <a:rPr lang="en-US" err="1"/>
              <a:t>ShowNum</a:t>
            </a:r>
            <a:r>
              <a:rPr lang="en-US"/>
              <a:t> to tuple format using </a:t>
            </a:r>
            <a:r>
              <a:rPr lang="en-US" err="1"/>
              <a:t>ConvertTimeSlot</a:t>
            </a:r>
            <a:r>
              <a:rPr lang="en-US"/>
              <a:t>() </a:t>
            </a:r>
          </a:p>
          <a:p>
            <a:r>
              <a:rPr lang="en-US"/>
              <a:t>        calculate show time and add to ans2[</a:t>
            </a:r>
            <a:r>
              <a:rPr lang="en-US" err="1"/>
              <a:t>i</a:t>
            </a:r>
            <a:r>
              <a:rPr lang="en-US"/>
              <a:t>] </a:t>
            </a:r>
          </a:p>
          <a:p>
            <a:r>
              <a:rPr lang="en-US"/>
              <a:t>        increment </a:t>
            </a:r>
            <a:r>
              <a:rPr lang="en-US" err="1"/>
              <a:t>i</a:t>
            </a:r>
            <a:r>
              <a:rPr lang="en-US"/>
              <a:t> </a:t>
            </a:r>
          </a:p>
          <a:p>
            <a:r>
              <a:rPr lang="en-US"/>
              <a:t> </a:t>
            </a:r>
          </a:p>
          <a:p>
            <a:r>
              <a:rPr lang="en-US"/>
              <a:t>end while </a:t>
            </a:r>
          </a:p>
          <a:p>
            <a:r>
              <a:rPr lang="en-US"/>
              <a:t>             close input file </a:t>
            </a:r>
          </a:p>
          <a:p>
            <a:endParaRPr lang="en-IN"/>
          </a:p>
        </p:txBody>
      </p:sp>
      <p:sp>
        <p:nvSpPr>
          <p:cNvPr id="3" name="TextBox 2">
            <a:extLst>
              <a:ext uri="{FF2B5EF4-FFF2-40B4-BE49-F238E27FC236}">
                <a16:creationId xmlns:a16="http://schemas.microsoft.com/office/drawing/2014/main" id="{543DB15F-2911-533E-2F7C-CD1BF53D3509}"/>
              </a:ext>
            </a:extLst>
          </p:cNvPr>
          <p:cNvSpPr txBox="1"/>
          <p:nvPr/>
        </p:nvSpPr>
        <p:spPr>
          <a:xfrm>
            <a:off x="-7475" y="-7081336"/>
            <a:ext cx="12192861" cy="7466831"/>
          </a:xfrm>
          <a:prstGeom prst="rect">
            <a:avLst/>
          </a:prstGeom>
          <a:noFill/>
        </p:spPr>
        <p:txBody>
          <a:bodyPr wrap="square" rtlCol="0">
            <a:spAutoFit/>
          </a:bodyPr>
          <a:lstStyle/>
          <a:p>
            <a:pPr fontAlgn="base"/>
            <a:r>
              <a:rPr lang="en-US">
                <a:solidFill>
                  <a:schemeClr val="bg1"/>
                </a:solidFill>
                <a:latin typeface="Courier New"/>
                <a:ea typeface="ADLaM Display"/>
                <a:cs typeface="Courier New"/>
              </a:rPr>
              <a:t>void </a:t>
            </a:r>
            <a:r>
              <a:rPr lang="en-US" err="1">
                <a:solidFill>
                  <a:schemeClr val="bg1"/>
                </a:solidFill>
                <a:latin typeface="Courier New"/>
                <a:ea typeface="ADLaM Display"/>
                <a:cs typeface="Courier New"/>
              </a:rPr>
              <a:t>ReadCSV</a:t>
            </a:r>
            <a:r>
              <a:rPr lang="en-US">
                <a:solidFill>
                  <a:schemeClr val="bg1"/>
                </a:solidFill>
                <a:latin typeface="Courier New"/>
                <a:ea typeface="ADLaM Display"/>
                <a:cs typeface="Courier New"/>
              </a:rPr>
              <a:t>()</a:t>
            </a:r>
          </a:p>
          <a:p>
            <a:pPr fontAlgn="base"/>
            <a:r>
              <a:rPr lang="en-US">
                <a:solidFill>
                  <a:schemeClr val="bg1"/>
                </a:solidFill>
                <a:latin typeface="Courier New"/>
                <a:ea typeface="ADLaM Display"/>
                <a:cs typeface="Courier New"/>
              </a:rPr>
              <a:t>//Function to Read CSV file </a:t>
            </a:r>
          </a:p>
          <a:p>
            <a:pPr fontAlgn="base"/>
            <a:r>
              <a:rPr lang="en-US">
                <a:solidFill>
                  <a:schemeClr val="bg1"/>
                </a:solidFill>
                <a:latin typeface="Courier New"/>
                <a:ea typeface="ADLaM Display"/>
                <a:cs typeface="Courier New"/>
              </a:rPr>
              <a:t>      </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 0 </a:t>
            </a:r>
          </a:p>
          <a:p>
            <a:pPr fontAlgn="base"/>
            <a:r>
              <a:rPr lang="en-US">
                <a:solidFill>
                  <a:schemeClr val="bg1"/>
                </a:solidFill>
                <a:latin typeface="Courier New"/>
                <a:ea typeface="ADLaM Display"/>
                <a:cs typeface="Courier New"/>
              </a:rPr>
              <a:t>      open input file "TV_P9.csv" </a:t>
            </a:r>
          </a:p>
          <a:p>
            <a:pPr fontAlgn="base"/>
            <a:r>
              <a:rPr lang="en-US">
                <a:solidFill>
                  <a:schemeClr val="bg1"/>
                </a:solidFill>
                <a:latin typeface="Courier New"/>
                <a:ea typeface="ADLaM Display"/>
                <a:cs typeface="Courier New"/>
              </a:rPr>
              <a:t>      if file is not open: </a:t>
            </a:r>
          </a:p>
          <a:p>
            <a:pPr fontAlgn="base"/>
            <a:r>
              <a:rPr lang="en-US">
                <a:solidFill>
                  <a:schemeClr val="bg1"/>
                </a:solidFill>
                <a:latin typeface="Courier New"/>
                <a:ea typeface="ADLaM Display"/>
                <a:cs typeface="Courier New"/>
              </a:rPr>
              <a:t>         print "Error opening file!" </a:t>
            </a:r>
          </a:p>
          <a:p>
            <a:pPr fontAlgn="base"/>
            <a:r>
              <a:rPr lang="en-US">
                <a:solidFill>
                  <a:schemeClr val="bg1"/>
                </a:solidFill>
                <a:latin typeface="Courier New"/>
                <a:ea typeface="ADLaM Display"/>
                <a:cs typeface="Courier New"/>
              </a:rPr>
              <a:t>   return </a:t>
            </a:r>
          </a:p>
          <a:p>
            <a:pPr fontAlgn="base"/>
            <a:r>
              <a:rPr lang="en-US">
                <a:solidFill>
                  <a:schemeClr val="bg1"/>
                </a:solidFill>
                <a:latin typeface="Courier New"/>
                <a:ea typeface="ADLaM Display"/>
                <a:cs typeface="Courier New"/>
              </a:rPr>
              <a:t>      endif </a:t>
            </a:r>
          </a:p>
          <a:p>
            <a:pPr fontAlgn="base"/>
            <a:r>
              <a:rPr lang="en-US">
                <a:solidFill>
                  <a:schemeClr val="bg1"/>
                </a:solidFill>
                <a:latin typeface="Courier New"/>
                <a:ea typeface="ADLaM Display"/>
                <a:cs typeface="Courier New"/>
              </a:rPr>
              <a:t>     read header line and discard     </a:t>
            </a:r>
          </a:p>
          <a:p>
            <a:pPr fontAlgn="base"/>
            <a:r>
              <a:rPr lang="en-US">
                <a:solidFill>
                  <a:schemeClr val="bg1"/>
                </a:solidFill>
                <a:latin typeface="Courier New"/>
                <a:ea typeface="ADLaM Display"/>
                <a:cs typeface="Courier New"/>
              </a:rPr>
              <a:t>     while (read line from input file and </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&lt; Size): </a:t>
            </a:r>
          </a:p>
          <a:p>
            <a:pPr fontAlgn="base"/>
            <a:r>
              <a:rPr lang="en-US">
                <a:solidFill>
                  <a:schemeClr val="bg1"/>
                </a:solidFill>
                <a:latin typeface="Courier New"/>
                <a:ea typeface="ADLaM Display"/>
                <a:cs typeface="Courier New"/>
              </a:rPr>
              <a:t>read comma-separated values from the line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Index Number </a:t>
            </a:r>
          </a:p>
          <a:p>
            <a:pPr fontAlgn="base"/>
            <a:r>
              <a:rPr lang="en-US">
                <a:solidFill>
                  <a:schemeClr val="bg1"/>
                </a:solidFill>
                <a:latin typeface="Courier New"/>
                <a:ea typeface="ADLaM Display"/>
                <a:cs typeface="Courier New"/>
              </a:rPr>
              <a:t>  read </a:t>
            </a:r>
            <a:r>
              <a:rPr lang="en-US" err="1">
                <a:solidFill>
                  <a:schemeClr val="bg1"/>
                </a:solidFill>
                <a:latin typeface="Courier New"/>
                <a:ea typeface="ADLaM Display"/>
                <a:cs typeface="Courier New"/>
              </a:rPr>
              <a:t>IndexNumberRow</a:t>
            </a:r>
            <a:r>
              <a:rPr lang="en-US">
                <a:solidFill>
                  <a:schemeClr val="bg1"/>
                </a:solidFill>
                <a:latin typeface="Courier New"/>
                <a:ea typeface="ADLaM Display"/>
                <a:cs typeface="Courier New"/>
              </a:rPr>
              <a:t> until comma </a:t>
            </a:r>
          </a:p>
          <a:p>
            <a:pPr fontAlgn="base"/>
            <a:r>
              <a:rPr lang="en-US">
                <a:solidFill>
                  <a:schemeClr val="bg1"/>
                </a:solidFill>
                <a:latin typeface="Courier New"/>
                <a:ea typeface="ADLaM Display"/>
                <a:cs typeface="Courier New"/>
              </a:rPr>
              <a:t>  convert </a:t>
            </a:r>
            <a:r>
              <a:rPr lang="en-US" err="1">
                <a:solidFill>
                  <a:schemeClr val="bg1"/>
                </a:solidFill>
                <a:latin typeface="Courier New"/>
                <a:ea typeface="ADLaM Display"/>
                <a:cs typeface="Courier New"/>
              </a:rPr>
              <a:t>IndexNumberRow</a:t>
            </a:r>
            <a:r>
              <a:rPr lang="en-US">
                <a:solidFill>
                  <a:schemeClr val="bg1"/>
                </a:solidFill>
                <a:latin typeface="Courier New"/>
                <a:ea typeface="ADLaM Display"/>
                <a:cs typeface="Courier New"/>
              </a:rPr>
              <a:t> to int and store in </a:t>
            </a:r>
            <a:r>
              <a:rPr lang="en-US" err="1">
                <a:solidFill>
                  <a:schemeClr val="bg1"/>
                </a:solidFill>
                <a:latin typeface="Courier New"/>
                <a:ea typeface="ADLaM Display"/>
                <a:cs typeface="Courier New"/>
              </a:rPr>
              <a:t>IndexNumber</a:t>
            </a:r>
            <a:r>
              <a:rPr lang="en-US">
                <a:solidFill>
                  <a:schemeClr val="bg1"/>
                </a:solidFill>
                <a:latin typeface="Courier New"/>
                <a:ea typeface="ADLaM Display"/>
                <a:cs typeface="Courier New"/>
              </a:rPr>
              <a:t>[</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a:t>
            </a:r>
            <a:r>
              <a:rPr lang="en-US" err="1">
                <a:solidFill>
                  <a:schemeClr val="bg1"/>
                </a:solidFill>
                <a:latin typeface="Courier New"/>
                <a:ea typeface="ADLaM Display"/>
                <a:cs typeface="Courier New"/>
              </a:rPr>
              <a:t>UserName</a:t>
            </a:r>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read </a:t>
            </a:r>
            <a:r>
              <a:rPr lang="en-US" err="1">
                <a:solidFill>
                  <a:schemeClr val="bg1"/>
                </a:solidFill>
                <a:latin typeface="Courier New"/>
                <a:ea typeface="ADLaM Display"/>
                <a:cs typeface="Courier New"/>
              </a:rPr>
              <a:t>UserName</a:t>
            </a:r>
            <a:r>
              <a:rPr lang="en-US">
                <a:solidFill>
                  <a:schemeClr val="bg1"/>
                </a:solidFill>
                <a:latin typeface="Courier New"/>
                <a:ea typeface="ADLaM Display"/>
                <a:cs typeface="Courier New"/>
              </a:rPr>
              <a:t>[</a:t>
            </a:r>
            <a:r>
              <a:rPr lang="en-US" err="1">
                <a:solidFill>
                  <a:schemeClr val="bg1"/>
                </a:solidFill>
                <a:latin typeface="Courier New"/>
                <a:ea typeface="ADLaM Display"/>
                <a:cs typeface="Courier New"/>
              </a:rPr>
              <a:t>i</a:t>
            </a:r>
            <a:r>
              <a:rPr lang="en-US">
                <a:solidFill>
                  <a:schemeClr val="bg1"/>
                </a:solidFill>
                <a:latin typeface="Courier New"/>
                <a:ea typeface="ADLaM Display"/>
                <a:cs typeface="Courier New"/>
              </a:rPr>
              <a:t>] until comma </a:t>
            </a:r>
          </a:p>
          <a:p>
            <a:pPr fontAlgn="base"/>
            <a:r>
              <a:rPr lang="en-US">
                <a:solidFill>
                  <a:schemeClr val="bg1"/>
                </a:solidFill>
                <a:latin typeface="Courier New"/>
                <a:ea typeface="ADLaM Display"/>
                <a:cs typeface="Courier New"/>
              </a:rPr>
              <a:t>         </a:t>
            </a:r>
          </a:p>
          <a:p>
            <a:pPr fontAlgn="base"/>
            <a:r>
              <a:rPr lang="en-US">
                <a:solidFill>
                  <a:schemeClr val="bg1"/>
                </a:solidFill>
                <a:latin typeface="Courier New"/>
                <a:ea typeface="ADLaM Display"/>
                <a:cs typeface="Courier New"/>
              </a:rPr>
              <a:t>  // Read Free Time </a:t>
            </a:r>
          </a:p>
          <a:p>
            <a:pPr fontAlgn="base"/>
            <a:r>
              <a:rPr lang="en-US">
                <a:solidFill>
                  <a:schemeClr val="bg1"/>
                </a:solidFill>
                <a:latin typeface="Courier New"/>
                <a:ea typeface="ADLaM Display"/>
                <a:cs typeface="Courier New"/>
              </a:rPr>
              <a:t>    read Time until comma </a:t>
            </a:r>
          </a:p>
          <a:p>
            <a:pPr fontAlgn="base"/>
            <a:r>
              <a:rPr lang="en-US">
                <a:solidFill>
                  <a:schemeClr val="bg1"/>
                </a:solidFill>
                <a:latin typeface="Courier New"/>
                <a:ea typeface="ADLaM Display"/>
                <a:cs typeface="Courier New"/>
              </a:rPr>
              <a:t>    split Time by '/' into </a:t>
            </a:r>
            <a:r>
              <a:rPr lang="en-US" err="1">
                <a:solidFill>
                  <a:schemeClr val="bg1"/>
                </a:solidFill>
                <a:latin typeface="Courier New"/>
                <a:ea typeface="ADLaM Display"/>
                <a:cs typeface="Courier New"/>
              </a:rPr>
              <a:t>EachMemberTime</a:t>
            </a:r>
            <a:r>
              <a:rPr lang="en-US">
                <a:solidFill>
                  <a:schemeClr val="bg1"/>
                </a:solidFill>
                <a:latin typeface="Courier New"/>
                <a:ea typeface="ADLaM Display"/>
                <a:cs typeface="Courier New"/>
              </a:rPr>
              <a:t> for each day </a:t>
            </a:r>
          </a:p>
          <a:p>
            <a:pPr fontAlgn="base"/>
            <a:r>
              <a:rPr lang="en-US">
                <a:solidFill>
                  <a:schemeClr val="bg1"/>
                </a:solidFill>
                <a:latin typeface="Courier New"/>
                <a:ea typeface="ADLaM Display"/>
                <a:cs typeface="Courier New"/>
              </a:rPr>
              <a:t>    for each </a:t>
            </a:r>
            <a:r>
              <a:rPr lang="en-US" err="1">
                <a:solidFill>
                  <a:schemeClr val="bg1"/>
                </a:solidFill>
                <a:latin typeface="Courier New"/>
                <a:ea typeface="ADLaM Display"/>
                <a:cs typeface="Courier New"/>
              </a:rPr>
              <a:t>TimeEachDay</a:t>
            </a:r>
            <a:r>
              <a:rPr lang="en-US">
                <a:solidFill>
                  <a:schemeClr val="bg1"/>
                </a:solidFill>
                <a:latin typeface="Courier New"/>
                <a:ea typeface="ADLaM Display"/>
                <a:cs typeface="Courier New"/>
              </a:rPr>
              <a:t> in </a:t>
            </a:r>
            <a:r>
              <a:rPr lang="en-US" err="1">
                <a:solidFill>
                  <a:schemeClr val="bg1"/>
                </a:solidFill>
                <a:latin typeface="Courier New"/>
                <a:ea typeface="ADLaM Display"/>
                <a:cs typeface="Courier New"/>
              </a:rPr>
              <a:t>EachMemberTime</a:t>
            </a:r>
            <a:r>
              <a:rPr lang="en-US">
                <a:solidFill>
                  <a:schemeClr val="bg1"/>
                </a:solidFill>
                <a:latin typeface="Courier New"/>
                <a:ea typeface="ADLaM Display"/>
                <a:cs typeface="Courier New"/>
              </a:rPr>
              <a:t>:</a:t>
            </a:r>
          </a:p>
          <a:p>
            <a:pPr fontAlgn="base"/>
            <a:r>
              <a:rPr lang="en-US">
                <a:solidFill>
                  <a:schemeClr val="bg1"/>
                </a:solidFill>
                <a:latin typeface="Courier New"/>
                <a:ea typeface="ADLaM Display"/>
                <a:cs typeface="Courier New"/>
              </a:rPr>
              <a:t>    split </a:t>
            </a:r>
            <a:r>
              <a:rPr lang="en-US" err="1">
                <a:solidFill>
                  <a:schemeClr val="bg1"/>
                </a:solidFill>
                <a:latin typeface="Courier New"/>
                <a:ea typeface="ADLaM Display"/>
                <a:cs typeface="Courier New"/>
              </a:rPr>
              <a:t>TimeEachDay</a:t>
            </a:r>
            <a:r>
              <a:rPr lang="en-US">
                <a:solidFill>
                  <a:schemeClr val="bg1"/>
                </a:solidFill>
                <a:latin typeface="Courier New"/>
                <a:ea typeface="ADLaM Display"/>
                <a:cs typeface="Courier New"/>
              </a:rPr>
              <a:t> by ';' into Each Day for each time slot </a:t>
            </a:r>
          </a:p>
          <a:p>
            <a:pPr algn="l" rtl="0" fontAlgn="base"/>
            <a:endParaRPr lang="en-US" b="0" i="0">
              <a:solidFill>
                <a:srgbClr val="000000"/>
              </a:solidFill>
              <a:effectLst/>
              <a:highlight>
                <a:srgbClr val="FFFFFF"/>
              </a:highlight>
              <a:latin typeface="Segoe UI" panose="020B0502040204020203" pitchFamily="34" charset="0"/>
            </a:endParaRPr>
          </a:p>
          <a:p>
            <a:endParaRPr lang="en-IN"/>
          </a:p>
        </p:txBody>
      </p:sp>
      <p:sp>
        <p:nvSpPr>
          <p:cNvPr id="4" name="TextBox 3">
            <a:extLst>
              <a:ext uri="{FF2B5EF4-FFF2-40B4-BE49-F238E27FC236}">
                <a16:creationId xmlns:a16="http://schemas.microsoft.com/office/drawing/2014/main" id="{8E106C53-A89F-B234-021D-BBD3A99BA892}"/>
              </a:ext>
            </a:extLst>
          </p:cNvPr>
          <p:cNvSpPr txBox="1"/>
          <p:nvPr/>
        </p:nvSpPr>
        <p:spPr>
          <a:xfrm>
            <a:off x="-7475" y="7466831"/>
            <a:ext cx="11583837" cy="7294305"/>
          </a:xfrm>
          <a:prstGeom prst="rect">
            <a:avLst/>
          </a:prstGeom>
          <a:noFill/>
        </p:spPr>
        <p:txBody>
          <a:bodyPr wrap="square" rtlCol="0">
            <a:spAutoFit/>
          </a:bodyPr>
          <a:lstStyle/>
          <a:p>
            <a:pPr fontAlgn="base"/>
            <a:r>
              <a:rPr lang="en-IN">
                <a:solidFill>
                  <a:schemeClr val="bg1"/>
                </a:solidFill>
                <a:latin typeface="Courier New"/>
                <a:ea typeface="ADLaM Display"/>
                <a:cs typeface="Courier New"/>
              </a:rPr>
              <a:t>void </a:t>
            </a:r>
            <a:r>
              <a:rPr lang="en-IN" err="1">
                <a:solidFill>
                  <a:schemeClr val="bg1"/>
                </a:solidFill>
                <a:latin typeface="Courier New"/>
                <a:ea typeface="ADLaM Display"/>
                <a:cs typeface="Courier New"/>
              </a:rPr>
              <a:t>HandleConflict</a:t>
            </a:r>
            <a:r>
              <a:rPr lang="en-IN">
                <a:solidFill>
                  <a:schemeClr val="bg1"/>
                </a:solidFill>
                <a:latin typeface="Courier New"/>
                <a:ea typeface="ADLaM Display"/>
                <a:cs typeface="Courier New"/>
              </a:rPr>
              <a:t>()</a:t>
            </a:r>
          </a:p>
          <a:p>
            <a:pPr fontAlgn="base"/>
            <a:r>
              <a:rPr lang="en-IN">
                <a:solidFill>
                  <a:schemeClr val="bg1"/>
                </a:solidFill>
                <a:latin typeface="Courier New"/>
                <a:ea typeface="ADLaM Display"/>
                <a:cs typeface="Courier New"/>
              </a:rPr>
              <a:t>//Function to Handle Conflict</a:t>
            </a:r>
          </a:p>
          <a:p>
            <a:pPr fontAlgn="base"/>
            <a:r>
              <a:rPr lang="en-IN" err="1">
                <a:solidFill>
                  <a:schemeClr val="bg1"/>
                </a:solidFill>
                <a:latin typeface="Courier New"/>
                <a:ea typeface="ADLaM Display"/>
                <a:cs typeface="Courier New"/>
              </a:rPr>
              <a:t>ReadCSV</a:t>
            </a:r>
            <a:r>
              <a:rPr lang="en-IN">
                <a:solidFill>
                  <a:schemeClr val="bg1"/>
                </a:solidFill>
                <a:latin typeface="Courier New"/>
                <a:ea typeface="ADLaM Display"/>
                <a:cs typeface="Courier New"/>
              </a:rPr>
              <a:t>() // Read the CSV data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for each day from 0 to 6: </a:t>
            </a:r>
          </a:p>
          <a:p>
            <a:pPr fontAlgn="base"/>
            <a:r>
              <a:rPr lang="en-IN">
                <a:solidFill>
                  <a:schemeClr val="bg1"/>
                </a:solidFill>
                <a:latin typeface="Courier New"/>
                <a:ea typeface="ADLaM Display"/>
                <a:cs typeface="Courier New"/>
              </a:rPr>
              <a:t>for each </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from 0 to Size - 1: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current_user_showtime</a:t>
            </a:r>
            <a:r>
              <a:rPr lang="en-IN">
                <a:solidFill>
                  <a:schemeClr val="bg1"/>
                </a:solidFill>
                <a:latin typeface="Courier New"/>
                <a:ea typeface="ADLaM Display"/>
                <a:cs typeface="Courier New"/>
              </a:rPr>
              <a:t> = ShowTime[</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][day]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ShowName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UserName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from 0 to </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- 1: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prev_user_showtime</a:t>
            </a:r>
            <a:r>
              <a:rPr lang="en-IN">
                <a:solidFill>
                  <a:schemeClr val="bg1"/>
                </a:solidFill>
                <a:latin typeface="Courier New"/>
                <a:ea typeface="ADLaM Display"/>
                <a:cs typeface="Courier New"/>
              </a:rPr>
              <a:t> = ShowTime[</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][day]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ShowName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UserName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k = 0 // Initialize k for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 to compare each show name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in </a:t>
            </a:r>
            <a:r>
              <a:rPr lang="en-IN" err="1">
                <a:solidFill>
                  <a:schemeClr val="bg1"/>
                </a:solidFill>
                <a:latin typeface="Courier New"/>
                <a:ea typeface="ADLaM Display"/>
                <a:cs typeface="Courier New"/>
              </a:rPr>
              <a:t>current_user_showtime</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p = 0 // Initialize p for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 to compare each show name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prev_slot</a:t>
            </a:r>
            <a:r>
              <a:rPr lang="en-IN">
                <a:solidFill>
                  <a:schemeClr val="bg1"/>
                </a:solidFill>
                <a:latin typeface="Courier New"/>
                <a:ea typeface="ADLaM Display"/>
                <a:cs typeface="Courier New"/>
              </a:rPr>
              <a:t> in </a:t>
            </a:r>
            <a:r>
              <a:rPr lang="en-IN" err="1">
                <a:solidFill>
                  <a:schemeClr val="bg1"/>
                </a:solidFill>
                <a:latin typeface="Courier New"/>
                <a:ea typeface="ADLaM Display"/>
                <a:cs typeface="Courier New"/>
              </a:rPr>
              <a:t>prev_user_showtime</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if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overlaps with </a:t>
            </a:r>
            <a:r>
              <a:rPr lang="en-IN" err="1">
                <a:solidFill>
                  <a:schemeClr val="bg1"/>
                </a:solidFill>
                <a:latin typeface="Courier New"/>
                <a:ea typeface="ADLaM Display"/>
                <a:cs typeface="Courier New"/>
              </a:rPr>
              <a:t>prev_slot</a:t>
            </a:r>
            <a:r>
              <a:rPr lang="en-IN">
                <a:solidFill>
                  <a:schemeClr val="bg1"/>
                </a:solidFill>
                <a:latin typeface="Courier New"/>
                <a:ea typeface="ADLaM Display"/>
                <a:cs typeface="Courier New"/>
              </a:rPr>
              <a:t> and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[k]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[p]: </a:t>
            </a:r>
          </a:p>
          <a:p>
            <a:pPr fontAlgn="base"/>
            <a:r>
              <a:rPr lang="en-IN">
                <a:solidFill>
                  <a:schemeClr val="bg1"/>
                </a:solidFill>
                <a:latin typeface="Courier New"/>
                <a:ea typeface="ADLaM Display"/>
                <a:cs typeface="Courier New"/>
              </a:rPr>
              <a:t>           print "Conflict:: " </a:t>
            </a:r>
          </a:p>
          <a:p>
            <a:pPr fontAlgn="base"/>
            <a:r>
              <a:rPr lang="en-IN">
                <a:solidFill>
                  <a:schemeClr val="bg1"/>
                </a:solidFill>
                <a:latin typeface="Courier New"/>
                <a:ea typeface="ADLaM Display"/>
                <a:cs typeface="Courier New"/>
              </a:rPr>
              <a:t>           print " Message indicating the conflict between users"</a:t>
            </a:r>
          </a:p>
          <a:p>
            <a:pPr fontAlgn="base"/>
            <a:r>
              <a:rPr lang="en-IN">
                <a:solidFill>
                  <a:schemeClr val="bg1"/>
                </a:solidFill>
                <a:latin typeface="Courier New"/>
                <a:ea typeface="ADLaM Display"/>
                <a:cs typeface="Courier New"/>
              </a:rPr>
              <a:t>	    mark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as missed by assigning invalid values</a:t>
            </a:r>
          </a:p>
          <a:p>
            <a:pPr algn="l" rtl="0" fontAlgn="base"/>
            <a:endParaRPr lang="en-IN">
              <a:solidFill>
                <a:srgbClr val="000000"/>
              </a:solidFill>
              <a:highlight>
                <a:srgbClr val="FFFFFF"/>
              </a:highlight>
              <a:latin typeface="Courier New" panose="02070309020205020404" pitchFamily="49" charset="0"/>
              <a:cs typeface="Courier New" panose="02070309020205020404" pitchFamily="49" charset="0"/>
            </a:endParaRPr>
          </a:p>
          <a:p>
            <a:pPr algn="l" rtl="0" fontAlgn="base"/>
            <a:endParaRPr lang="en-IN" b="0" i="0">
              <a:solidFill>
                <a:srgbClr val="000000"/>
              </a:solidFill>
              <a:effectLst/>
              <a:highlight>
                <a:srgbClr val="FFFFFF"/>
              </a:highlight>
              <a:latin typeface="Segoe UI" panose="020B0502040204020203" pitchFamily="34" charset="0"/>
            </a:endParaRPr>
          </a:p>
        </p:txBody>
      </p:sp>
    </p:spTree>
    <p:extLst>
      <p:ext uri="{BB962C8B-B14F-4D97-AF65-F5344CB8AC3E}">
        <p14:creationId xmlns:p14="http://schemas.microsoft.com/office/powerpoint/2010/main" val="23327761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A28983-806E-14CC-1742-D3229AEA4CAA}"/>
              </a:ext>
            </a:extLst>
          </p:cNvPr>
          <p:cNvSpPr txBox="1"/>
          <p:nvPr/>
        </p:nvSpPr>
        <p:spPr>
          <a:xfrm>
            <a:off x="-1437" y="0"/>
            <a:ext cx="11583837" cy="7294305"/>
          </a:xfrm>
          <a:prstGeom prst="rect">
            <a:avLst/>
          </a:prstGeom>
          <a:noFill/>
        </p:spPr>
        <p:txBody>
          <a:bodyPr wrap="square" rtlCol="0">
            <a:spAutoFit/>
          </a:bodyPr>
          <a:lstStyle/>
          <a:p>
            <a:pPr fontAlgn="base"/>
            <a:r>
              <a:rPr lang="en-IN">
                <a:solidFill>
                  <a:schemeClr val="bg1"/>
                </a:solidFill>
                <a:latin typeface="Courier New"/>
                <a:ea typeface="ADLaM Display"/>
                <a:cs typeface="Courier New"/>
              </a:rPr>
              <a:t>void </a:t>
            </a:r>
            <a:r>
              <a:rPr lang="en-IN" err="1">
                <a:solidFill>
                  <a:schemeClr val="bg1"/>
                </a:solidFill>
                <a:latin typeface="Courier New"/>
                <a:ea typeface="ADLaM Display"/>
                <a:cs typeface="Courier New"/>
              </a:rPr>
              <a:t>HandleConflict</a:t>
            </a:r>
            <a:r>
              <a:rPr lang="en-IN">
                <a:solidFill>
                  <a:schemeClr val="bg1"/>
                </a:solidFill>
                <a:latin typeface="Courier New"/>
                <a:ea typeface="ADLaM Display"/>
                <a:cs typeface="Courier New"/>
              </a:rPr>
              <a:t>()</a:t>
            </a:r>
          </a:p>
          <a:p>
            <a:pPr fontAlgn="base"/>
            <a:r>
              <a:rPr lang="en-IN">
                <a:solidFill>
                  <a:schemeClr val="bg1"/>
                </a:solidFill>
                <a:latin typeface="Courier New"/>
                <a:ea typeface="ADLaM Display"/>
                <a:cs typeface="Courier New"/>
              </a:rPr>
              <a:t>//Function to Handle Conflict</a:t>
            </a:r>
          </a:p>
          <a:p>
            <a:pPr fontAlgn="base"/>
            <a:r>
              <a:rPr lang="en-IN" err="1">
                <a:solidFill>
                  <a:schemeClr val="bg1"/>
                </a:solidFill>
                <a:latin typeface="Courier New"/>
                <a:ea typeface="ADLaM Display"/>
                <a:cs typeface="Courier New"/>
              </a:rPr>
              <a:t>ReadCSV</a:t>
            </a:r>
            <a:r>
              <a:rPr lang="en-IN">
                <a:solidFill>
                  <a:schemeClr val="bg1"/>
                </a:solidFill>
                <a:latin typeface="Courier New"/>
                <a:ea typeface="ADLaM Display"/>
                <a:cs typeface="Courier New"/>
              </a:rPr>
              <a:t>() // Read the CSV data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for each day from 0 to 6: </a:t>
            </a:r>
          </a:p>
          <a:p>
            <a:pPr fontAlgn="base"/>
            <a:r>
              <a:rPr lang="en-IN">
                <a:solidFill>
                  <a:schemeClr val="bg1"/>
                </a:solidFill>
                <a:latin typeface="Courier New"/>
                <a:ea typeface="ADLaM Display"/>
                <a:cs typeface="Courier New"/>
              </a:rPr>
              <a:t>for each </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from 0 to Size - 1: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current_user_showtime</a:t>
            </a:r>
            <a:r>
              <a:rPr lang="en-IN">
                <a:solidFill>
                  <a:schemeClr val="bg1"/>
                </a:solidFill>
                <a:latin typeface="Courier New"/>
                <a:ea typeface="ADLaM Display"/>
                <a:cs typeface="Courier New"/>
              </a:rPr>
              <a:t> = ShowTime[</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][day]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ShowName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UserName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from 0 to </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- 1: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prev_user_showtime</a:t>
            </a:r>
            <a:r>
              <a:rPr lang="en-IN">
                <a:solidFill>
                  <a:schemeClr val="bg1"/>
                </a:solidFill>
                <a:latin typeface="Courier New"/>
                <a:ea typeface="ADLaM Display"/>
                <a:cs typeface="Courier New"/>
              </a:rPr>
              <a:t> = ShowTime[</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][day]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ShowName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UserName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k = 0 // Initialize k for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 to compare each show name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in </a:t>
            </a:r>
            <a:r>
              <a:rPr lang="en-IN" err="1">
                <a:solidFill>
                  <a:schemeClr val="bg1"/>
                </a:solidFill>
                <a:latin typeface="Courier New"/>
                <a:ea typeface="ADLaM Display"/>
                <a:cs typeface="Courier New"/>
              </a:rPr>
              <a:t>current_user_showtime</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p = 0 // Initialize p for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 to compare each show name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prev_slot</a:t>
            </a:r>
            <a:r>
              <a:rPr lang="en-IN">
                <a:solidFill>
                  <a:schemeClr val="bg1"/>
                </a:solidFill>
                <a:latin typeface="Courier New"/>
                <a:ea typeface="ADLaM Display"/>
                <a:cs typeface="Courier New"/>
              </a:rPr>
              <a:t> in </a:t>
            </a:r>
            <a:r>
              <a:rPr lang="en-IN" err="1">
                <a:solidFill>
                  <a:schemeClr val="bg1"/>
                </a:solidFill>
                <a:latin typeface="Courier New"/>
                <a:ea typeface="ADLaM Display"/>
                <a:cs typeface="Courier New"/>
              </a:rPr>
              <a:t>prev_user_showtime</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if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overlaps with </a:t>
            </a:r>
            <a:r>
              <a:rPr lang="en-IN" err="1">
                <a:solidFill>
                  <a:schemeClr val="bg1"/>
                </a:solidFill>
                <a:latin typeface="Courier New"/>
                <a:ea typeface="ADLaM Display"/>
                <a:cs typeface="Courier New"/>
              </a:rPr>
              <a:t>prev_slot</a:t>
            </a:r>
            <a:r>
              <a:rPr lang="en-IN">
                <a:solidFill>
                  <a:schemeClr val="bg1"/>
                </a:solidFill>
                <a:latin typeface="Courier New"/>
                <a:ea typeface="ADLaM Display"/>
                <a:cs typeface="Courier New"/>
              </a:rPr>
              <a:t> and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[k]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[p]: </a:t>
            </a:r>
          </a:p>
          <a:p>
            <a:pPr fontAlgn="base"/>
            <a:r>
              <a:rPr lang="en-IN">
                <a:solidFill>
                  <a:schemeClr val="bg1"/>
                </a:solidFill>
                <a:latin typeface="Courier New"/>
                <a:ea typeface="ADLaM Display"/>
                <a:cs typeface="Courier New"/>
              </a:rPr>
              <a:t>           print "Conflict:: " </a:t>
            </a:r>
          </a:p>
          <a:p>
            <a:pPr fontAlgn="base"/>
            <a:r>
              <a:rPr lang="en-IN">
                <a:solidFill>
                  <a:schemeClr val="bg1"/>
                </a:solidFill>
                <a:latin typeface="Courier New"/>
                <a:ea typeface="ADLaM Display"/>
                <a:cs typeface="Courier New"/>
              </a:rPr>
              <a:t>           print " Message indicating the conflict between users"</a:t>
            </a:r>
          </a:p>
          <a:p>
            <a:pPr fontAlgn="base"/>
            <a:r>
              <a:rPr lang="en-IN">
                <a:solidFill>
                  <a:schemeClr val="bg1"/>
                </a:solidFill>
                <a:latin typeface="Courier New"/>
                <a:ea typeface="ADLaM Display"/>
                <a:cs typeface="Courier New"/>
              </a:rPr>
              <a:t>	    mark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as missed by assigning invalid values</a:t>
            </a:r>
          </a:p>
          <a:p>
            <a:pPr algn="l" rtl="0" fontAlgn="base"/>
            <a:endParaRPr lang="en-IN">
              <a:solidFill>
                <a:srgbClr val="000000"/>
              </a:solidFill>
              <a:highlight>
                <a:srgbClr val="FFFFFF"/>
              </a:highlight>
              <a:latin typeface="Courier New" panose="02070309020205020404" pitchFamily="49" charset="0"/>
              <a:cs typeface="Courier New" panose="02070309020205020404" pitchFamily="49" charset="0"/>
            </a:endParaRPr>
          </a:p>
          <a:p>
            <a:pPr algn="l" rtl="0" fontAlgn="base"/>
            <a:endParaRPr lang="en-IN" b="0" i="0">
              <a:solidFill>
                <a:srgbClr val="000000"/>
              </a:solidFill>
              <a:effectLst/>
              <a:highlight>
                <a:srgbClr val="FFFFFF"/>
              </a:highlight>
              <a:latin typeface="Segoe UI" panose="020B0502040204020203" pitchFamily="34" charset="0"/>
            </a:endParaRPr>
          </a:p>
        </p:txBody>
      </p:sp>
      <p:sp>
        <p:nvSpPr>
          <p:cNvPr id="3" name="TextBox 2">
            <a:extLst>
              <a:ext uri="{FF2B5EF4-FFF2-40B4-BE49-F238E27FC236}">
                <a16:creationId xmlns:a16="http://schemas.microsoft.com/office/drawing/2014/main" id="{F8A0B4E5-5136-5B6B-CB1B-A78313B9C0A6}"/>
              </a:ext>
            </a:extLst>
          </p:cNvPr>
          <p:cNvSpPr txBox="1"/>
          <p:nvPr/>
        </p:nvSpPr>
        <p:spPr>
          <a:xfrm>
            <a:off x="6614" y="-6659880"/>
            <a:ext cx="12185386" cy="6186309"/>
          </a:xfrm>
          <a:prstGeom prst="rect">
            <a:avLst/>
          </a:prstGeom>
          <a:noFill/>
        </p:spPr>
        <p:txBody>
          <a:bodyPr wrap="square" rtlCol="0">
            <a:spAutoFit/>
          </a:bodyPr>
          <a:lstStyle>
            <a:defPPr>
              <a:defRPr lang="en-US"/>
            </a:defPPr>
            <a:lvl1pPr fontAlgn="base">
              <a:defRPr>
                <a:solidFill>
                  <a:schemeClr val="bg1"/>
                </a:solidFill>
                <a:latin typeface="Courier New"/>
                <a:ea typeface="ADLaM Display"/>
                <a:cs typeface="Courier New"/>
              </a:defRPr>
            </a:lvl1pPr>
          </a:lstStyle>
          <a:p>
            <a:r>
              <a:rPr lang="en-US"/>
              <a:t>    for each Slot in Each Day: </a:t>
            </a:r>
          </a:p>
          <a:p>
            <a:r>
              <a:rPr lang="en-US"/>
              <a:t>    convert Slot to tuple format using </a:t>
            </a:r>
            <a:r>
              <a:rPr lang="en-US" err="1"/>
              <a:t>ConvertTimeSlot</a:t>
            </a:r>
            <a:r>
              <a:rPr lang="en-US"/>
              <a:t>() </a:t>
            </a:r>
          </a:p>
          <a:p>
            <a:r>
              <a:rPr lang="en-US"/>
              <a:t>      calculate free time and add to ans1[</a:t>
            </a:r>
            <a:r>
              <a:rPr lang="en-US" err="1"/>
              <a:t>i</a:t>
            </a:r>
            <a:r>
              <a:rPr lang="en-US"/>
              <a:t>] </a:t>
            </a:r>
          </a:p>
          <a:p>
            <a:r>
              <a:rPr lang="en-US"/>
              <a:t>         </a:t>
            </a:r>
          </a:p>
          <a:p>
            <a:r>
              <a:rPr lang="en-US"/>
              <a:t>  // Read Show Name </a:t>
            </a:r>
          </a:p>
          <a:p>
            <a:r>
              <a:rPr lang="en-US"/>
              <a:t>       read Show until comma </a:t>
            </a:r>
          </a:p>
          <a:p>
            <a:r>
              <a:rPr lang="en-US"/>
              <a:t>       split Show by ';' into </a:t>
            </a:r>
            <a:r>
              <a:rPr lang="en-US" err="1"/>
              <a:t>EachMemberShow</a:t>
            </a:r>
            <a:r>
              <a:rPr lang="en-US"/>
              <a:t> for each </a:t>
            </a:r>
            <a:r>
              <a:rPr lang="en-US" err="1"/>
              <a:t>favourite</a:t>
            </a:r>
            <a:r>
              <a:rPr lang="en-US"/>
              <a:t> show </a:t>
            </a:r>
          </a:p>
          <a:p>
            <a:r>
              <a:rPr lang="en-US"/>
              <a:t>       add </a:t>
            </a:r>
            <a:r>
              <a:rPr lang="en-US" err="1"/>
              <a:t>EachMemberShow</a:t>
            </a:r>
            <a:r>
              <a:rPr lang="en-US"/>
              <a:t> to </a:t>
            </a:r>
            <a:r>
              <a:rPr lang="en-US" err="1"/>
              <a:t>ShowName</a:t>
            </a:r>
            <a:r>
              <a:rPr lang="en-US"/>
              <a:t>[</a:t>
            </a:r>
            <a:r>
              <a:rPr lang="en-US" err="1"/>
              <a:t>i</a:t>
            </a:r>
            <a:r>
              <a:rPr lang="en-US"/>
              <a:t>] </a:t>
            </a:r>
          </a:p>
          <a:p>
            <a:r>
              <a:rPr lang="en-US"/>
              <a:t>         </a:t>
            </a:r>
          </a:p>
          <a:p>
            <a:r>
              <a:rPr lang="en-US"/>
              <a:t> // Read ShowTime </a:t>
            </a:r>
          </a:p>
          <a:p>
            <a:r>
              <a:rPr lang="en-US"/>
              <a:t>        read </a:t>
            </a:r>
            <a:r>
              <a:rPr lang="en-US" err="1"/>
              <a:t>ShowTiming</a:t>
            </a:r>
            <a:r>
              <a:rPr lang="en-US"/>
              <a:t> until comma </a:t>
            </a:r>
          </a:p>
          <a:p>
            <a:r>
              <a:rPr lang="en-US"/>
              <a:t>        split </a:t>
            </a:r>
            <a:r>
              <a:rPr lang="en-US" err="1"/>
              <a:t>ShowTiming</a:t>
            </a:r>
            <a:r>
              <a:rPr lang="en-US"/>
              <a:t> by '/' into Member for each day </a:t>
            </a:r>
          </a:p>
          <a:p>
            <a:r>
              <a:rPr lang="en-US"/>
              <a:t>        for each </a:t>
            </a:r>
            <a:r>
              <a:rPr lang="en-US" err="1"/>
              <a:t>ShowMember</a:t>
            </a:r>
            <a:r>
              <a:rPr lang="en-US"/>
              <a:t> in Member: </a:t>
            </a:r>
          </a:p>
          <a:p>
            <a:r>
              <a:rPr lang="en-US"/>
              <a:t>        split </a:t>
            </a:r>
            <a:r>
              <a:rPr lang="en-US" err="1"/>
              <a:t>ShowMember</a:t>
            </a:r>
            <a:r>
              <a:rPr lang="en-US"/>
              <a:t> by ';' into </a:t>
            </a:r>
            <a:r>
              <a:rPr lang="en-US" err="1"/>
              <a:t>ShowNumber</a:t>
            </a:r>
            <a:r>
              <a:rPr lang="en-US"/>
              <a:t> for each show time </a:t>
            </a:r>
          </a:p>
          <a:p>
            <a:r>
              <a:rPr lang="en-US"/>
              <a:t>        for each </a:t>
            </a:r>
            <a:r>
              <a:rPr lang="en-US" err="1"/>
              <a:t>ShowNum</a:t>
            </a:r>
            <a:r>
              <a:rPr lang="en-US"/>
              <a:t> in </a:t>
            </a:r>
            <a:r>
              <a:rPr lang="en-US" err="1"/>
              <a:t>ShowNumber</a:t>
            </a:r>
            <a:r>
              <a:rPr lang="en-US"/>
              <a:t>: </a:t>
            </a:r>
          </a:p>
          <a:p>
            <a:r>
              <a:rPr lang="en-US"/>
              <a:t>        convert </a:t>
            </a:r>
            <a:r>
              <a:rPr lang="en-US" err="1"/>
              <a:t>ShowNum</a:t>
            </a:r>
            <a:r>
              <a:rPr lang="en-US"/>
              <a:t> to tuple format using </a:t>
            </a:r>
            <a:r>
              <a:rPr lang="en-US" err="1"/>
              <a:t>ConvertTimeSlot</a:t>
            </a:r>
            <a:r>
              <a:rPr lang="en-US"/>
              <a:t>() </a:t>
            </a:r>
          </a:p>
          <a:p>
            <a:r>
              <a:rPr lang="en-US"/>
              <a:t>        calculate show time and add to ans2[</a:t>
            </a:r>
            <a:r>
              <a:rPr lang="en-US" err="1"/>
              <a:t>i</a:t>
            </a:r>
            <a:r>
              <a:rPr lang="en-US"/>
              <a:t>] </a:t>
            </a:r>
          </a:p>
          <a:p>
            <a:r>
              <a:rPr lang="en-US"/>
              <a:t>        increment </a:t>
            </a:r>
            <a:r>
              <a:rPr lang="en-US" err="1"/>
              <a:t>i</a:t>
            </a:r>
            <a:r>
              <a:rPr lang="en-US"/>
              <a:t> </a:t>
            </a:r>
          </a:p>
          <a:p>
            <a:r>
              <a:rPr lang="en-US"/>
              <a:t> </a:t>
            </a:r>
          </a:p>
          <a:p>
            <a:r>
              <a:rPr lang="en-US"/>
              <a:t>end while </a:t>
            </a:r>
          </a:p>
          <a:p>
            <a:r>
              <a:rPr lang="en-US"/>
              <a:t>             close input file </a:t>
            </a:r>
          </a:p>
          <a:p>
            <a:endParaRPr lang="en-IN"/>
          </a:p>
        </p:txBody>
      </p:sp>
      <p:sp>
        <p:nvSpPr>
          <p:cNvPr id="4" name="TextBox 3">
            <a:extLst>
              <a:ext uri="{FF2B5EF4-FFF2-40B4-BE49-F238E27FC236}">
                <a16:creationId xmlns:a16="http://schemas.microsoft.com/office/drawing/2014/main" id="{776ABCCB-91B9-1C1A-9EE0-01694E5025AE}"/>
              </a:ext>
            </a:extLst>
          </p:cNvPr>
          <p:cNvSpPr txBox="1"/>
          <p:nvPr/>
        </p:nvSpPr>
        <p:spPr>
          <a:xfrm>
            <a:off x="-1437" y="7294305"/>
            <a:ext cx="11917680" cy="3970318"/>
          </a:xfrm>
          <a:prstGeom prst="rect">
            <a:avLst/>
          </a:prstGeom>
          <a:noFill/>
        </p:spPr>
        <p:txBody>
          <a:bodyPr wrap="square">
            <a:spAutoFit/>
          </a:bodyPr>
          <a:lstStyle/>
          <a:p>
            <a:r>
              <a:rPr lang="en-US">
                <a:solidFill>
                  <a:schemeClr val="bg1"/>
                </a:solidFill>
              </a:rPr>
              <a:t>         </a:t>
            </a:r>
          </a:p>
          <a:p>
            <a:r>
              <a:rPr lang="en-US">
                <a:solidFill>
                  <a:schemeClr val="bg1"/>
                </a:solidFill>
              </a:rPr>
              <a:t> 	</a:t>
            </a:r>
            <a:r>
              <a:rPr lang="en-US">
                <a:solidFill>
                  <a:schemeClr val="bg1"/>
                </a:solidFill>
                <a:latin typeface="Courier New" panose="02070309020205020404" pitchFamily="49" charset="0"/>
                <a:cs typeface="Courier New" panose="02070309020205020404" pitchFamily="49" charset="0"/>
              </a:rPr>
              <a:t> else if </a:t>
            </a:r>
            <a:r>
              <a:rPr lang="en-US" err="1">
                <a:solidFill>
                  <a:schemeClr val="bg1"/>
                </a:solidFill>
                <a:latin typeface="Courier New" panose="02070309020205020404" pitchFamily="49" charset="0"/>
                <a:cs typeface="Courier New" panose="02070309020205020404" pitchFamily="49" charset="0"/>
              </a:rPr>
              <a:t>current_user_showname</a:t>
            </a:r>
            <a:r>
              <a:rPr lang="en-US">
                <a:solidFill>
                  <a:schemeClr val="bg1"/>
                </a:solidFill>
                <a:latin typeface="Courier New" panose="02070309020205020404" pitchFamily="49" charset="0"/>
                <a:cs typeface="Courier New" panose="02070309020205020404" pitchFamily="49" charset="0"/>
              </a:rPr>
              <a:t>[k] == </a:t>
            </a:r>
            <a:r>
              <a:rPr lang="en-US" err="1">
                <a:solidFill>
                  <a:schemeClr val="bg1"/>
                </a:solidFill>
                <a:latin typeface="Courier New" panose="02070309020205020404" pitchFamily="49" charset="0"/>
                <a:cs typeface="Courier New" panose="02070309020205020404" pitchFamily="49" charset="0"/>
              </a:rPr>
              <a:t>prev_user_showname</a:t>
            </a:r>
            <a:r>
              <a:rPr lang="en-US">
                <a:solidFill>
                  <a:schemeClr val="bg1"/>
                </a:solidFill>
                <a:latin typeface="Courier New" panose="02070309020205020404" pitchFamily="49" charset="0"/>
                <a:cs typeface="Courier New" panose="02070309020205020404" pitchFamily="49" charset="0"/>
              </a:rPr>
              <a:t>[p] and </a:t>
            </a:r>
            <a:r>
              <a:rPr lang="en-US" err="1">
                <a:solidFill>
                  <a:schemeClr val="bg1"/>
                </a:solidFill>
                <a:latin typeface="Courier New" panose="02070309020205020404" pitchFamily="49" charset="0"/>
                <a:cs typeface="Courier New" panose="02070309020205020404" pitchFamily="49" charset="0"/>
              </a:rPr>
              <a:t>current_slot</a:t>
            </a:r>
            <a:r>
              <a:rPr lang="en-US">
                <a:solidFill>
                  <a:schemeClr val="bg1"/>
                </a:solidFill>
                <a:latin typeface="Courier New" panose="02070309020205020404" pitchFamily="49" charset="0"/>
                <a:cs typeface="Courier New" panose="02070309020205020404" pitchFamily="49" charset="0"/>
              </a:rPr>
              <a:t> overlaps with </a:t>
            </a:r>
            <a:r>
              <a:rPr lang="en-US" err="1">
                <a:solidFill>
                  <a:schemeClr val="bg1"/>
                </a:solidFill>
                <a:latin typeface="Courier New" panose="02070309020205020404" pitchFamily="49" charset="0"/>
                <a:cs typeface="Courier New" panose="02070309020205020404" pitchFamily="49" charset="0"/>
              </a:rPr>
              <a:t>prev_slot</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for each </a:t>
            </a:r>
            <a:r>
              <a:rPr lang="en-US" err="1">
                <a:solidFill>
                  <a:schemeClr val="bg1"/>
                </a:solidFill>
                <a:latin typeface="Courier New" panose="02070309020205020404" pitchFamily="49" charset="0"/>
                <a:cs typeface="Courier New" panose="02070309020205020404" pitchFamily="49" charset="0"/>
              </a:rPr>
              <a:t>i</a:t>
            </a:r>
            <a:r>
              <a:rPr lang="en-US">
                <a:solidFill>
                  <a:schemeClr val="bg1"/>
                </a:solidFill>
                <a:latin typeface="Courier New" panose="02070309020205020404" pitchFamily="49" charset="0"/>
                <a:cs typeface="Courier New" panose="02070309020205020404" pitchFamily="49" charset="0"/>
              </a:rPr>
              <a:t> in range(length of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 </a:t>
            </a:r>
          </a:p>
          <a:p>
            <a:r>
              <a:rPr lang="en-US">
                <a:solidFill>
                  <a:schemeClr val="bg1"/>
                </a:solidFill>
                <a:latin typeface="Courier New" panose="02070309020205020404" pitchFamily="49" charset="0"/>
                <a:cs typeface="Courier New" panose="02070309020205020404" pitchFamily="49" charset="0"/>
              </a:rPr>
              <a:t>            for each j in range(length of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prev_user_index</a:t>
            </a:r>
            <a:r>
              <a:rPr lang="en-US">
                <a:solidFill>
                  <a:schemeClr val="bg1"/>
                </a:solidFill>
                <a:latin typeface="Courier New" panose="02070309020205020404" pitchFamily="49" charset="0"/>
                <a:cs typeface="Courier New" panose="02070309020205020404" pitchFamily="49" charset="0"/>
              </a:rPr>
              <a:t>][day]):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a:t>
            </a:r>
            <a:r>
              <a:rPr lang="en-US" err="1">
                <a:solidFill>
                  <a:schemeClr val="bg1"/>
                </a:solidFill>
                <a:latin typeface="Courier New" panose="02070309020205020404" pitchFamily="49" charset="0"/>
                <a:cs typeface="Courier New" panose="02070309020205020404" pitchFamily="49" charset="0"/>
              </a:rPr>
              <a:t>i</a:t>
            </a:r>
            <a:r>
              <a:rPr lang="en-US">
                <a:solidFill>
                  <a:schemeClr val="bg1"/>
                </a:solidFill>
                <a:latin typeface="Courier New" panose="02070309020205020404" pitchFamily="49" charset="0"/>
                <a:cs typeface="Courier New" panose="02070309020205020404" pitchFamily="49" charset="0"/>
              </a:rPr>
              <a:t>] overlaps with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prev_user_index</a:t>
            </a:r>
            <a:r>
              <a:rPr lang="en-US">
                <a:solidFill>
                  <a:schemeClr val="bg1"/>
                </a:solidFill>
                <a:latin typeface="Courier New" panose="02070309020205020404" pitchFamily="49" charset="0"/>
                <a:cs typeface="Courier New" panose="02070309020205020404" pitchFamily="49" charset="0"/>
              </a:rPr>
              <a:t>][day][j]: </a:t>
            </a:r>
          </a:p>
          <a:p>
            <a:r>
              <a:rPr lang="en-US">
                <a:solidFill>
                  <a:schemeClr val="bg1"/>
                </a:solidFill>
                <a:latin typeface="Courier New" panose="02070309020205020404" pitchFamily="49" charset="0"/>
                <a:cs typeface="Courier New" panose="02070309020205020404" pitchFamily="49" charset="0"/>
              </a:rPr>
              <a:t>		    print "Same Shows ::" </a:t>
            </a:r>
          </a:p>
          <a:p>
            <a:r>
              <a:rPr lang="en-US">
                <a:solidFill>
                  <a:schemeClr val="bg1"/>
                </a:solidFill>
                <a:latin typeface="Courier New" panose="02070309020205020404" pitchFamily="49" charset="0"/>
                <a:cs typeface="Courier New" panose="02070309020205020404" pitchFamily="49" charset="0"/>
              </a:rPr>
              <a:t>		    print " Message indicating Same Shows of the user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remove overlapping slots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and ShowTime for both users </a:t>
            </a:r>
          </a:p>
          <a:p>
            <a:r>
              <a:rPr lang="en-US">
                <a:solidFill>
                  <a:schemeClr val="bg1"/>
                </a:solidFill>
                <a:latin typeface="Courier New" panose="02070309020205020404" pitchFamily="49" charset="0"/>
                <a:cs typeface="Courier New" panose="02070309020205020404" pitchFamily="49" charset="0"/>
              </a:rPr>
              <a:t>increment p </a:t>
            </a:r>
          </a:p>
          <a:p>
            <a:r>
              <a:rPr lang="en-US">
                <a:solidFill>
                  <a:schemeClr val="bg1"/>
                </a:solidFill>
                <a:latin typeface="Courier New" panose="02070309020205020404" pitchFamily="49" charset="0"/>
                <a:cs typeface="Courier New" panose="02070309020205020404" pitchFamily="49" charset="0"/>
              </a:rPr>
              <a:t>increment k </a:t>
            </a:r>
          </a:p>
          <a:p>
            <a:endParaRPr lang="en-US">
              <a:solidFill>
                <a:schemeClr val="bg1"/>
              </a:solidFill>
            </a:endParaRPr>
          </a:p>
        </p:txBody>
      </p:sp>
    </p:spTree>
    <p:extLst>
      <p:ext uri="{BB962C8B-B14F-4D97-AF65-F5344CB8AC3E}">
        <p14:creationId xmlns:p14="http://schemas.microsoft.com/office/powerpoint/2010/main" val="14061246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DC6747-E4B6-DD58-9F8C-F597B6FD8414}"/>
              </a:ext>
            </a:extLst>
          </p:cNvPr>
          <p:cNvSpPr txBox="1"/>
          <p:nvPr/>
        </p:nvSpPr>
        <p:spPr>
          <a:xfrm>
            <a:off x="142240" y="889844"/>
            <a:ext cx="11917680" cy="3970318"/>
          </a:xfrm>
          <a:prstGeom prst="rect">
            <a:avLst/>
          </a:prstGeom>
          <a:noFill/>
        </p:spPr>
        <p:txBody>
          <a:bodyPr wrap="square">
            <a:spAutoFit/>
          </a:bodyPr>
          <a:lstStyle/>
          <a:p>
            <a:r>
              <a:rPr lang="en-US">
                <a:solidFill>
                  <a:schemeClr val="bg1"/>
                </a:solidFill>
              </a:rPr>
              <a:t>         </a:t>
            </a:r>
          </a:p>
          <a:p>
            <a:r>
              <a:rPr lang="en-US">
                <a:solidFill>
                  <a:schemeClr val="bg1"/>
                </a:solidFill>
              </a:rPr>
              <a:t> 	</a:t>
            </a:r>
            <a:r>
              <a:rPr lang="en-US">
                <a:solidFill>
                  <a:schemeClr val="bg1"/>
                </a:solidFill>
                <a:latin typeface="Courier New" panose="02070309020205020404" pitchFamily="49" charset="0"/>
                <a:cs typeface="Courier New" panose="02070309020205020404" pitchFamily="49" charset="0"/>
              </a:rPr>
              <a:t> else if </a:t>
            </a:r>
            <a:r>
              <a:rPr lang="en-US" err="1">
                <a:solidFill>
                  <a:schemeClr val="bg1"/>
                </a:solidFill>
                <a:latin typeface="Courier New" panose="02070309020205020404" pitchFamily="49" charset="0"/>
                <a:cs typeface="Courier New" panose="02070309020205020404" pitchFamily="49" charset="0"/>
              </a:rPr>
              <a:t>current_user_showname</a:t>
            </a:r>
            <a:r>
              <a:rPr lang="en-US">
                <a:solidFill>
                  <a:schemeClr val="bg1"/>
                </a:solidFill>
                <a:latin typeface="Courier New" panose="02070309020205020404" pitchFamily="49" charset="0"/>
                <a:cs typeface="Courier New" panose="02070309020205020404" pitchFamily="49" charset="0"/>
              </a:rPr>
              <a:t>[k] == </a:t>
            </a:r>
            <a:r>
              <a:rPr lang="en-US" err="1">
                <a:solidFill>
                  <a:schemeClr val="bg1"/>
                </a:solidFill>
                <a:latin typeface="Courier New" panose="02070309020205020404" pitchFamily="49" charset="0"/>
                <a:cs typeface="Courier New" panose="02070309020205020404" pitchFamily="49" charset="0"/>
              </a:rPr>
              <a:t>prev_user_showname</a:t>
            </a:r>
            <a:r>
              <a:rPr lang="en-US">
                <a:solidFill>
                  <a:schemeClr val="bg1"/>
                </a:solidFill>
                <a:latin typeface="Courier New" panose="02070309020205020404" pitchFamily="49" charset="0"/>
                <a:cs typeface="Courier New" panose="02070309020205020404" pitchFamily="49" charset="0"/>
              </a:rPr>
              <a:t>[p] and </a:t>
            </a:r>
            <a:r>
              <a:rPr lang="en-US" err="1">
                <a:solidFill>
                  <a:schemeClr val="bg1"/>
                </a:solidFill>
                <a:latin typeface="Courier New" panose="02070309020205020404" pitchFamily="49" charset="0"/>
                <a:cs typeface="Courier New" panose="02070309020205020404" pitchFamily="49" charset="0"/>
              </a:rPr>
              <a:t>current_slot</a:t>
            </a:r>
            <a:r>
              <a:rPr lang="en-US">
                <a:solidFill>
                  <a:schemeClr val="bg1"/>
                </a:solidFill>
                <a:latin typeface="Courier New" panose="02070309020205020404" pitchFamily="49" charset="0"/>
                <a:cs typeface="Courier New" panose="02070309020205020404" pitchFamily="49" charset="0"/>
              </a:rPr>
              <a:t> overlaps with </a:t>
            </a:r>
            <a:r>
              <a:rPr lang="en-US" err="1">
                <a:solidFill>
                  <a:schemeClr val="bg1"/>
                </a:solidFill>
                <a:latin typeface="Courier New" panose="02070309020205020404" pitchFamily="49" charset="0"/>
                <a:cs typeface="Courier New" panose="02070309020205020404" pitchFamily="49" charset="0"/>
              </a:rPr>
              <a:t>prev_slot</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for each </a:t>
            </a:r>
            <a:r>
              <a:rPr lang="en-US" err="1">
                <a:solidFill>
                  <a:schemeClr val="bg1"/>
                </a:solidFill>
                <a:latin typeface="Courier New" panose="02070309020205020404" pitchFamily="49" charset="0"/>
                <a:cs typeface="Courier New" panose="02070309020205020404" pitchFamily="49" charset="0"/>
              </a:rPr>
              <a:t>i</a:t>
            </a:r>
            <a:r>
              <a:rPr lang="en-US">
                <a:solidFill>
                  <a:schemeClr val="bg1"/>
                </a:solidFill>
                <a:latin typeface="Courier New" panose="02070309020205020404" pitchFamily="49" charset="0"/>
                <a:cs typeface="Courier New" panose="02070309020205020404" pitchFamily="49" charset="0"/>
              </a:rPr>
              <a:t> in range(length of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 </a:t>
            </a:r>
          </a:p>
          <a:p>
            <a:r>
              <a:rPr lang="en-US">
                <a:solidFill>
                  <a:schemeClr val="bg1"/>
                </a:solidFill>
                <a:latin typeface="Courier New" panose="02070309020205020404" pitchFamily="49" charset="0"/>
                <a:cs typeface="Courier New" panose="02070309020205020404" pitchFamily="49" charset="0"/>
              </a:rPr>
              <a:t>            for each j in range(length of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prev_user_index</a:t>
            </a:r>
            <a:r>
              <a:rPr lang="en-US">
                <a:solidFill>
                  <a:schemeClr val="bg1"/>
                </a:solidFill>
                <a:latin typeface="Courier New" panose="02070309020205020404" pitchFamily="49" charset="0"/>
                <a:cs typeface="Courier New" panose="02070309020205020404" pitchFamily="49" charset="0"/>
              </a:rPr>
              <a:t>][day]):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a:t>
            </a:r>
            <a:r>
              <a:rPr lang="en-US" err="1">
                <a:solidFill>
                  <a:schemeClr val="bg1"/>
                </a:solidFill>
                <a:latin typeface="Courier New" panose="02070309020205020404" pitchFamily="49" charset="0"/>
                <a:cs typeface="Courier New" panose="02070309020205020404" pitchFamily="49" charset="0"/>
              </a:rPr>
              <a:t>i</a:t>
            </a:r>
            <a:r>
              <a:rPr lang="en-US">
                <a:solidFill>
                  <a:schemeClr val="bg1"/>
                </a:solidFill>
                <a:latin typeface="Courier New" panose="02070309020205020404" pitchFamily="49" charset="0"/>
                <a:cs typeface="Courier New" panose="02070309020205020404" pitchFamily="49" charset="0"/>
              </a:rPr>
              <a:t>] overlaps with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prev_user_index</a:t>
            </a:r>
            <a:r>
              <a:rPr lang="en-US">
                <a:solidFill>
                  <a:schemeClr val="bg1"/>
                </a:solidFill>
                <a:latin typeface="Courier New" panose="02070309020205020404" pitchFamily="49" charset="0"/>
                <a:cs typeface="Courier New" panose="02070309020205020404" pitchFamily="49" charset="0"/>
              </a:rPr>
              <a:t>][day][j]: </a:t>
            </a:r>
          </a:p>
          <a:p>
            <a:r>
              <a:rPr lang="en-US">
                <a:solidFill>
                  <a:schemeClr val="bg1"/>
                </a:solidFill>
                <a:latin typeface="Courier New" panose="02070309020205020404" pitchFamily="49" charset="0"/>
                <a:cs typeface="Courier New" panose="02070309020205020404" pitchFamily="49" charset="0"/>
              </a:rPr>
              <a:t>		    print "Same Shows ::" </a:t>
            </a:r>
          </a:p>
          <a:p>
            <a:r>
              <a:rPr lang="en-US">
                <a:solidFill>
                  <a:schemeClr val="bg1"/>
                </a:solidFill>
                <a:latin typeface="Courier New" panose="02070309020205020404" pitchFamily="49" charset="0"/>
                <a:cs typeface="Courier New" panose="02070309020205020404" pitchFamily="49" charset="0"/>
              </a:rPr>
              <a:t>		    print " Message indicating Same Shows of the user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remove overlapping slots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and ShowTime for both users </a:t>
            </a:r>
          </a:p>
          <a:p>
            <a:r>
              <a:rPr lang="en-US">
                <a:solidFill>
                  <a:schemeClr val="bg1"/>
                </a:solidFill>
                <a:latin typeface="Courier New" panose="02070309020205020404" pitchFamily="49" charset="0"/>
                <a:cs typeface="Courier New" panose="02070309020205020404" pitchFamily="49" charset="0"/>
              </a:rPr>
              <a:t>increment p </a:t>
            </a:r>
          </a:p>
          <a:p>
            <a:r>
              <a:rPr lang="en-US">
                <a:solidFill>
                  <a:schemeClr val="bg1"/>
                </a:solidFill>
                <a:latin typeface="Courier New" panose="02070309020205020404" pitchFamily="49" charset="0"/>
                <a:cs typeface="Courier New" panose="02070309020205020404" pitchFamily="49" charset="0"/>
              </a:rPr>
              <a:t>increment k </a:t>
            </a:r>
          </a:p>
          <a:p>
            <a:endParaRPr lang="en-US">
              <a:solidFill>
                <a:schemeClr val="bg1"/>
              </a:solidFill>
            </a:endParaRPr>
          </a:p>
        </p:txBody>
      </p:sp>
      <p:sp>
        <p:nvSpPr>
          <p:cNvPr id="2" name="TextBox 1">
            <a:extLst>
              <a:ext uri="{FF2B5EF4-FFF2-40B4-BE49-F238E27FC236}">
                <a16:creationId xmlns:a16="http://schemas.microsoft.com/office/drawing/2014/main" id="{DF0625DA-F27A-E231-F009-2172FDBF987E}"/>
              </a:ext>
            </a:extLst>
          </p:cNvPr>
          <p:cNvSpPr txBox="1"/>
          <p:nvPr/>
        </p:nvSpPr>
        <p:spPr>
          <a:xfrm>
            <a:off x="0" y="-7294305"/>
            <a:ext cx="11583837" cy="7294305"/>
          </a:xfrm>
          <a:prstGeom prst="rect">
            <a:avLst/>
          </a:prstGeom>
          <a:noFill/>
        </p:spPr>
        <p:txBody>
          <a:bodyPr wrap="square" rtlCol="0">
            <a:spAutoFit/>
          </a:bodyPr>
          <a:lstStyle/>
          <a:p>
            <a:pPr fontAlgn="base"/>
            <a:r>
              <a:rPr lang="en-IN">
                <a:solidFill>
                  <a:schemeClr val="bg1"/>
                </a:solidFill>
                <a:latin typeface="Courier New"/>
                <a:ea typeface="ADLaM Display"/>
                <a:cs typeface="Courier New"/>
              </a:rPr>
              <a:t>void </a:t>
            </a:r>
            <a:r>
              <a:rPr lang="en-IN" err="1">
                <a:solidFill>
                  <a:schemeClr val="bg1"/>
                </a:solidFill>
                <a:latin typeface="Courier New"/>
                <a:ea typeface="ADLaM Display"/>
                <a:cs typeface="Courier New"/>
              </a:rPr>
              <a:t>HandleConflict</a:t>
            </a:r>
            <a:r>
              <a:rPr lang="en-IN">
                <a:solidFill>
                  <a:schemeClr val="bg1"/>
                </a:solidFill>
                <a:latin typeface="Courier New"/>
                <a:ea typeface="ADLaM Display"/>
                <a:cs typeface="Courier New"/>
              </a:rPr>
              <a:t>()</a:t>
            </a:r>
          </a:p>
          <a:p>
            <a:pPr fontAlgn="base"/>
            <a:r>
              <a:rPr lang="en-IN">
                <a:solidFill>
                  <a:schemeClr val="bg1"/>
                </a:solidFill>
                <a:latin typeface="Courier New"/>
                <a:ea typeface="ADLaM Display"/>
                <a:cs typeface="Courier New"/>
              </a:rPr>
              <a:t>//Function to Handle Conflict</a:t>
            </a:r>
          </a:p>
          <a:p>
            <a:pPr fontAlgn="base"/>
            <a:r>
              <a:rPr lang="en-IN" err="1">
                <a:solidFill>
                  <a:schemeClr val="bg1"/>
                </a:solidFill>
                <a:latin typeface="Courier New"/>
                <a:ea typeface="ADLaM Display"/>
                <a:cs typeface="Courier New"/>
              </a:rPr>
              <a:t>ReadCSV</a:t>
            </a:r>
            <a:r>
              <a:rPr lang="en-IN">
                <a:solidFill>
                  <a:schemeClr val="bg1"/>
                </a:solidFill>
                <a:latin typeface="Courier New"/>
                <a:ea typeface="ADLaM Display"/>
                <a:cs typeface="Courier New"/>
              </a:rPr>
              <a:t>() // Read the CSV data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for each day from 0 to 6: </a:t>
            </a:r>
          </a:p>
          <a:p>
            <a:pPr fontAlgn="base"/>
            <a:r>
              <a:rPr lang="en-IN">
                <a:solidFill>
                  <a:schemeClr val="bg1"/>
                </a:solidFill>
                <a:latin typeface="Courier New"/>
                <a:ea typeface="ADLaM Display"/>
                <a:cs typeface="Courier New"/>
              </a:rPr>
              <a:t>for each </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from 0 to Size - 1: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current_user_showtime</a:t>
            </a:r>
            <a:r>
              <a:rPr lang="en-IN">
                <a:solidFill>
                  <a:schemeClr val="bg1"/>
                </a:solidFill>
                <a:latin typeface="Courier New"/>
                <a:ea typeface="ADLaM Display"/>
                <a:cs typeface="Courier New"/>
              </a:rPr>
              <a:t> = ShowTime[</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][day]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ShowName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current_user_name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UserName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from 0 to </a:t>
            </a:r>
            <a:r>
              <a:rPr lang="en-IN" err="1">
                <a:solidFill>
                  <a:schemeClr val="bg1"/>
                </a:solidFill>
                <a:latin typeface="Courier New"/>
                <a:ea typeface="ADLaM Display"/>
                <a:cs typeface="Courier New"/>
              </a:rPr>
              <a:t>user_index</a:t>
            </a:r>
            <a:r>
              <a:rPr lang="en-IN">
                <a:solidFill>
                  <a:schemeClr val="bg1"/>
                </a:solidFill>
                <a:latin typeface="Courier New"/>
                <a:ea typeface="ADLaM Display"/>
                <a:cs typeface="Courier New"/>
              </a:rPr>
              <a:t> - 1: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prev_user_showtime</a:t>
            </a:r>
            <a:r>
              <a:rPr lang="en-IN">
                <a:solidFill>
                  <a:schemeClr val="bg1"/>
                </a:solidFill>
                <a:latin typeface="Courier New"/>
                <a:ea typeface="ADLaM Display"/>
                <a:cs typeface="Courier New"/>
              </a:rPr>
              <a:t> = ShowTime[</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][day]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ShowName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r>
              <a:rPr lang="en-IN" err="1">
                <a:solidFill>
                  <a:schemeClr val="bg1"/>
                </a:solidFill>
                <a:latin typeface="Courier New"/>
                <a:ea typeface="ADLaM Display"/>
                <a:cs typeface="Courier New"/>
              </a:rPr>
              <a:t>prev_user_name</a:t>
            </a:r>
            <a:r>
              <a:rPr lang="en-IN">
                <a:solidFill>
                  <a:schemeClr val="bg1"/>
                </a:solidFill>
                <a:latin typeface="Courier New"/>
                <a:ea typeface="ADLaM Display"/>
                <a:cs typeface="Courier New"/>
              </a:rPr>
              <a:t> = </a:t>
            </a:r>
            <a:r>
              <a:rPr lang="en-IN" err="1">
                <a:solidFill>
                  <a:schemeClr val="bg1"/>
                </a:solidFill>
                <a:latin typeface="Courier New"/>
                <a:ea typeface="ADLaM Display"/>
                <a:cs typeface="Courier New"/>
              </a:rPr>
              <a:t>UserName</a:t>
            </a:r>
            <a:r>
              <a:rPr lang="en-IN">
                <a:solidFill>
                  <a:schemeClr val="bg1"/>
                </a:solidFill>
                <a:latin typeface="Courier New"/>
                <a:ea typeface="ADLaM Display"/>
                <a:cs typeface="Courier New"/>
              </a:rPr>
              <a:t>[</a:t>
            </a:r>
            <a:r>
              <a:rPr lang="en-IN" err="1">
                <a:solidFill>
                  <a:schemeClr val="bg1"/>
                </a:solidFill>
                <a:latin typeface="Courier New"/>
                <a:ea typeface="ADLaM Display"/>
                <a:cs typeface="Courier New"/>
              </a:rPr>
              <a:t>prev_user_index</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k = 0 // Initialize k for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 to compare each show name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in </a:t>
            </a:r>
            <a:r>
              <a:rPr lang="en-IN" err="1">
                <a:solidFill>
                  <a:schemeClr val="bg1"/>
                </a:solidFill>
                <a:latin typeface="Courier New"/>
                <a:ea typeface="ADLaM Display"/>
                <a:cs typeface="Courier New"/>
              </a:rPr>
              <a:t>current_user_showtime</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p = 0 // Initialize p for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 to compare each show name </a:t>
            </a:r>
          </a:p>
          <a:p>
            <a:pPr fontAlgn="base"/>
            <a:r>
              <a:rPr lang="en-IN">
                <a:solidFill>
                  <a:schemeClr val="bg1"/>
                </a:solidFill>
                <a:latin typeface="Courier New"/>
                <a:ea typeface="ADLaM Display"/>
                <a:cs typeface="Courier New"/>
              </a:rPr>
              <a:t>       for each </a:t>
            </a:r>
            <a:r>
              <a:rPr lang="en-IN" err="1">
                <a:solidFill>
                  <a:schemeClr val="bg1"/>
                </a:solidFill>
                <a:latin typeface="Courier New"/>
                <a:ea typeface="ADLaM Display"/>
                <a:cs typeface="Courier New"/>
              </a:rPr>
              <a:t>prev_slot</a:t>
            </a:r>
            <a:r>
              <a:rPr lang="en-IN">
                <a:solidFill>
                  <a:schemeClr val="bg1"/>
                </a:solidFill>
                <a:latin typeface="Courier New"/>
                <a:ea typeface="ADLaM Display"/>
                <a:cs typeface="Courier New"/>
              </a:rPr>
              <a:t> in </a:t>
            </a:r>
            <a:r>
              <a:rPr lang="en-IN" err="1">
                <a:solidFill>
                  <a:schemeClr val="bg1"/>
                </a:solidFill>
                <a:latin typeface="Courier New"/>
                <a:ea typeface="ADLaM Display"/>
                <a:cs typeface="Courier New"/>
              </a:rPr>
              <a:t>prev_user_showtime</a:t>
            </a:r>
            <a:r>
              <a:rPr lang="en-IN">
                <a:solidFill>
                  <a:schemeClr val="bg1"/>
                </a:solidFill>
                <a:latin typeface="Courier New"/>
                <a:ea typeface="ADLaM Display"/>
                <a:cs typeface="Courier New"/>
              </a:rPr>
              <a:t>: </a:t>
            </a:r>
          </a:p>
          <a:p>
            <a:pPr fontAlgn="base"/>
            <a:r>
              <a:rPr lang="en-IN">
                <a:solidFill>
                  <a:schemeClr val="bg1"/>
                </a:solidFill>
                <a:latin typeface="Courier New"/>
                <a:ea typeface="ADLaM Display"/>
                <a:cs typeface="Courier New"/>
              </a:rPr>
              <a:t> 	   if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overlaps with </a:t>
            </a:r>
            <a:r>
              <a:rPr lang="en-IN" err="1">
                <a:solidFill>
                  <a:schemeClr val="bg1"/>
                </a:solidFill>
                <a:latin typeface="Courier New"/>
                <a:ea typeface="ADLaM Display"/>
                <a:cs typeface="Courier New"/>
              </a:rPr>
              <a:t>prev_slot</a:t>
            </a:r>
            <a:r>
              <a:rPr lang="en-IN">
                <a:solidFill>
                  <a:schemeClr val="bg1"/>
                </a:solidFill>
                <a:latin typeface="Courier New"/>
                <a:ea typeface="ADLaM Display"/>
                <a:cs typeface="Courier New"/>
              </a:rPr>
              <a:t> and </a:t>
            </a:r>
            <a:r>
              <a:rPr lang="en-IN" err="1">
                <a:solidFill>
                  <a:schemeClr val="bg1"/>
                </a:solidFill>
                <a:latin typeface="Courier New"/>
                <a:ea typeface="ADLaM Display"/>
                <a:cs typeface="Courier New"/>
              </a:rPr>
              <a:t>current_user_showname</a:t>
            </a:r>
            <a:r>
              <a:rPr lang="en-IN">
                <a:solidFill>
                  <a:schemeClr val="bg1"/>
                </a:solidFill>
                <a:latin typeface="Courier New"/>
                <a:ea typeface="ADLaM Display"/>
                <a:cs typeface="Courier New"/>
              </a:rPr>
              <a:t>[k] !=</a:t>
            </a:r>
            <a:r>
              <a:rPr lang="en-IN" err="1">
                <a:solidFill>
                  <a:schemeClr val="bg1"/>
                </a:solidFill>
                <a:latin typeface="Courier New"/>
                <a:ea typeface="ADLaM Display"/>
                <a:cs typeface="Courier New"/>
              </a:rPr>
              <a:t>prev_user_showname</a:t>
            </a:r>
            <a:r>
              <a:rPr lang="en-IN">
                <a:solidFill>
                  <a:schemeClr val="bg1"/>
                </a:solidFill>
                <a:latin typeface="Courier New"/>
                <a:ea typeface="ADLaM Display"/>
                <a:cs typeface="Courier New"/>
              </a:rPr>
              <a:t>[p]: </a:t>
            </a:r>
          </a:p>
          <a:p>
            <a:pPr fontAlgn="base"/>
            <a:r>
              <a:rPr lang="en-IN">
                <a:solidFill>
                  <a:schemeClr val="bg1"/>
                </a:solidFill>
                <a:latin typeface="Courier New"/>
                <a:ea typeface="ADLaM Display"/>
                <a:cs typeface="Courier New"/>
              </a:rPr>
              <a:t>           print "Conflict:: " </a:t>
            </a:r>
          </a:p>
          <a:p>
            <a:pPr fontAlgn="base"/>
            <a:r>
              <a:rPr lang="en-IN">
                <a:solidFill>
                  <a:schemeClr val="bg1"/>
                </a:solidFill>
                <a:latin typeface="Courier New"/>
                <a:ea typeface="ADLaM Display"/>
                <a:cs typeface="Courier New"/>
              </a:rPr>
              <a:t>           print " Message indicating the conflict between users"</a:t>
            </a:r>
          </a:p>
          <a:p>
            <a:pPr fontAlgn="base"/>
            <a:r>
              <a:rPr lang="en-IN">
                <a:solidFill>
                  <a:schemeClr val="bg1"/>
                </a:solidFill>
                <a:latin typeface="Courier New"/>
                <a:ea typeface="ADLaM Display"/>
                <a:cs typeface="Courier New"/>
              </a:rPr>
              <a:t>	    mark </a:t>
            </a:r>
            <a:r>
              <a:rPr lang="en-IN" err="1">
                <a:solidFill>
                  <a:schemeClr val="bg1"/>
                </a:solidFill>
                <a:latin typeface="Courier New"/>
                <a:ea typeface="ADLaM Display"/>
                <a:cs typeface="Courier New"/>
              </a:rPr>
              <a:t>current_slot</a:t>
            </a:r>
            <a:r>
              <a:rPr lang="en-IN">
                <a:solidFill>
                  <a:schemeClr val="bg1"/>
                </a:solidFill>
                <a:latin typeface="Courier New"/>
                <a:ea typeface="ADLaM Display"/>
                <a:cs typeface="Courier New"/>
              </a:rPr>
              <a:t> as missed by assigning invalid values</a:t>
            </a:r>
          </a:p>
          <a:p>
            <a:pPr algn="l" rtl="0" fontAlgn="base"/>
            <a:endParaRPr lang="en-IN">
              <a:solidFill>
                <a:srgbClr val="000000"/>
              </a:solidFill>
              <a:highlight>
                <a:srgbClr val="FFFFFF"/>
              </a:highlight>
              <a:latin typeface="Courier New" panose="02070309020205020404" pitchFamily="49" charset="0"/>
              <a:cs typeface="Courier New" panose="02070309020205020404" pitchFamily="49" charset="0"/>
            </a:endParaRPr>
          </a:p>
          <a:p>
            <a:pPr algn="l" rtl="0" fontAlgn="base"/>
            <a:endParaRPr lang="en-IN" b="0" i="0">
              <a:solidFill>
                <a:srgbClr val="000000"/>
              </a:solidFill>
              <a:effectLst/>
              <a:highlight>
                <a:srgbClr val="FFFFFF"/>
              </a:highlight>
              <a:latin typeface="Segoe UI" panose="020B0502040204020203" pitchFamily="34" charset="0"/>
            </a:endParaRPr>
          </a:p>
        </p:txBody>
      </p:sp>
      <p:sp>
        <p:nvSpPr>
          <p:cNvPr id="4" name="TextBox 3">
            <a:extLst>
              <a:ext uri="{FF2B5EF4-FFF2-40B4-BE49-F238E27FC236}">
                <a16:creationId xmlns:a16="http://schemas.microsoft.com/office/drawing/2014/main" id="{16A28455-4121-0049-E5B9-F28D1247258A}"/>
              </a:ext>
            </a:extLst>
          </p:cNvPr>
          <p:cNvSpPr txBox="1"/>
          <p:nvPr/>
        </p:nvSpPr>
        <p:spPr>
          <a:xfrm>
            <a:off x="-10160" y="7482840"/>
            <a:ext cx="12070080" cy="6740307"/>
          </a:xfrm>
          <a:prstGeom prst="rect">
            <a:avLst/>
          </a:prstGeom>
          <a:noFill/>
        </p:spPr>
        <p:txBody>
          <a:bodyPr wrap="square" lIns="91440" tIns="45720" rIns="91440" bIns="45720" rtlCol="0" anchor="t">
            <a:spAutoFit/>
          </a:bodyPr>
          <a:lstStyle/>
          <a:p>
            <a:r>
              <a:rPr lang="en-US">
                <a:solidFill>
                  <a:schemeClr val="bg1"/>
                </a:solidFill>
                <a:latin typeface="Courier New"/>
                <a:cs typeface="Courier New"/>
              </a:rPr>
              <a:t>void </a:t>
            </a:r>
            <a:r>
              <a:rPr lang="en-US" err="1">
                <a:solidFill>
                  <a:schemeClr val="bg1"/>
                </a:solidFill>
                <a:latin typeface="Courier New"/>
                <a:cs typeface="Courier New"/>
              </a:rPr>
              <a:t>MakeFunction</a:t>
            </a:r>
            <a:r>
              <a:rPr lang="en-US">
                <a:solidFill>
                  <a:schemeClr val="bg1"/>
                </a:solidFill>
                <a:latin typeface="Courier New"/>
                <a:cs typeface="Courier New"/>
              </a:rPr>
              <a:t>()</a:t>
            </a:r>
          </a:p>
          <a:p>
            <a:r>
              <a:rPr lang="en-US">
                <a:solidFill>
                  <a:schemeClr val="bg1"/>
                </a:solidFill>
                <a:latin typeface="Courier New"/>
                <a:cs typeface="Courier New"/>
              </a:rPr>
              <a:t>//Assign The Shows to the user and Record the missed Shows </a:t>
            </a:r>
          </a:p>
          <a:p>
            <a:r>
              <a:rPr lang="en-US">
                <a:solidFill>
                  <a:schemeClr val="bg1"/>
                </a:solidFill>
                <a:latin typeface="Courier New"/>
                <a:cs typeface="Courier New"/>
              </a:rPr>
              <a:t>   </a:t>
            </a:r>
            <a:r>
              <a:rPr lang="en-US" err="1">
                <a:solidFill>
                  <a:schemeClr val="bg1"/>
                </a:solidFill>
                <a:latin typeface="Courier New"/>
                <a:cs typeface="Courier New"/>
              </a:rPr>
              <a:t>HandleConflict</a:t>
            </a:r>
            <a:r>
              <a:rPr lang="en-US">
                <a:solidFill>
                  <a:schemeClr val="bg1"/>
                </a:solidFill>
                <a:latin typeface="Courier New"/>
                <a:cs typeface="Courier New"/>
              </a:rPr>
              <a:t>() // Resolve conflicts between users' showtimes </a:t>
            </a:r>
          </a:p>
          <a:p>
            <a:r>
              <a:rPr lang="en-US">
                <a:solidFill>
                  <a:schemeClr val="bg1"/>
                </a:solidFill>
                <a:latin typeface="Courier New"/>
                <a:cs typeface="Courier New"/>
              </a:rPr>
              <a:t>      // Initialize variables </a:t>
            </a:r>
          </a:p>
          <a:p>
            <a:r>
              <a:rPr lang="en-US">
                <a:solidFill>
                  <a:schemeClr val="bg1"/>
                </a:solidFill>
                <a:latin typeface="Courier New"/>
                <a:cs typeface="Courier New"/>
              </a:rPr>
              <a:t>      count = 0 </a:t>
            </a:r>
          </a:p>
          <a:p>
            <a:r>
              <a:rPr lang="en-US">
                <a:solidFill>
                  <a:schemeClr val="bg1"/>
                </a:solidFill>
                <a:latin typeface="Courier New"/>
                <a:cs typeface="Courier New"/>
              </a:rPr>
              <a:t>      // Loop through each day </a:t>
            </a:r>
          </a:p>
          <a:p>
            <a:r>
              <a:rPr lang="en-US">
                <a:solidFill>
                  <a:schemeClr val="bg1"/>
                </a:solidFill>
                <a:latin typeface="Courier New"/>
                <a:cs typeface="Courier New"/>
              </a:rPr>
              <a:t>        for each day from 0 to 6: </a:t>
            </a:r>
          </a:p>
          <a:p>
            <a:r>
              <a:rPr lang="en-US">
                <a:solidFill>
                  <a:schemeClr val="bg1"/>
                </a:solidFill>
                <a:latin typeface="Courier New"/>
                <a:cs typeface="Courier New"/>
              </a:rPr>
              <a:t>          //Initialize 2D vectors for Record Time and Watch Time </a:t>
            </a:r>
          </a:p>
          <a:p>
            <a:r>
              <a:rPr lang="en-US">
                <a:solidFill>
                  <a:schemeClr val="bg1"/>
                </a:solidFill>
                <a:latin typeface="Courier New"/>
                <a:cs typeface="Courier New"/>
              </a:rPr>
              <a:t>            Record2D = [] </a:t>
            </a:r>
          </a:p>
          <a:p>
            <a:r>
              <a:rPr lang="en-US">
                <a:solidFill>
                  <a:schemeClr val="bg1"/>
                </a:solidFill>
                <a:latin typeface="Courier New"/>
                <a:cs typeface="Courier New"/>
              </a:rPr>
              <a:t>            Watch2D = []       </a:t>
            </a:r>
          </a:p>
          <a:p>
            <a:r>
              <a:rPr lang="en-US">
                <a:solidFill>
                  <a:schemeClr val="bg1"/>
                </a:solidFill>
                <a:latin typeface="Courier New"/>
                <a:cs typeface="Courier New"/>
              </a:rPr>
              <a:t>      // Loop through each user </a:t>
            </a:r>
          </a:p>
          <a:p>
            <a:r>
              <a:rPr lang="en-US">
                <a:solidFill>
                  <a:schemeClr val="bg1"/>
                </a:solidFill>
                <a:latin typeface="Courier New"/>
                <a:cs typeface="Courier New"/>
              </a:rPr>
              <a:t>             for each </a:t>
            </a:r>
            <a:r>
              <a:rPr lang="en-US" err="1">
                <a:solidFill>
                  <a:schemeClr val="bg1"/>
                </a:solidFill>
                <a:latin typeface="Courier New"/>
                <a:cs typeface="Courier New"/>
              </a:rPr>
              <a:t>user_index</a:t>
            </a:r>
            <a:r>
              <a:rPr lang="en-US">
                <a:solidFill>
                  <a:schemeClr val="bg1"/>
                </a:solidFill>
                <a:latin typeface="Courier New"/>
                <a:cs typeface="Courier New"/>
              </a:rPr>
              <a:t> from 0 to Size - 1:</a:t>
            </a:r>
          </a:p>
          <a:p>
            <a:r>
              <a:rPr lang="en-US">
                <a:solidFill>
                  <a:schemeClr val="bg1"/>
                </a:solidFill>
                <a:latin typeface="Courier New"/>
                <a:cs typeface="Courier New"/>
              </a:rPr>
              <a:t>             //Initialize 1D vectors for Record1D and Watch1D </a:t>
            </a:r>
          </a:p>
          <a:p>
            <a:r>
              <a:rPr lang="en-US">
                <a:solidFill>
                  <a:schemeClr val="bg1"/>
                </a:solidFill>
                <a:latin typeface="Courier New"/>
                <a:cs typeface="Courier New"/>
              </a:rPr>
              <a:t>               Record1D = [] </a:t>
            </a:r>
          </a:p>
          <a:p>
            <a:r>
              <a:rPr lang="en-US">
                <a:solidFill>
                  <a:schemeClr val="bg1"/>
                </a:solidFill>
                <a:latin typeface="Courier New"/>
                <a:cs typeface="Courier New"/>
              </a:rPr>
              <a:t>               Watch1D = [] </a:t>
            </a:r>
          </a:p>
          <a:p>
            <a:r>
              <a:rPr lang="en-US">
                <a:solidFill>
                  <a:schemeClr val="bg1"/>
                </a:solidFill>
                <a:latin typeface="Courier New"/>
                <a:cs typeface="Courier New"/>
              </a:rPr>
              <a:t>      //Loop through each time slot in reverse order </a:t>
            </a:r>
          </a:p>
          <a:p>
            <a:r>
              <a:rPr lang="en-US">
                <a:solidFill>
                  <a:schemeClr val="bg1"/>
                </a:solidFill>
                <a:latin typeface="Courier New"/>
                <a:cs typeface="Courier New"/>
              </a:rPr>
              <a:t>              for each k from </a:t>
            </a:r>
            <a:r>
              <a:rPr lang="en-US" err="1">
                <a:solidFill>
                  <a:schemeClr val="bg1"/>
                </a:solidFill>
                <a:latin typeface="Courier New"/>
                <a:cs typeface="Courier New"/>
              </a:rPr>
              <a:t>SlotTime</a:t>
            </a:r>
            <a:r>
              <a:rPr lang="en-US">
                <a:solidFill>
                  <a:schemeClr val="bg1"/>
                </a:solidFill>
                <a:latin typeface="Courier New"/>
                <a:cs typeface="Courier New"/>
              </a:rPr>
              <a:t>[</a:t>
            </a:r>
            <a:r>
              <a:rPr lang="en-US" err="1">
                <a:solidFill>
                  <a:schemeClr val="bg1"/>
                </a:solidFill>
                <a:latin typeface="Courier New"/>
                <a:cs typeface="Courier New"/>
              </a:rPr>
              <a:t>user_index</a:t>
            </a:r>
            <a:r>
              <a:rPr lang="en-US">
                <a:solidFill>
                  <a:schemeClr val="bg1"/>
                </a:solidFill>
                <a:latin typeface="Courier New"/>
                <a:cs typeface="Courier New"/>
              </a:rPr>
              <a:t>][day].size() - 1 down to 0: </a:t>
            </a:r>
          </a:p>
          <a:p>
            <a:r>
              <a:rPr lang="en-US">
                <a:solidFill>
                  <a:schemeClr val="bg1"/>
                </a:solidFill>
                <a:latin typeface="Courier New"/>
                <a:cs typeface="Courier New"/>
              </a:rPr>
              <a:t> 		    // Loop through each show time in reverse order </a:t>
            </a:r>
          </a:p>
          <a:p>
            <a:r>
              <a:rPr lang="en-US">
                <a:solidFill>
                  <a:schemeClr val="bg1"/>
                </a:solidFill>
                <a:latin typeface="Courier New"/>
                <a:cs typeface="Courier New"/>
              </a:rPr>
              <a:t>              for each l from ShowTime[</a:t>
            </a:r>
            <a:r>
              <a:rPr lang="en-US" err="1">
                <a:solidFill>
                  <a:schemeClr val="bg1"/>
                </a:solidFill>
                <a:latin typeface="Courier New"/>
                <a:cs typeface="Courier New"/>
              </a:rPr>
              <a:t>user_index</a:t>
            </a:r>
            <a:r>
              <a:rPr lang="en-US">
                <a:solidFill>
                  <a:schemeClr val="bg1"/>
                </a:solidFill>
                <a:latin typeface="Courier New"/>
                <a:cs typeface="Courier New"/>
              </a:rPr>
              <a:t>][day].size() - 1 down to 0: </a:t>
            </a:r>
          </a:p>
          <a:p>
            <a:r>
              <a:rPr lang="en-US">
                <a:solidFill>
                  <a:schemeClr val="bg1"/>
                </a:solidFill>
                <a:latin typeface="Courier New"/>
                <a:cs typeface="Courier New"/>
              </a:rPr>
              <a:t>                 </a:t>
            </a:r>
            <a:r>
              <a:rPr lang="en-US" err="1">
                <a:solidFill>
                  <a:schemeClr val="bg1"/>
                </a:solidFill>
                <a:latin typeface="Courier New"/>
                <a:cs typeface="Courier New"/>
              </a:rPr>
              <a:t>CompareResult</a:t>
            </a:r>
            <a:r>
              <a:rPr lang="en-US">
                <a:solidFill>
                  <a:schemeClr val="bg1"/>
                </a:solidFill>
                <a:latin typeface="Courier New"/>
                <a:cs typeface="Courier New"/>
              </a:rPr>
              <a:t> = Compare(</a:t>
            </a:r>
            <a:r>
              <a:rPr lang="en-US" err="1">
                <a:solidFill>
                  <a:schemeClr val="bg1"/>
                </a:solidFill>
                <a:latin typeface="Courier New"/>
                <a:cs typeface="Courier New"/>
              </a:rPr>
              <a:t>SlotTime</a:t>
            </a:r>
            <a:r>
              <a:rPr lang="en-US">
                <a:solidFill>
                  <a:schemeClr val="bg1"/>
                </a:solidFill>
                <a:latin typeface="Courier New"/>
                <a:cs typeface="Courier New"/>
              </a:rPr>
              <a:t>[</a:t>
            </a:r>
            <a:r>
              <a:rPr lang="en-US" err="1">
                <a:solidFill>
                  <a:schemeClr val="bg1"/>
                </a:solidFill>
                <a:latin typeface="Courier New"/>
                <a:cs typeface="Courier New"/>
              </a:rPr>
              <a:t>user_index</a:t>
            </a:r>
            <a:r>
              <a:rPr lang="en-US">
                <a:solidFill>
                  <a:schemeClr val="bg1"/>
                </a:solidFill>
                <a:latin typeface="Courier New"/>
                <a:cs typeface="Courier New"/>
              </a:rPr>
              <a:t>][day][k], ShowTime[</a:t>
            </a:r>
            <a:r>
              <a:rPr lang="en-US" err="1">
                <a:solidFill>
                  <a:schemeClr val="bg1"/>
                </a:solidFill>
                <a:latin typeface="Courier New"/>
                <a:cs typeface="Courier New"/>
              </a:rPr>
              <a:t>user_index</a:t>
            </a:r>
            <a:r>
              <a:rPr lang="en-US">
                <a:solidFill>
                  <a:schemeClr val="bg1"/>
                </a:solidFill>
                <a:latin typeface="Courier New"/>
                <a:cs typeface="Courier New"/>
              </a:rPr>
              <a:t>][day][l]) // Check if the showtime is marked as missed </a:t>
            </a:r>
          </a:p>
          <a:p>
            <a:r>
              <a:rPr lang="en-US">
                <a:solidFill>
                  <a:schemeClr val="bg1"/>
                </a:solidFill>
                <a:latin typeface="Courier New"/>
                <a:cs typeface="Courier New"/>
              </a:rPr>
              <a:t>     			if ShowTime[</a:t>
            </a:r>
            <a:r>
              <a:rPr lang="en-US" err="1">
                <a:solidFill>
                  <a:schemeClr val="bg1"/>
                </a:solidFill>
                <a:latin typeface="Courier New"/>
                <a:cs typeface="Courier New"/>
              </a:rPr>
              <a:t>user_index</a:t>
            </a:r>
            <a:r>
              <a:rPr lang="en-US">
                <a:solidFill>
                  <a:schemeClr val="bg1"/>
                </a:solidFill>
                <a:latin typeface="Courier New"/>
                <a:cs typeface="Courier New"/>
              </a:rPr>
              <a:t>][day][l] is marked as missed: </a:t>
            </a:r>
          </a:p>
          <a:p>
            <a:r>
              <a:rPr lang="en-US">
                <a:solidFill>
                  <a:schemeClr val="bg1"/>
                </a:solidFill>
                <a:latin typeface="Courier New"/>
                <a:cs typeface="Courier New"/>
              </a:rPr>
              <a:t>           		   Increment </a:t>
            </a:r>
            <a:r>
              <a:rPr lang="en-US" err="1">
                <a:solidFill>
                  <a:schemeClr val="bg1"/>
                </a:solidFill>
                <a:latin typeface="Courier New"/>
                <a:cs typeface="Courier New"/>
              </a:rPr>
              <a:t>TotalShowMiss</a:t>
            </a:r>
            <a:r>
              <a:rPr lang="en-US">
                <a:solidFill>
                  <a:schemeClr val="bg1"/>
                </a:solidFill>
                <a:latin typeface="Courier New"/>
                <a:cs typeface="Courier New"/>
              </a:rPr>
              <a:t> </a:t>
            </a:r>
          </a:p>
          <a:p>
            <a:endParaRPr lang="en-US">
              <a:solidFill>
                <a:schemeClr val="bg1"/>
              </a:solidFill>
              <a:latin typeface="Courier New"/>
              <a:cs typeface="Courier New"/>
            </a:endParaRPr>
          </a:p>
        </p:txBody>
      </p:sp>
    </p:spTree>
    <p:extLst>
      <p:ext uri="{BB962C8B-B14F-4D97-AF65-F5344CB8AC3E}">
        <p14:creationId xmlns:p14="http://schemas.microsoft.com/office/powerpoint/2010/main" val="2227570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4" name="Rectangle 453">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blue mesh and nodes">
            <a:extLst>
              <a:ext uri="{FF2B5EF4-FFF2-40B4-BE49-F238E27FC236}">
                <a16:creationId xmlns:a16="http://schemas.microsoft.com/office/drawing/2014/main" id="{787C72B0-4DBF-9A0F-D694-A6158DAA34B9}"/>
              </a:ext>
            </a:extLst>
          </p:cNvPr>
          <p:cNvPicPr>
            <a:picLocks noChangeAspect="1"/>
          </p:cNvPicPr>
          <p:nvPr/>
        </p:nvPicPr>
        <p:blipFill rotWithShape="1">
          <a:blip r:embed="rId2">
            <a:alphaModFix amt="40000"/>
          </a:blip>
          <a:srcRect/>
          <a:stretch/>
        </p:blipFill>
        <p:spPr>
          <a:xfrm>
            <a:off x="-3027" y="10"/>
            <a:ext cx="12191979" cy="6857990"/>
          </a:xfrm>
          <a:prstGeom prst="rect">
            <a:avLst/>
          </a:prstGeom>
        </p:spPr>
      </p:pic>
      <p:sp>
        <p:nvSpPr>
          <p:cNvPr id="2" name="Title 1">
            <a:extLst>
              <a:ext uri="{FF2B5EF4-FFF2-40B4-BE49-F238E27FC236}">
                <a16:creationId xmlns:a16="http://schemas.microsoft.com/office/drawing/2014/main" id="{3CD4B71D-8325-86D3-4BF7-B45443AD0246}"/>
              </a:ext>
            </a:extLst>
          </p:cNvPr>
          <p:cNvSpPr>
            <a:spLocks noGrp="1"/>
          </p:cNvSpPr>
          <p:nvPr>
            <p:ph type="ctrTitle"/>
          </p:nvPr>
        </p:nvSpPr>
        <p:spPr>
          <a:xfrm>
            <a:off x="896815" y="130663"/>
            <a:ext cx="10445262" cy="1853101"/>
          </a:xfrm>
        </p:spPr>
        <p:txBody>
          <a:bodyPr vert="horz" lIns="91440" tIns="45720" rIns="91440" bIns="45720" rtlCol="0" anchor="ctr">
            <a:normAutofit/>
          </a:bodyPr>
          <a:lstStyle/>
          <a:p>
            <a:pPr algn="l"/>
            <a:r>
              <a:rPr lang="en-US" sz="8000">
                <a:solidFill>
                  <a:schemeClr val="bg1"/>
                </a:solidFill>
              </a:rPr>
              <a:t>Problem</a:t>
            </a:r>
          </a:p>
        </p:txBody>
      </p:sp>
      <p:sp>
        <p:nvSpPr>
          <p:cNvPr id="455"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975FCE7-FF13-BC0F-39A7-390DD295A669}"/>
              </a:ext>
            </a:extLst>
          </p:cNvPr>
          <p:cNvSpPr>
            <a:spLocks noGrp="1"/>
          </p:cNvSpPr>
          <p:nvPr>
            <p:ph type="subTitle" idx="1"/>
          </p:nvPr>
        </p:nvSpPr>
        <p:spPr>
          <a:xfrm>
            <a:off x="838200" y="2004446"/>
            <a:ext cx="10515600" cy="4176897"/>
          </a:xfrm>
        </p:spPr>
        <p:txBody>
          <a:bodyPr vert="horz" lIns="91440" tIns="45720" rIns="91440" bIns="45720" rtlCol="0" anchor="t">
            <a:normAutofit/>
          </a:bodyPr>
          <a:lstStyle/>
          <a:p>
            <a:pPr algn="just"/>
            <a:r>
              <a:rPr lang="en-US" sz="2200">
                <a:solidFill>
                  <a:schemeClr val="bg1"/>
                </a:solidFill>
              </a:rPr>
              <a:t>You are to build a TV Channel Scheduler. The Scheduler works for family</a:t>
            </a:r>
            <a:endParaRPr lang="en-US"/>
          </a:p>
          <a:p>
            <a:pPr algn="just"/>
            <a:r>
              <a:rPr lang="en-US" sz="2200">
                <a:solidFill>
                  <a:schemeClr val="bg1"/>
                </a:solidFill>
              </a:rPr>
              <a:t>members who want to record their </a:t>
            </a:r>
            <a:r>
              <a:rPr lang="en-US" sz="2200" err="1">
                <a:solidFill>
                  <a:schemeClr val="bg1"/>
                </a:solidFill>
              </a:rPr>
              <a:t>favourite</a:t>
            </a:r>
            <a:r>
              <a:rPr lang="en-US" sz="2200">
                <a:solidFill>
                  <a:schemeClr val="bg1"/>
                </a:solidFill>
              </a:rPr>
              <a:t> TV series so that they can watch</a:t>
            </a:r>
          </a:p>
          <a:p>
            <a:pPr algn="just"/>
            <a:r>
              <a:rPr lang="en-US" sz="2200">
                <a:solidFill>
                  <a:schemeClr val="bg1"/>
                </a:solidFill>
              </a:rPr>
              <a:t>them later and get notified by the Scheduler when they have time (it knows their</a:t>
            </a:r>
          </a:p>
          <a:p>
            <a:pPr algn="just"/>
            <a:r>
              <a:rPr lang="en-US" sz="2200">
                <a:solidFill>
                  <a:schemeClr val="bg1"/>
                </a:solidFill>
              </a:rPr>
              <a:t>availability slots randomly initialized). There are N members in a family, each</a:t>
            </a:r>
          </a:p>
          <a:p>
            <a:pPr algn="just"/>
            <a:r>
              <a:rPr lang="en-US" sz="2200">
                <a:solidFill>
                  <a:schemeClr val="bg1"/>
                </a:solidFill>
              </a:rPr>
              <a:t>having their </a:t>
            </a:r>
            <a:r>
              <a:rPr lang="en-US" sz="2200" err="1">
                <a:solidFill>
                  <a:schemeClr val="bg1"/>
                </a:solidFill>
              </a:rPr>
              <a:t>favourite</a:t>
            </a:r>
            <a:r>
              <a:rPr lang="en-US" sz="2200">
                <a:solidFill>
                  <a:schemeClr val="bg1"/>
                </a:solidFill>
              </a:rPr>
              <a:t> series out of a total of M. Multiple members may love the</a:t>
            </a:r>
          </a:p>
          <a:p>
            <a:pPr algn="just"/>
            <a:r>
              <a:rPr lang="en-US" sz="2200">
                <a:solidFill>
                  <a:schemeClr val="bg1"/>
                </a:solidFill>
              </a:rPr>
              <a:t>same series. However, the Scheduler cannot schedule a series if there is a</a:t>
            </a:r>
          </a:p>
          <a:p>
            <a:pPr algn="just"/>
            <a:r>
              <a:rPr lang="en-US" sz="2200">
                <a:solidFill>
                  <a:schemeClr val="bg1"/>
                </a:solidFill>
              </a:rPr>
              <a:t>conflict of interest. Also, members want to get on time for p slots. The Scheduler</a:t>
            </a:r>
          </a:p>
          <a:p>
            <a:pPr algn="just"/>
            <a:r>
              <a:rPr lang="en-US" sz="2200">
                <a:solidFill>
                  <a:schemeClr val="bg1"/>
                </a:solidFill>
              </a:rPr>
              <a:t>needs to minimize total episode misses.</a:t>
            </a:r>
          </a:p>
        </p:txBody>
      </p:sp>
    </p:spTree>
    <p:extLst>
      <p:ext uri="{BB962C8B-B14F-4D97-AF65-F5344CB8AC3E}">
        <p14:creationId xmlns:p14="http://schemas.microsoft.com/office/powerpoint/2010/main" val="239088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DDC198-186D-808B-4F2F-06B88BE2D538}"/>
              </a:ext>
            </a:extLst>
          </p:cNvPr>
          <p:cNvSpPr txBox="1"/>
          <p:nvPr/>
        </p:nvSpPr>
        <p:spPr>
          <a:xfrm>
            <a:off x="60960" y="0"/>
            <a:ext cx="12070080" cy="6740307"/>
          </a:xfrm>
          <a:prstGeom prst="rect">
            <a:avLst/>
          </a:prstGeom>
          <a:noFill/>
        </p:spPr>
        <p:txBody>
          <a:bodyPr wrap="square" lIns="91440" tIns="45720" rIns="91440" bIns="45720" rtlCol="0" anchor="t">
            <a:spAutoFit/>
          </a:bodyPr>
          <a:lstStyle/>
          <a:p>
            <a:r>
              <a:rPr lang="en-US">
                <a:solidFill>
                  <a:schemeClr val="bg1"/>
                </a:solidFill>
                <a:latin typeface="Courier New"/>
                <a:cs typeface="Courier New"/>
              </a:rPr>
              <a:t>void </a:t>
            </a:r>
            <a:r>
              <a:rPr lang="en-US" err="1">
                <a:solidFill>
                  <a:schemeClr val="bg1"/>
                </a:solidFill>
                <a:latin typeface="Courier New"/>
                <a:cs typeface="Courier New"/>
              </a:rPr>
              <a:t>MakeFunction</a:t>
            </a:r>
            <a:r>
              <a:rPr lang="en-US">
                <a:solidFill>
                  <a:schemeClr val="bg1"/>
                </a:solidFill>
                <a:latin typeface="Courier New"/>
                <a:cs typeface="Courier New"/>
              </a:rPr>
              <a:t>()</a:t>
            </a:r>
          </a:p>
          <a:p>
            <a:r>
              <a:rPr lang="en-US">
                <a:solidFill>
                  <a:schemeClr val="bg1"/>
                </a:solidFill>
                <a:latin typeface="Courier New"/>
                <a:cs typeface="Courier New"/>
              </a:rPr>
              <a:t>//Assign The Shows to the user and Record the missed Shows </a:t>
            </a:r>
          </a:p>
          <a:p>
            <a:r>
              <a:rPr lang="en-US">
                <a:solidFill>
                  <a:schemeClr val="bg1"/>
                </a:solidFill>
                <a:latin typeface="Courier New"/>
                <a:cs typeface="Courier New"/>
              </a:rPr>
              <a:t>   </a:t>
            </a:r>
            <a:r>
              <a:rPr lang="en-US" err="1">
                <a:solidFill>
                  <a:schemeClr val="bg1"/>
                </a:solidFill>
                <a:latin typeface="Courier New"/>
                <a:cs typeface="Courier New"/>
              </a:rPr>
              <a:t>HandleConflict</a:t>
            </a:r>
            <a:r>
              <a:rPr lang="en-US">
                <a:solidFill>
                  <a:schemeClr val="bg1"/>
                </a:solidFill>
                <a:latin typeface="Courier New"/>
                <a:cs typeface="Courier New"/>
              </a:rPr>
              <a:t>() // Resolve conflicts between users' showtimes </a:t>
            </a:r>
          </a:p>
          <a:p>
            <a:r>
              <a:rPr lang="en-US">
                <a:solidFill>
                  <a:schemeClr val="bg1"/>
                </a:solidFill>
                <a:latin typeface="Courier New"/>
                <a:cs typeface="Courier New"/>
              </a:rPr>
              <a:t>      // Initialize variables </a:t>
            </a:r>
          </a:p>
          <a:p>
            <a:r>
              <a:rPr lang="en-US">
                <a:solidFill>
                  <a:schemeClr val="bg1"/>
                </a:solidFill>
                <a:latin typeface="Courier New"/>
                <a:cs typeface="Courier New"/>
              </a:rPr>
              <a:t>      count = 0 </a:t>
            </a:r>
          </a:p>
          <a:p>
            <a:r>
              <a:rPr lang="en-US">
                <a:solidFill>
                  <a:schemeClr val="bg1"/>
                </a:solidFill>
                <a:latin typeface="Courier New"/>
                <a:cs typeface="Courier New"/>
              </a:rPr>
              <a:t>      // Loop through each day </a:t>
            </a:r>
          </a:p>
          <a:p>
            <a:r>
              <a:rPr lang="en-US">
                <a:solidFill>
                  <a:schemeClr val="bg1"/>
                </a:solidFill>
                <a:latin typeface="Courier New"/>
                <a:cs typeface="Courier New"/>
              </a:rPr>
              <a:t>        for each day from 0 to 6: </a:t>
            </a:r>
          </a:p>
          <a:p>
            <a:r>
              <a:rPr lang="en-US">
                <a:solidFill>
                  <a:schemeClr val="bg1"/>
                </a:solidFill>
                <a:latin typeface="Courier New"/>
                <a:cs typeface="Courier New"/>
              </a:rPr>
              <a:t>          //Initialize 2D vectors for Record Time and Watch Time </a:t>
            </a:r>
          </a:p>
          <a:p>
            <a:r>
              <a:rPr lang="en-US">
                <a:solidFill>
                  <a:schemeClr val="bg1"/>
                </a:solidFill>
                <a:latin typeface="Courier New"/>
                <a:cs typeface="Courier New"/>
              </a:rPr>
              <a:t>            Record2D = [] </a:t>
            </a:r>
          </a:p>
          <a:p>
            <a:r>
              <a:rPr lang="en-US">
                <a:solidFill>
                  <a:schemeClr val="bg1"/>
                </a:solidFill>
                <a:latin typeface="Courier New"/>
                <a:cs typeface="Courier New"/>
              </a:rPr>
              <a:t>            Watch2D = []       </a:t>
            </a:r>
          </a:p>
          <a:p>
            <a:r>
              <a:rPr lang="en-US">
                <a:solidFill>
                  <a:schemeClr val="bg1"/>
                </a:solidFill>
                <a:latin typeface="Courier New"/>
                <a:cs typeface="Courier New"/>
              </a:rPr>
              <a:t>      // Loop through each user </a:t>
            </a:r>
          </a:p>
          <a:p>
            <a:r>
              <a:rPr lang="en-US">
                <a:solidFill>
                  <a:schemeClr val="bg1"/>
                </a:solidFill>
                <a:latin typeface="Courier New"/>
                <a:cs typeface="Courier New"/>
              </a:rPr>
              <a:t>             for each </a:t>
            </a:r>
            <a:r>
              <a:rPr lang="en-US" err="1">
                <a:solidFill>
                  <a:schemeClr val="bg1"/>
                </a:solidFill>
                <a:latin typeface="Courier New"/>
                <a:cs typeface="Courier New"/>
              </a:rPr>
              <a:t>user_index</a:t>
            </a:r>
            <a:r>
              <a:rPr lang="en-US">
                <a:solidFill>
                  <a:schemeClr val="bg1"/>
                </a:solidFill>
                <a:latin typeface="Courier New"/>
                <a:cs typeface="Courier New"/>
              </a:rPr>
              <a:t> from 0 to Size - 1:</a:t>
            </a:r>
          </a:p>
          <a:p>
            <a:r>
              <a:rPr lang="en-US">
                <a:solidFill>
                  <a:schemeClr val="bg1"/>
                </a:solidFill>
                <a:latin typeface="Courier New"/>
                <a:cs typeface="Courier New"/>
              </a:rPr>
              <a:t>             //Initialize 1D vectors for Record1D and Watch1D </a:t>
            </a:r>
          </a:p>
          <a:p>
            <a:r>
              <a:rPr lang="en-US">
                <a:solidFill>
                  <a:schemeClr val="bg1"/>
                </a:solidFill>
                <a:latin typeface="Courier New"/>
                <a:cs typeface="Courier New"/>
              </a:rPr>
              <a:t>               Record1D = [] </a:t>
            </a:r>
          </a:p>
          <a:p>
            <a:r>
              <a:rPr lang="en-US">
                <a:solidFill>
                  <a:schemeClr val="bg1"/>
                </a:solidFill>
                <a:latin typeface="Courier New"/>
                <a:cs typeface="Courier New"/>
              </a:rPr>
              <a:t>               Watch1D = [] </a:t>
            </a:r>
          </a:p>
          <a:p>
            <a:r>
              <a:rPr lang="en-US">
                <a:solidFill>
                  <a:schemeClr val="bg1"/>
                </a:solidFill>
                <a:latin typeface="Courier New"/>
                <a:cs typeface="Courier New"/>
              </a:rPr>
              <a:t>      //Loop through each time slot in reverse order </a:t>
            </a:r>
          </a:p>
          <a:p>
            <a:r>
              <a:rPr lang="en-US">
                <a:solidFill>
                  <a:schemeClr val="bg1"/>
                </a:solidFill>
                <a:latin typeface="Courier New"/>
                <a:cs typeface="Courier New"/>
              </a:rPr>
              <a:t>              for each k from </a:t>
            </a:r>
            <a:r>
              <a:rPr lang="en-US" err="1">
                <a:solidFill>
                  <a:schemeClr val="bg1"/>
                </a:solidFill>
                <a:latin typeface="Courier New"/>
                <a:cs typeface="Courier New"/>
              </a:rPr>
              <a:t>SlotTime</a:t>
            </a:r>
            <a:r>
              <a:rPr lang="en-US">
                <a:solidFill>
                  <a:schemeClr val="bg1"/>
                </a:solidFill>
                <a:latin typeface="Courier New"/>
                <a:cs typeface="Courier New"/>
              </a:rPr>
              <a:t>[</a:t>
            </a:r>
            <a:r>
              <a:rPr lang="en-US" err="1">
                <a:solidFill>
                  <a:schemeClr val="bg1"/>
                </a:solidFill>
                <a:latin typeface="Courier New"/>
                <a:cs typeface="Courier New"/>
              </a:rPr>
              <a:t>user_index</a:t>
            </a:r>
            <a:r>
              <a:rPr lang="en-US">
                <a:solidFill>
                  <a:schemeClr val="bg1"/>
                </a:solidFill>
                <a:latin typeface="Courier New"/>
                <a:cs typeface="Courier New"/>
              </a:rPr>
              <a:t>][day].size() - 1 down to 0: </a:t>
            </a:r>
          </a:p>
          <a:p>
            <a:r>
              <a:rPr lang="en-US">
                <a:solidFill>
                  <a:schemeClr val="bg1"/>
                </a:solidFill>
                <a:latin typeface="Courier New"/>
                <a:cs typeface="Courier New"/>
              </a:rPr>
              <a:t> 		    // Loop through each show time in reverse order </a:t>
            </a:r>
          </a:p>
          <a:p>
            <a:r>
              <a:rPr lang="en-US">
                <a:solidFill>
                  <a:schemeClr val="bg1"/>
                </a:solidFill>
                <a:latin typeface="Courier New"/>
                <a:cs typeface="Courier New"/>
              </a:rPr>
              <a:t>              for each l from ShowTime[</a:t>
            </a:r>
            <a:r>
              <a:rPr lang="en-US" err="1">
                <a:solidFill>
                  <a:schemeClr val="bg1"/>
                </a:solidFill>
                <a:latin typeface="Courier New"/>
                <a:cs typeface="Courier New"/>
              </a:rPr>
              <a:t>user_index</a:t>
            </a:r>
            <a:r>
              <a:rPr lang="en-US">
                <a:solidFill>
                  <a:schemeClr val="bg1"/>
                </a:solidFill>
                <a:latin typeface="Courier New"/>
                <a:cs typeface="Courier New"/>
              </a:rPr>
              <a:t>][day].size() - 1 down to 0: </a:t>
            </a:r>
          </a:p>
          <a:p>
            <a:r>
              <a:rPr lang="en-US">
                <a:solidFill>
                  <a:schemeClr val="bg1"/>
                </a:solidFill>
                <a:latin typeface="Courier New"/>
                <a:cs typeface="Courier New"/>
              </a:rPr>
              <a:t>                 </a:t>
            </a:r>
            <a:r>
              <a:rPr lang="en-US" err="1">
                <a:solidFill>
                  <a:schemeClr val="bg1"/>
                </a:solidFill>
                <a:latin typeface="Courier New"/>
                <a:cs typeface="Courier New"/>
              </a:rPr>
              <a:t>CompareResult</a:t>
            </a:r>
            <a:r>
              <a:rPr lang="en-US">
                <a:solidFill>
                  <a:schemeClr val="bg1"/>
                </a:solidFill>
                <a:latin typeface="Courier New"/>
                <a:cs typeface="Courier New"/>
              </a:rPr>
              <a:t> = Compare(</a:t>
            </a:r>
            <a:r>
              <a:rPr lang="en-US" err="1">
                <a:solidFill>
                  <a:schemeClr val="bg1"/>
                </a:solidFill>
                <a:latin typeface="Courier New"/>
                <a:cs typeface="Courier New"/>
              </a:rPr>
              <a:t>SlotTime</a:t>
            </a:r>
            <a:r>
              <a:rPr lang="en-US">
                <a:solidFill>
                  <a:schemeClr val="bg1"/>
                </a:solidFill>
                <a:latin typeface="Courier New"/>
                <a:cs typeface="Courier New"/>
              </a:rPr>
              <a:t>[</a:t>
            </a:r>
            <a:r>
              <a:rPr lang="en-US" err="1">
                <a:solidFill>
                  <a:schemeClr val="bg1"/>
                </a:solidFill>
                <a:latin typeface="Courier New"/>
                <a:cs typeface="Courier New"/>
              </a:rPr>
              <a:t>user_index</a:t>
            </a:r>
            <a:r>
              <a:rPr lang="en-US">
                <a:solidFill>
                  <a:schemeClr val="bg1"/>
                </a:solidFill>
                <a:latin typeface="Courier New"/>
                <a:cs typeface="Courier New"/>
              </a:rPr>
              <a:t>][day][k], ShowTime[</a:t>
            </a:r>
            <a:r>
              <a:rPr lang="en-US" err="1">
                <a:solidFill>
                  <a:schemeClr val="bg1"/>
                </a:solidFill>
                <a:latin typeface="Courier New"/>
                <a:cs typeface="Courier New"/>
              </a:rPr>
              <a:t>user_index</a:t>
            </a:r>
            <a:r>
              <a:rPr lang="en-US">
                <a:solidFill>
                  <a:schemeClr val="bg1"/>
                </a:solidFill>
                <a:latin typeface="Courier New"/>
                <a:cs typeface="Courier New"/>
              </a:rPr>
              <a:t>][day][l]) // Check if the showtime is marked as missed </a:t>
            </a:r>
          </a:p>
          <a:p>
            <a:r>
              <a:rPr lang="en-US">
                <a:solidFill>
                  <a:schemeClr val="bg1"/>
                </a:solidFill>
                <a:latin typeface="Courier New"/>
                <a:cs typeface="Courier New"/>
              </a:rPr>
              <a:t>     			if ShowTime[</a:t>
            </a:r>
            <a:r>
              <a:rPr lang="en-US" err="1">
                <a:solidFill>
                  <a:schemeClr val="bg1"/>
                </a:solidFill>
                <a:latin typeface="Courier New"/>
                <a:cs typeface="Courier New"/>
              </a:rPr>
              <a:t>user_index</a:t>
            </a:r>
            <a:r>
              <a:rPr lang="en-US">
                <a:solidFill>
                  <a:schemeClr val="bg1"/>
                </a:solidFill>
                <a:latin typeface="Courier New"/>
                <a:cs typeface="Courier New"/>
              </a:rPr>
              <a:t>][day][l] is marked as missed: </a:t>
            </a:r>
          </a:p>
          <a:p>
            <a:r>
              <a:rPr lang="en-US">
                <a:solidFill>
                  <a:schemeClr val="bg1"/>
                </a:solidFill>
                <a:latin typeface="Courier New"/>
                <a:cs typeface="Courier New"/>
              </a:rPr>
              <a:t>           		   Increment </a:t>
            </a:r>
            <a:r>
              <a:rPr lang="en-US" err="1">
                <a:solidFill>
                  <a:schemeClr val="bg1"/>
                </a:solidFill>
                <a:latin typeface="Courier New"/>
                <a:cs typeface="Courier New"/>
              </a:rPr>
              <a:t>TotalShowMiss</a:t>
            </a:r>
            <a:r>
              <a:rPr lang="en-US">
                <a:solidFill>
                  <a:schemeClr val="bg1"/>
                </a:solidFill>
                <a:latin typeface="Courier New"/>
                <a:cs typeface="Courier New"/>
              </a:rPr>
              <a:t> </a:t>
            </a:r>
          </a:p>
          <a:p>
            <a:endParaRPr lang="en-US">
              <a:solidFill>
                <a:schemeClr val="bg1"/>
              </a:solidFill>
              <a:latin typeface="Courier New"/>
              <a:cs typeface="Courier New"/>
            </a:endParaRPr>
          </a:p>
        </p:txBody>
      </p:sp>
      <p:sp>
        <p:nvSpPr>
          <p:cNvPr id="2" name="TextBox 1">
            <a:extLst>
              <a:ext uri="{FF2B5EF4-FFF2-40B4-BE49-F238E27FC236}">
                <a16:creationId xmlns:a16="http://schemas.microsoft.com/office/drawing/2014/main" id="{BEBF5215-FEF6-5438-19E2-4236BBBEF458}"/>
              </a:ext>
            </a:extLst>
          </p:cNvPr>
          <p:cNvSpPr txBox="1"/>
          <p:nvPr/>
        </p:nvSpPr>
        <p:spPr>
          <a:xfrm>
            <a:off x="0" y="-4744997"/>
            <a:ext cx="11917680" cy="3970318"/>
          </a:xfrm>
          <a:prstGeom prst="rect">
            <a:avLst/>
          </a:prstGeom>
          <a:noFill/>
        </p:spPr>
        <p:txBody>
          <a:bodyPr wrap="square">
            <a:spAutoFit/>
          </a:bodyPr>
          <a:lstStyle/>
          <a:p>
            <a:r>
              <a:rPr lang="en-US">
                <a:solidFill>
                  <a:schemeClr val="bg1"/>
                </a:solidFill>
              </a:rPr>
              <a:t>         </a:t>
            </a:r>
          </a:p>
          <a:p>
            <a:r>
              <a:rPr lang="en-US">
                <a:solidFill>
                  <a:schemeClr val="bg1"/>
                </a:solidFill>
              </a:rPr>
              <a:t> 	</a:t>
            </a:r>
            <a:r>
              <a:rPr lang="en-US">
                <a:solidFill>
                  <a:schemeClr val="bg1"/>
                </a:solidFill>
                <a:latin typeface="Courier New" panose="02070309020205020404" pitchFamily="49" charset="0"/>
                <a:cs typeface="Courier New" panose="02070309020205020404" pitchFamily="49" charset="0"/>
              </a:rPr>
              <a:t> else if </a:t>
            </a:r>
            <a:r>
              <a:rPr lang="en-US" err="1">
                <a:solidFill>
                  <a:schemeClr val="bg1"/>
                </a:solidFill>
                <a:latin typeface="Courier New" panose="02070309020205020404" pitchFamily="49" charset="0"/>
                <a:cs typeface="Courier New" panose="02070309020205020404" pitchFamily="49" charset="0"/>
              </a:rPr>
              <a:t>current_user_showname</a:t>
            </a:r>
            <a:r>
              <a:rPr lang="en-US">
                <a:solidFill>
                  <a:schemeClr val="bg1"/>
                </a:solidFill>
                <a:latin typeface="Courier New" panose="02070309020205020404" pitchFamily="49" charset="0"/>
                <a:cs typeface="Courier New" panose="02070309020205020404" pitchFamily="49" charset="0"/>
              </a:rPr>
              <a:t>[k] == </a:t>
            </a:r>
            <a:r>
              <a:rPr lang="en-US" err="1">
                <a:solidFill>
                  <a:schemeClr val="bg1"/>
                </a:solidFill>
                <a:latin typeface="Courier New" panose="02070309020205020404" pitchFamily="49" charset="0"/>
                <a:cs typeface="Courier New" panose="02070309020205020404" pitchFamily="49" charset="0"/>
              </a:rPr>
              <a:t>prev_user_showname</a:t>
            </a:r>
            <a:r>
              <a:rPr lang="en-US">
                <a:solidFill>
                  <a:schemeClr val="bg1"/>
                </a:solidFill>
                <a:latin typeface="Courier New" panose="02070309020205020404" pitchFamily="49" charset="0"/>
                <a:cs typeface="Courier New" panose="02070309020205020404" pitchFamily="49" charset="0"/>
              </a:rPr>
              <a:t>[p] and </a:t>
            </a:r>
            <a:r>
              <a:rPr lang="en-US" err="1">
                <a:solidFill>
                  <a:schemeClr val="bg1"/>
                </a:solidFill>
                <a:latin typeface="Courier New" panose="02070309020205020404" pitchFamily="49" charset="0"/>
                <a:cs typeface="Courier New" panose="02070309020205020404" pitchFamily="49" charset="0"/>
              </a:rPr>
              <a:t>current_slot</a:t>
            </a:r>
            <a:r>
              <a:rPr lang="en-US">
                <a:solidFill>
                  <a:schemeClr val="bg1"/>
                </a:solidFill>
                <a:latin typeface="Courier New" panose="02070309020205020404" pitchFamily="49" charset="0"/>
                <a:cs typeface="Courier New" panose="02070309020205020404" pitchFamily="49" charset="0"/>
              </a:rPr>
              <a:t> overlaps with </a:t>
            </a:r>
            <a:r>
              <a:rPr lang="en-US" err="1">
                <a:solidFill>
                  <a:schemeClr val="bg1"/>
                </a:solidFill>
                <a:latin typeface="Courier New" panose="02070309020205020404" pitchFamily="49" charset="0"/>
                <a:cs typeface="Courier New" panose="02070309020205020404" pitchFamily="49" charset="0"/>
              </a:rPr>
              <a:t>prev_slot</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for each </a:t>
            </a:r>
            <a:r>
              <a:rPr lang="en-US" err="1">
                <a:solidFill>
                  <a:schemeClr val="bg1"/>
                </a:solidFill>
                <a:latin typeface="Courier New" panose="02070309020205020404" pitchFamily="49" charset="0"/>
                <a:cs typeface="Courier New" panose="02070309020205020404" pitchFamily="49" charset="0"/>
              </a:rPr>
              <a:t>i</a:t>
            </a:r>
            <a:r>
              <a:rPr lang="en-US">
                <a:solidFill>
                  <a:schemeClr val="bg1"/>
                </a:solidFill>
                <a:latin typeface="Courier New" panose="02070309020205020404" pitchFamily="49" charset="0"/>
                <a:cs typeface="Courier New" panose="02070309020205020404" pitchFamily="49" charset="0"/>
              </a:rPr>
              <a:t> in range(length of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 </a:t>
            </a:r>
          </a:p>
          <a:p>
            <a:r>
              <a:rPr lang="en-US">
                <a:solidFill>
                  <a:schemeClr val="bg1"/>
                </a:solidFill>
                <a:latin typeface="Courier New" panose="02070309020205020404" pitchFamily="49" charset="0"/>
                <a:cs typeface="Courier New" panose="02070309020205020404" pitchFamily="49" charset="0"/>
              </a:rPr>
              <a:t>            for each j in range(length of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prev_user_index</a:t>
            </a:r>
            <a:r>
              <a:rPr lang="en-US">
                <a:solidFill>
                  <a:schemeClr val="bg1"/>
                </a:solidFill>
                <a:latin typeface="Courier New" panose="02070309020205020404" pitchFamily="49" charset="0"/>
                <a:cs typeface="Courier New" panose="02070309020205020404" pitchFamily="49" charset="0"/>
              </a:rPr>
              <a:t>][day]):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a:t>
            </a:r>
            <a:r>
              <a:rPr lang="en-US" err="1">
                <a:solidFill>
                  <a:schemeClr val="bg1"/>
                </a:solidFill>
                <a:latin typeface="Courier New" panose="02070309020205020404" pitchFamily="49" charset="0"/>
                <a:cs typeface="Courier New" panose="02070309020205020404" pitchFamily="49" charset="0"/>
              </a:rPr>
              <a:t>i</a:t>
            </a:r>
            <a:r>
              <a:rPr lang="en-US">
                <a:solidFill>
                  <a:schemeClr val="bg1"/>
                </a:solidFill>
                <a:latin typeface="Courier New" panose="02070309020205020404" pitchFamily="49" charset="0"/>
                <a:cs typeface="Courier New" panose="02070309020205020404" pitchFamily="49" charset="0"/>
              </a:rPr>
              <a:t>] overlaps with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a:t>
            </a:r>
            <a:r>
              <a:rPr lang="en-US" err="1">
                <a:solidFill>
                  <a:schemeClr val="bg1"/>
                </a:solidFill>
                <a:latin typeface="Courier New" panose="02070309020205020404" pitchFamily="49" charset="0"/>
                <a:cs typeface="Courier New" panose="02070309020205020404" pitchFamily="49" charset="0"/>
              </a:rPr>
              <a:t>prev_user_index</a:t>
            </a:r>
            <a:r>
              <a:rPr lang="en-US">
                <a:solidFill>
                  <a:schemeClr val="bg1"/>
                </a:solidFill>
                <a:latin typeface="Courier New" panose="02070309020205020404" pitchFamily="49" charset="0"/>
                <a:cs typeface="Courier New" panose="02070309020205020404" pitchFamily="49" charset="0"/>
              </a:rPr>
              <a:t>][day][j]: </a:t>
            </a:r>
          </a:p>
          <a:p>
            <a:r>
              <a:rPr lang="en-US">
                <a:solidFill>
                  <a:schemeClr val="bg1"/>
                </a:solidFill>
                <a:latin typeface="Courier New" panose="02070309020205020404" pitchFamily="49" charset="0"/>
                <a:cs typeface="Courier New" panose="02070309020205020404" pitchFamily="49" charset="0"/>
              </a:rPr>
              <a:t>		    print "Same Shows ::" </a:t>
            </a:r>
          </a:p>
          <a:p>
            <a:r>
              <a:rPr lang="en-US">
                <a:solidFill>
                  <a:schemeClr val="bg1"/>
                </a:solidFill>
                <a:latin typeface="Courier New" panose="02070309020205020404" pitchFamily="49" charset="0"/>
                <a:cs typeface="Courier New" panose="02070309020205020404" pitchFamily="49" charset="0"/>
              </a:rPr>
              <a:t>		    print " Message indicating Same Shows of the user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remove overlapping slots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and ShowTime for both users </a:t>
            </a:r>
          </a:p>
          <a:p>
            <a:r>
              <a:rPr lang="en-US">
                <a:solidFill>
                  <a:schemeClr val="bg1"/>
                </a:solidFill>
                <a:latin typeface="Courier New" panose="02070309020205020404" pitchFamily="49" charset="0"/>
                <a:cs typeface="Courier New" panose="02070309020205020404" pitchFamily="49" charset="0"/>
              </a:rPr>
              <a:t>increment p </a:t>
            </a:r>
          </a:p>
          <a:p>
            <a:r>
              <a:rPr lang="en-US">
                <a:solidFill>
                  <a:schemeClr val="bg1"/>
                </a:solidFill>
                <a:latin typeface="Courier New" panose="02070309020205020404" pitchFamily="49" charset="0"/>
                <a:cs typeface="Courier New" panose="02070309020205020404" pitchFamily="49" charset="0"/>
              </a:rPr>
              <a:t>increment k </a:t>
            </a:r>
          </a:p>
          <a:p>
            <a:endParaRPr lang="en-US">
              <a:solidFill>
                <a:schemeClr val="bg1"/>
              </a:solidFill>
            </a:endParaRPr>
          </a:p>
        </p:txBody>
      </p:sp>
      <p:sp>
        <p:nvSpPr>
          <p:cNvPr id="3" name="TextBox 2">
            <a:extLst>
              <a:ext uri="{FF2B5EF4-FFF2-40B4-BE49-F238E27FC236}">
                <a16:creationId xmlns:a16="http://schemas.microsoft.com/office/drawing/2014/main" id="{97DF7331-B760-6970-F47A-01450524F0BC}"/>
              </a:ext>
            </a:extLst>
          </p:cNvPr>
          <p:cNvSpPr txBox="1"/>
          <p:nvPr/>
        </p:nvSpPr>
        <p:spPr>
          <a:xfrm>
            <a:off x="0" y="7514986"/>
            <a:ext cx="11704320" cy="7294305"/>
          </a:xfrm>
          <a:prstGeom prst="rect">
            <a:avLst/>
          </a:prstGeom>
          <a:noFill/>
        </p:spPr>
        <p:txBody>
          <a:bodyPr wrap="square">
            <a:spAutoFit/>
          </a:bodyPr>
          <a:lstStyle/>
          <a:p>
            <a:r>
              <a:rPr lang="en-US">
                <a:solidFill>
                  <a:schemeClr val="bg1"/>
                </a:solidFill>
                <a:latin typeface="Courier New"/>
                <a:cs typeface="Courier New"/>
              </a:rPr>
              <a:t>     			</a:t>
            </a:r>
            <a:r>
              <a:rPr lang="en-US">
                <a:solidFill>
                  <a:schemeClr val="bg1"/>
                </a:solidFill>
                <a:latin typeface="Courier New" panose="02070309020205020404" pitchFamily="49" charset="0"/>
                <a:cs typeface="Courier New" panose="02070309020205020404" pitchFamily="49" charset="0"/>
              </a:rPr>
              <a:t>else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CompareResult</a:t>
            </a:r>
            <a:r>
              <a:rPr lang="en-US">
                <a:solidFill>
                  <a:schemeClr val="bg1"/>
                </a:solidFill>
                <a:latin typeface="Courier New" panose="02070309020205020404" pitchFamily="49" charset="0"/>
                <a:cs typeface="Courier New" panose="02070309020205020404" pitchFamily="49" charset="0"/>
              </a:rPr>
              <a:t> is 0: </a:t>
            </a:r>
          </a:p>
          <a:p>
            <a:r>
              <a:rPr lang="en-US">
                <a:solidFill>
                  <a:schemeClr val="bg1"/>
                </a:solidFill>
                <a:latin typeface="Courier New" panose="02070309020205020404" pitchFamily="49" charset="0"/>
                <a:cs typeface="Courier New" panose="02070309020205020404" pitchFamily="49" charset="0"/>
              </a:rPr>
              <a:t>                       // User is watching the show </a:t>
            </a:r>
          </a:p>
          <a:p>
            <a:r>
              <a:rPr lang="en-US">
                <a:solidFill>
                  <a:schemeClr val="bg1"/>
                </a:solidFill>
                <a:latin typeface="Courier New" panose="02070309020205020404" pitchFamily="49" charset="0"/>
                <a:cs typeface="Courier New" panose="02070309020205020404" pitchFamily="49" charset="0"/>
              </a:rPr>
              <a:t>                       Add ShowTime[</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][day][l] to Watch1D </a:t>
            </a:r>
          </a:p>
          <a:p>
            <a:r>
              <a:rPr lang="en-US">
                <a:solidFill>
                  <a:schemeClr val="bg1"/>
                </a:solidFill>
                <a:latin typeface="Courier New" panose="02070309020205020404" pitchFamily="49" charset="0"/>
                <a:cs typeface="Courier New" panose="02070309020205020404" pitchFamily="49" charset="0"/>
              </a:rPr>
              <a:t>                       Print the show details </a:t>
            </a:r>
          </a:p>
          <a:p>
            <a:r>
              <a:rPr lang="en-US">
                <a:solidFill>
                  <a:schemeClr val="bg1"/>
                </a:solidFill>
                <a:latin typeface="Courier New" panose="02070309020205020404" pitchFamily="49" charset="0"/>
                <a:cs typeface="Courier New" panose="02070309020205020404" pitchFamily="49" charset="0"/>
              </a:rPr>
              <a:t>                       Remove the showtime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and ShowTime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CompareResult</a:t>
            </a:r>
            <a:r>
              <a:rPr lang="en-US">
                <a:solidFill>
                  <a:schemeClr val="bg1"/>
                </a:solidFill>
                <a:latin typeface="Courier New" panose="02070309020205020404" pitchFamily="49" charset="0"/>
                <a:cs typeface="Courier New" panose="02070309020205020404" pitchFamily="49" charset="0"/>
              </a:rPr>
              <a:t> is 1: </a:t>
            </a:r>
          </a:p>
          <a:p>
            <a:pPr lvl="4"/>
            <a:r>
              <a:rPr lang="en-US">
                <a:solidFill>
                  <a:schemeClr val="bg1"/>
                </a:solidFill>
                <a:latin typeface="Courier New" panose="02070309020205020404" pitchFamily="49" charset="0"/>
                <a:cs typeface="Courier New" panose="02070309020205020404" pitchFamily="49" charset="0"/>
              </a:rPr>
              <a:t>          // Record the show for later viewing </a:t>
            </a:r>
          </a:p>
          <a:p>
            <a:pPr lvl="4"/>
            <a:r>
              <a:rPr lang="en-US">
                <a:solidFill>
                  <a:schemeClr val="bg1"/>
                </a:solidFill>
                <a:latin typeface="Courier New" panose="02070309020205020404" pitchFamily="49" charset="0"/>
                <a:cs typeface="Courier New" panose="02070309020205020404" pitchFamily="49" charset="0"/>
              </a:rPr>
              <a:t>          Add ShowTime[</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][day][l] to Record1D </a:t>
            </a:r>
          </a:p>
          <a:p>
            <a:pPr lvl="4"/>
            <a:endParaRPr lang="en-US">
              <a:solidFill>
                <a:schemeClr val="bg1"/>
              </a:solidFill>
              <a:latin typeface="Courier New" panose="02070309020205020404" pitchFamily="49" charset="0"/>
              <a:cs typeface="Courier New" panose="02070309020205020404" pitchFamily="49" charset="0"/>
            </a:endParaRPr>
          </a:p>
          <a:p>
            <a:pPr lvl="4"/>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CompareResult</a:t>
            </a:r>
            <a:r>
              <a:rPr lang="en-US">
                <a:solidFill>
                  <a:schemeClr val="bg1"/>
                </a:solidFill>
                <a:latin typeface="Courier New" panose="02070309020205020404" pitchFamily="49" charset="0"/>
                <a:cs typeface="Courier New" panose="02070309020205020404" pitchFamily="49" charset="0"/>
              </a:rPr>
              <a:t> is -1:</a:t>
            </a:r>
          </a:p>
          <a:p>
            <a:pPr lvl="4"/>
            <a:r>
              <a:rPr lang="en-US">
                <a:solidFill>
                  <a:schemeClr val="bg1"/>
                </a:solidFill>
                <a:latin typeface="Courier New" panose="02070309020205020404" pitchFamily="49" charset="0"/>
                <a:cs typeface="Courier New" panose="02070309020205020404" pitchFamily="49" charset="0"/>
              </a:rPr>
              <a:t>          // Record the show for later viewing </a:t>
            </a:r>
          </a:p>
          <a:p>
            <a:pPr lvl="4"/>
            <a:r>
              <a:rPr lang="en-US">
                <a:solidFill>
                  <a:schemeClr val="bg1"/>
                </a:solidFill>
                <a:latin typeface="Courier New" panose="02070309020205020404" pitchFamily="49" charset="0"/>
                <a:cs typeface="Courier New" panose="02070309020205020404" pitchFamily="49" charset="0"/>
              </a:rPr>
              <a:t>          Add ShowTime[</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][day][l] to Record1D </a:t>
            </a:r>
          </a:p>
          <a:p>
            <a:pPr lvl="4"/>
            <a:r>
              <a:rPr lang="en-US">
                <a:solidFill>
                  <a:schemeClr val="bg1"/>
                </a:solidFill>
                <a:latin typeface="Courier New" panose="02070309020205020404" pitchFamily="49" charset="0"/>
                <a:cs typeface="Courier New" panose="02070309020205020404" pitchFamily="49" charset="0"/>
              </a:rPr>
              <a:t>                                           </a:t>
            </a:r>
          </a:p>
          <a:p>
            <a:pPr lvl="4"/>
            <a:r>
              <a:rPr lang="en-US">
                <a:solidFill>
                  <a:schemeClr val="bg1"/>
                </a:solidFill>
                <a:latin typeface="Courier New" panose="02070309020205020404" pitchFamily="49" charset="0"/>
                <a:cs typeface="Courier New" panose="02070309020205020404" pitchFamily="49" charset="0"/>
              </a:rPr>
              <a:t>   //Check if no show is watched or recorded </a:t>
            </a:r>
          </a:p>
          <a:p>
            <a:pPr lvl="4"/>
            <a:r>
              <a:rPr lang="en-US">
                <a:solidFill>
                  <a:schemeClr val="bg1"/>
                </a:solidFill>
                <a:latin typeface="Courier New" panose="02070309020205020404" pitchFamily="49" charset="0"/>
                <a:cs typeface="Courier New" panose="02070309020205020404" pitchFamily="49" charset="0"/>
              </a:rPr>
              <a:t>   if show is watched : </a:t>
            </a:r>
          </a:p>
          <a:p>
            <a:pPr lvl="4"/>
            <a:r>
              <a:rPr lang="en-US">
                <a:solidFill>
                  <a:schemeClr val="bg1"/>
                </a:solidFill>
                <a:latin typeface="Courier New" panose="02070309020205020404" pitchFamily="49" charset="0"/>
                <a:cs typeface="Courier New" panose="02070309020205020404" pitchFamily="49" charset="0"/>
              </a:rPr>
              <a:t>      Add a placeholder tuple to Watch1D </a:t>
            </a:r>
          </a:p>
          <a:p>
            <a:pPr lvl="4"/>
            <a:r>
              <a:rPr lang="en-US">
                <a:solidFill>
                  <a:schemeClr val="bg1"/>
                </a:solidFill>
                <a:latin typeface="Courier New" panose="02070309020205020404" pitchFamily="49" charset="0"/>
                <a:cs typeface="Courier New" panose="02070309020205020404" pitchFamily="49" charset="0"/>
              </a:rPr>
              <a:t>   // Check if shows are recorded </a:t>
            </a:r>
          </a:p>
          <a:p>
            <a:pPr lvl="4"/>
            <a:r>
              <a:rPr lang="en-US">
                <a:solidFill>
                  <a:schemeClr val="bg1"/>
                </a:solidFill>
                <a:latin typeface="Courier New" panose="02070309020205020404" pitchFamily="49" charset="0"/>
                <a:cs typeface="Courier New" panose="02070309020205020404" pitchFamily="49" charset="0"/>
              </a:rPr>
              <a:t>    if show is recorded: </a:t>
            </a:r>
          </a:p>
          <a:p>
            <a:pPr lvl="4"/>
            <a:r>
              <a:rPr lang="en-US">
                <a:solidFill>
                  <a:schemeClr val="bg1"/>
                </a:solidFill>
                <a:latin typeface="Courier New" panose="02070309020205020404" pitchFamily="49" charset="0"/>
                <a:cs typeface="Courier New" panose="02070309020205020404" pitchFamily="49" charset="0"/>
              </a:rPr>
              <a:t>      Add Record1D to Record2D  </a:t>
            </a:r>
          </a:p>
          <a:p>
            <a:pPr lvl="4"/>
            <a:r>
              <a:rPr lang="en-US">
                <a:solidFill>
                  <a:schemeClr val="bg1"/>
                </a:solidFill>
                <a:latin typeface="Courier New" panose="02070309020205020404" pitchFamily="49" charset="0"/>
                <a:cs typeface="Courier New" panose="02070309020205020404" pitchFamily="49" charset="0"/>
              </a:rPr>
              <a:t>   // Check if shows are watched </a:t>
            </a:r>
          </a:p>
          <a:p>
            <a:pPr lvl="4"/>
            <a:r>
              <a:rPr lang="en-US">
                <a:solidFill>
                  <a:schemeClr val="bg1"/>
                </a:solidFill>
                <a:latin typeface="Courier New" panose="02070309020205020404" pitchFamily="49" charset="0"/>
                <a:cs typeface="Courier New" panose="02070309020205020404" pitchFamily="49" charset="0"/>
              </a:rPr>
              <a:t>    if shows are watched:</a:t>
            </a:r>
          </a:p>
          <a:p>
            <a:pPr lvl="4"/>
            <a:r>
              <a:rPr lang="en-US">
                <a:solidFill>
                  <a:schemeClr val="bg1"/>
                </a:solidFill>
                <a:latin typeface="Courier New" panose="02070309020205020404" pitchFamily="49" charset="0"/>
                <a:cs typeface="Courier New" panose="02070309020205020404" pitchFamily="49" charset="0"/>
              </a:rPr>
              <a:t>      Add Watch1D to Watch2D </a:t>
            </a:r>
          </a:p>
          <a:p>
            <a:pPr lvl="4"/>
            <a:endParaRPr lang="en-US">
              <a:solidFill>
                <a:schemeClr val="bg1"/>
              </a:solidFill>
              <a:latin typeface="Courier New" panose="02070309020205020404" pitchFamily="49" charset="0"/>
              <a:cs typeface="Courier New" panose="02070309020205020404" pitchFamily="49" charset="0"/>
            </a:endParaRPr>
          </a:p>
          <a:p>
            <a:pPr lvl="4"/>
            <a:r>
              <a:rPr lang="en-US">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78197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205090-64AA-C7B4-33C3-F492CA38AF7E}"/>
              </a:ext>
            </a:extLst>
          </p:cNvPr>
          <p:cNvSpPr txBox="1"/>
          <p:nvPr/>
        </p:nvSpPr>
        <p:spPr>
          <a:xfrm>
            <a:off x="182880" y="198120"/>
            <a:ext cx="11704320" cy="7294305"/>
          </a:xfrm>
          <a:prstGeom prst="rect">
            <a:avLst/>
          </a:prstGeom>
          <a:noFill/>
        </p:spPr>
        <p:txBody>
          <a:bodyPr wrap="square" lIns="91440" tIns="45720" rIns="91440" bIns="45720" anchor="t">
            <a:spAutoFit/>
          </a:bodyPr>
          <a:lstStyle/>
          <a:p>
            <a:r>
              <a:rPr lang="en-US">
                <a:solidFill>
                  <a:schemeClr val="bg1"/>
                </a:solidFill>
                <a:latin typeface="Courier New"/>
                <a:cs typeface="Courier New"/>
              </a:rPr>
              <a:t>     			else  </a:t>
            </a:r>
          </a:p>
          <a:p>
            <a:r>
              <a:rPr lang="en-US">
                <a:solidFill>
                  <a:schemeClr val="bg1"/>
                </a:solidFill>
                <a:latin typeface="Courier New"/>
                <a:cs typeface="Courier New"/>
              </a:rPr>
              <a:t>          		   if </a:t>
            </a:r>
            <a:r>
              <a:rPr lang="en-US" err="1">
                <a:solidFill>
                  <a:schemeClr val="bg1"/>
                </a:solidFill>
                <a:latin typeface="Courier New"/>
                <a:cs typeface="Courier New"/>
              </a:rPr>
              <a:t>CompareResult</a:t>
            </a:r>
            <a:r>
              <a:rPr lang="en-US">
                <a:solidFill>
                  <a:schemeClr val="bg1"/>
                </a:solidFill>
                <a:latin typeface="Courier New"/>
                <a:cs typeface="Courier New"/>
              </a:rPr>
              <a:t> is 0: </a:t>
            </a:r>
          </a:p>
          <a:p>
            <a:r>
              <a:rPr lang="en-US">
                <a:solidFill>
                  <a:schemeClr val="bg1"/>
                </a:solidFill>
                <a:latin typeface="Courier New"/>
                <a:cs typeface="Courier New"/>
              </a:rPr>
              <a:t>                       // User is watching the show </a:t>
            </a:r>
          </a:p>
          <a:p>
            <a:r>
              <a:rPr lang="en-US">
                <a:solidFill>
                  <a:schemeClr val="bg1"/>
                </a:solidFill>
                <a:latin typeface="Courier New"/>
                <a:cs typeface="Courier New"/>
              </a:rPr>
              <a:t>                       Add ShowTime[</a:t>
            </a:r>
            <a:r>
              <a:rPr lang="en-US" err="1">
                <a:solidFill>
                  <a:schemeClr val="bg1"/>
                </a:solidFill>
                <a:latin typeface="Courier New"/>
                <a:cs typeface="Courier New"/>
              </a:rPr>
              <a:t>user_index</a:t>
            </a:r>
            <a:r>
              <a:rPr lang="en-US">
                <a:solidFill>
                  <a:schemeClr val="bg1"/>
                </a:solidFill>
                <a:latin typeface="Courier New"/>
                <a:cs typeface="Courier New"/>
              </a:rPr>
              <a:t>][day][l] to Watch1D </a:t>
            </a:r>
          </a:p>
          <a:p>
            <a:r>
              <a:rPr lang="en-US">
                <a:solidFill>
                  <a:schemeClr val="bg1"/>
                </a:solidFill>
                <a:latin typeface="Courier New"/>
                <a:cs typeface="Courier New"/>
              </a:rPr>
              <a:t>                       Print the show details </a:t>
            </a:r>
          </a:p>
          <a:p>
            <a:r>
              <a:rPr lang="en-US">
                <a:solidFill>
                  <a:schemeClr val="bg1"/>
                </a:solidFill>
                <a:latin typeface="Courier New"/>
                <a:cs typeface="Courier New"/>
              </a:rPr>
              <a:t>                       Remove the showtime from </a:t>
            </a:r>
            <a:r>
              <a:rPr lang="en-US" err="1">
                <a:solidFill>
                  <a:schemeClr val="bg1"/>
                </a:solidFill>
                <a:latin typeface="Courier New"/>
                <a:cs typeface="Courier New"/>
              </a:rPr>
              <a:t>SlotTime</a:t>
            </a:r>
            <a:r>
              <a:rPr lang="en-US">
                <a:solidFill>
                  <a:schemeClr val="bg1"/>
                </a:solidFill>
                <a:latin typeface="Courier New"/>
                <a:cs typeface="Courier New"/>
              </a:rPr>
              <a:t> and ShowTime </a:t>
            </a:r>
          </a:p>
          <a:p>
            <a:r>
              <a:rPr lang="en-US">
                <a:solidFill>
                  <a:schemeClr val="bg1"/>
                </a:solidFill>
                <a:latin typeface="Courier New"/>
                <a:cs typeface="Courier New"/>
              </a:rPr>
              <a:t>               </a:t>
            </a:r>
          </a:p>
          <a:p>
            <a:r>
              <a:rPr lang="en-US">
                <a:solidFill>
                  <a:schemeClr val="bg1"/>
                </a:solidFill>
                <a:latin typeface="Courier New"/>
                <a:cs typeface="Courier New"/>
              </a:rPr>
              <a:t>                       if </a:t>
            </a:r>
            <a:r>
              <a:rPr lang="en-US" err="1">
                <a:solidFill>
                  <a:schemeClr val="bg1"/>
                </a:solidFill>
                <a:latin typeface="Courier New"/>
                <a:cs typeface="Courier New"/>
              </a:rPr>
              <a:t>CompareResult</a:t>
            </a:r>
            <a:r>
              <a:rPr lang="en-US">
                <a:solidFill>
                  <a:schemeClr val="bg1"/>
                </a:solidFill>
                <a:latin typeface="Courier New"/>
                <a:cs typeface="Courier New"/>
              </a:rPr>
              <a:t> is 1: </a:t>
            </a:r>
          </a:p>
          <a:p>
            <a:pPr lvl="4"/>
            <a:r>
              <a:rPr lang="en-US">
                <a:solidFill>
                  <a:schemeClr val="bg1"/>
                </a:solidFill>
                <a:latin typeface="Courier New"/>
                <a:cs typeface="Courier New"/>
              </a:rPr>
              <a:t>          // Record the show for later viewing </a:t>
            </a:r>
          </a:p>
          <a:p>
            <a:pPr lvl="4"/>
            <a:r>
              <a:rPr lang="en-US">
                <a:solidFill>
                  <a:schemeClr val="bg1"/>
                </a:solidFill>
                <a:latin typeface="Courier New"/>
                <a:cs typeface="Courier New"/>
              </a:rPr>
              <a:t>          Add ShowTime[</a:t>
            </a:r>
            <a:r>
              <a:rPr lang="en-US" err="1">
                <a:solidFill>
                  <a:schemeClr val="bg1"/>
                </a:solidFill>
                <a:latin typeface="Courier New"/>
                <a:cs typeface="Courier New"/>
              </a:rPr>
              <a:t>user_index</a:t>
            </a:r>
            <a:r>
              <a:rPr lang="en-US">
                <a:solidFill>
                  <a:schemeClr val="bg1"/>
                </a:solidFill>
                <a:latin typeface="Courier New"/>
                <a:cs typeface="Courier New"/>
              </a:rPr>
              <a:t>][day][l] to Record1D </a:t>
            </a:r>
          </a:p>
          <a:p>
            <a:pPr lvl="4"/>
            <a:endParaRPr lang="en-US">
              <a:solidFill>
                <a:schemeClr val="bg1"/>
              </a:solidFill>
              <a:latin typeface="Courier New" panose="02070309020205020404" pitchFamily="49" charset="0"/>
              <a:cs typeface="Courier New" panose="02070309020205020404" pitchFamily="49" charset="0"/>
            </a:endParaRPr>
          </a:p>
          <a:p>
            <a:pPr lvl="4"/>
            <a:r>
              <a:rPr lang="en-US">
                <a:solidFill>
                  <a:schemeClr val="bg1"/>
                </a:solidFill>
                <a:latin typeface="Courier New"/>
                <a:cs typeface="Courier New"/>
              </a:rPr>
              <a:t>          if </a:t>
            </a:r>
            <a:r>
              <a:rPr lang="en-US" err="1">
                <a:solidFill>
                  <a:schemeClr val="bg1"/>
                </a:solidFill>
                <a:latin typeface="Courier New"/>
                <a:cs typeface="Courier New"/>
              </a:rPr>
              <a:t>CompareResult</a:t>
            </a:r>
            <a:r>
              <a:rPr lang="en-US">
                <a:solidFill>
                  <a:schemeClr val="bg1"/>
                </a:solidFill>
                <a:latin typeface="Courier New"/>
                <a:cs typeface="Courier New"/>
              </a:rPr>
              <a:t> is -1:</a:t>
            </a:r>
          </a:p>
          <a:p>
            <a:pPr lvl="4"/>
            <a:r>
              <a:rPr lang="en-US">
                <a:solidFill>
                  <a:schemeClr val="bg1"/>
                </a:solidFill>
                <a:latin typeface="Courier New"/>
                <a:cs typeface="Courier New"/>
              </a:rPr>
              <a:t>          // Record the show for later viewing </a:t>
            </a:r>
          </a:p>
          <a:p>
            <a:pPr lvl="4"/>
            <a:r>
              <a:rPr lang="en-US">
                <a:solidFill>
                  <a:schemeClr val="bg1"/>
                </a:solidFill>
                <a:latin typeface="Courier New"/>
                <a:cs typeface="Courier New"/>
              </a:rPr>
              <a:t>          Add ShowTime[</a:t>
            </a:r>
            <a:r>
              <a:rPr lang="en-US" err="1">
                <a:solidFill>
                  <a:schemeClr val="bg1"/>
                </a:solidFill>
                <a:latin typeface="Courier New"/>
                <a:cs typeface="Courier New"/>
              </a:rPr>
              <a:t>user_index</a:t>
            </a:r>
            <a:r>
              <a:rPr lang="en-US">
                <a:solidFill>
                  <a:schemeClr val="bg1"/>
                </a:solidFill>
                <a:latin typeface="Courier New"/>
                <a:cs typeface="Courier New"/>
              </a:rPr>
              <a:t>][day][l] to Record1D </a:t>
            </a:r>
          </a:p>
          <a:p>
            <a:pPr lvl="4"/>
            <a:r>
              <a:rPr lang="en-US">
                <a:solidFill>
                  <a:schemeClr val="bg1"/>
                </a:solidFill>
                <a:latin typeface="Courier New"/>
                <a:cs typeface="Courier New"/>
              </a:rPr>
              <a:t>                                           </a:t>
            </a:r>
          </a:p>
          <a:p>
            <a:pPr lvl="4"/>
            <a:r>
              <a:rPr lang="en-US">
                <a:solidFill>
                  <a:schemeClr val="bg1"/>
                </a:solidFill>
                <a:latin typeface="Courier New"/>
                <a:cs typeface="Courier New"/>
              </a:rPr>
              <a:t>   //Check if no show is watched or recorded </a:t>
            </a:r>
          </a:p>
          <a:p>
            <a:pPr lvl="4"/>
            <a:r>
              <a:rPr lang="en-US">
                <a:solidFill>
                  <a:schemeClr val="bg1"/>
                </a:solidFill>
                <a:latin typeface="Courier New"/>
                <a:cs typeface="Courier New"/>
              </a:rPr>
              <a:t>   if show is not watched : </a:t>
            </a:r>
          </a:p>
          <a:p>
            <a:pPr lvl="4"/>
            <a:r>
              <a:rPr lang="en-US">
                <a:solidFill>
                  <a:schemeClr val="bg1"/>
                </a:solidFill>
                <a:latin typeface="Courier New"/>
                <a:cs typeface="Courier New"/>
              </a:rPr>
              <a:t>      Add a placeholder tuple to Watch1D </a:t>
            </a:r>
          </a:p>
          <a:p>
            <a:pPr lvl="4"/>
            <a:r>
              <a:rPr lang="en-US">
                <a:solidFill>
                  <a:schemeClr val="bg1"/>
                </a:solidFill>
                <a:latin typeface="Courier New"/>
                <a:cs typeface="Courier New"/>
              </a:rPr>
              <a:t>   // Check if shows are recorded </a:t>
            </a:r>
          </a:p>
          <a:p>
            <a:pPr lvl="4"/>
            <a:r>
              <a:rPr lang="en-US">
                <a:solidFill>
                  <a:schemeClr val="bg1"/>
                </a:solidFill>
                <a:latin typeface="Courier New"/>
                <a:cs typeface="Courier New"/>
              </a:rPr>
              <a:t>    if show is recorded: </a:t>
            </a:r>
          </a:p>
          <a:p>
            <a:pPr lvl="4"/>
            <a:r>
              <a:rPr lang="en-US">
                <a:solidFill>
                  <a:schemeClr val="bg1"/>
                </a:solidFill>
                <a:latin typeface="Courier New"/>
                <a:cs typeface="Courier New"/>
              </a:rPr>
              <a:t>      Add Record1D to Record2D  </a:t>
            </a:r>
          </a:p>
          <a:p>
            <a:pPr lvl="4"/>
            <a:r>
              <a:rPr lang="en-US">
                <a:solidFill>
                  <a:schemeClr val="bg1"/>
                </a:solidFill>
                <a:latin typeface="Courier New"/>
                <a:cs typeface="Courier New"/>
              </a:rPr>
              <a:t>   // Check if shows are watched </a:t>
            </a:r>
          </a:p>
          <a:p>
            <a:pPr lvl="4"/>
            <a:r>
              <a:rPr lang="en-US">
                <a:solidFill>
                  <a:schemeClr val="bg1"/>
                </a:solidFill>
                <a:latin typeface="Courier New"/>
                <a:cs typeface="Courier New"/>
              </a:rPr>
              <a:t>    if shows are watched:</a:t>
            </a:r>
          </a:p>
          <a:p>
            <a:pPr lvl="4"/>
            <a:r>
              <a:rPr lang="en-US">
                <a:solidFill>
                  <a:schemeClr val="bg1"/>
                </a:solidFill>
                <a:latin typeface="Courier New"/>
                <a:cs typeface="Courier New"/>
              </a:rPr>
              <a:t>      Add Watch1D to Watch2D </a:t>
            </a:r>
          </a:p>
          <a:p>
            <a:pPr lvl="4"/>
            <a:endParaRPr lang="en-US">
              <a:solidFill>
                <a:schemeClr val="bg1"/>
              </a:solidFill>
              <a:latin typeface="Courier New" panose="02070309020205020404" pitchFamily="49" charset="0"/>
              <a:cs typeface="Courier New" panose="02070309020205020404" pitchFamily="49" charset="0"/>
            </a:endParaRPr>
          </a:p>
          <a:p>
            <a:pPr lvl="4"/>
            <a:r>
              <a:rPr lang="en-US">
                <a:solidFill>
                  <a:schemeClr val="bg1"/>
                </a:solidFill>
                <a:latin typeface="Courier New"/>
                <a:cs typeface="Courier New"/>
              </a:rPr>
              <a:t>   </a:t>
            </a:r>
            <a:endParaRPr lang="en-US">
              <a:solidFill>
                <a:schemeClr val="bg1"/>
              </a:solidFill>
              <a:latin typeface="Courier New" panose="02070309020205020404" pitchFamily="49" charset="0"/>
              <a:cs typeface="Courier New" panose="02070309020205020404" pitchFamily="49" charset="0"/>
            </a:endParaRPr>
          </a:p>
        </p:txBody>
      </p:sp>
      <p:sp>
        <p:nvSpPr>
          <p:cNvPr id="2" name="TextBox 1">
            <a:extLst>
              <a:ext uri="{FF2B5EF4-FFF2-40B4-BE49-F238E27FC236}">
                <a16:creationId xmlns:a16="http://schemas.microsoft.com/office/drawing/2014/main" id="{93E8BF3A-F77B-0ADC-837C-DAA23C111058}"/>
              </a:ext>
            </a:extLst>
          </p:cNvPr>
          <p:cNvSpPr txBox="1"/>
          <p:nvPr/>
        </p:nvSpPr>
        <p:spPr>
          <a:xfrm>
            <a:off x="182880" y="-7299960"/>
            <a:ext cx="12070080" cy="6740307"/>
          </a:xfrm>
          <a:prstGeom prst="rect">
            <a:avLst/>
          </a:prstGeom>
          <a:noFill/>
        </p:spPr>
        <p:txBody>
          <a:bodyPr wrap="square" lIns="91440" tIns="45720" rIns="91440" bIns="45720" rtlCol="0" anchor="t">
            <a:spAutoFit/>
          </a:bodyPr>
          <a:lstStyle/>
          <a:p>
            <a:r>
              <a:rPr lang="en-US">
                <a:solidFill>
                  <a:schemeClr val="bg1"/>
                </a:solidFill>
                <a:latin typeface="Courier New"/>
                <a:cs typeface="Courier New"/>
              </a:rPr>
              <a:t>void </a:t>
            </a:r>
            <a:r>
              <a:rPr lang="en-US" err="1">
                <a:solidFill>
                  <a:schemeClr val="bg1"/>
                </a:solidFill>
                <a:latin typeface="Courier New"/>
                <a:cs typeface="Courier New"/>
              </a:rPr>
              <a:t>MakeFunction</a:t>
            </a:r>
            <a:r>
              <a:rPr lang="en-US">
                <a:solidFill>
                  <a:schemeClr val="bg1"/>
                </a:solidFill>
                <a:latin typeface="Courier New"/>
                <a:cs typeface="Courier New"/>
              </a:rPr>
              <a:t>()</a:t>
            </a:r>
          </a:p>
          <a:p>
            <a:r>
              <a:rPr lang="en-US">
                <a:solidFill>
                  <a:schemeClr val="bg1"/>
                </a:solidFill>
                <a:latin typeface="Courier New"/>
                <a:cs typeface="Courier New"/>
              </a:rPr>
              <a:t>//Assign The Shows to the user and Record the missed Shows </a:t>
            </a:r>
          </a:p>
          <a:p>
            <a:r>
              <a:rPr lang="en-US">
                <a:solidFill>
                  <a:schemeClr val="bg1"/>
                </a:solidFill>
                <a:latin typeface="Courier New"/>
                <a:cs typeface="Courier New"/>
              </a:rPr>
              <a:t>   </a:t>
            </a:r>
            <a:r>
              <a:rPr lang="en-US" err="1">
                <a:solidFill>
                  <a:schemeClr val="bg1"/>
                </a:solidFill>
                <a:latin typeface="Courier New"/>
                <a:cs typeface="Courier New"/>
              </a:rPr>
              <a:t>HandleConflict</a:t>
            </a:r>
            <a:r>
              <a:rPr lang="en-US">
                <a:solidFill>
                  <a:schemeClr val="bg1"/>
                </a:solidFill>
                <a:latin typeface="Courier New"/>
                <a:cs typeface="Courier New"/>
              </a:rPr>
              <a:t>() // Resolve conflicts between users' showtimes </a:t>
            </a:r>
          </a:p>
          <a:p>
            <a:r>
              <a:rPr lang="en-US">
                <a:solidFill>
                  <a:schemeClr val="bg1"/>
                </a:solidFill>
                <a:latin typeface="Courier New"/>
                <a:cs typeface="Courier New"/>
              </a:rPr>
              <a:t>      // Initialize variables </a:t>
            </a:r>
          </a:p>
          <a:p>
            <a:r>
              <a:rPr lang="en-US">
                <a:solidFill>
                  <a:schemeClr val="bg1"/>
                </a:solidFill>
                <a:latin typeface="Courier New"/>
                <a:cs typeface="Courier New"/>
              </a:rPr>
              <a:t>      count = 0 </a:t>
            </a:r>
          </a:p>
          <a:p>
            <a:r>
              <a:rPr lang="en-US">
                <a:solidFill>
                  <a:schemeClr val="bg1"/>
                </a:solidFill>
                <a:latin typeface="Courier New"/>
                <a:cs typeface="Courier New"/>
              </a:rPr>
              <a:t>      // Loop through each day </a:t>
            </a:r>
          </a:p>
          <a:p>
            <a:r>
              <a:rPr lang="en-US">
                <a:solidFill>
                  <a:schemeClr val="bg1"/>
                </a:solidFill>
                <a:latin typeface="Courier New"/>
                <a:cs typeface="Courier New"/>
              </a:rPr>
              <a:t>        for each day from 0 to 6: </a:t>
            </a:r>
          </a:p>
          <a:p>
            <a:r>
              <a:rPr lang="en-US">
                <a:solidFill>
                  <a:schemeClr val="bg1"/>
                </a:solidFill>
                <a:latin typeface="Courier New"/>
                <a:cs typeface="Courier New"/>
              </a:rPr>
              <a:t>          //Initialize 2D vectors for Record Time and Watch Time </a:t>
            </a:r>
          </a:p>
          <a:p>
            <a:r>
              <a:rPr lang="en-US">
                <a:solidFill>
                  <a:schemeClr val="bg1"/>
                </a:solidFill>
                <a:latin typeface="Courier New"/>
                <a:cs typeface="Courier New"/>
              </a:rPr>
              <a:t>            Record2D = [] </a:t>
            </a:r>
          </a:p>
          <a:p>
            <a:r>
              <a:rPr lang="en-US">
                <a:solidFill>
                  <a:schemeClr val="bg1"/>
                </a:solidFill>
                <a:latin typeface="Courier New"/>
                <a:cs typeface="Courier New"/>
              </a:rPr>
              <a:t>            Watch2D = []       </a:t>
            </a:r>
          </a:p>
          <a:p>
            <a:r>
              <a:rPr lang="en-US">
                <a:solidFill>
                  <a:schemeClr val="bg1"/>
                </a:solidFill>
                <a:latin typeface="Courier New"/>
                <a:cs typeface="Courier New"/>
              </a:rPr>
              <a:t>      // Loop through each user </a:t>
            </a:r>
          </a:p>
          <a:p>
            <a:r>
              <a:rPr lang="en-US">
                <a:solidFill>
                  <a:schemeClr val="bg1"/>
                </a:solidFill>
                <a:latin typeface="Courier New"/>
                <a:cs typeface="Courier New"/>
              </a:rPr>
              <a:t>             for each </a:t>
            </a:r>
            <a:r>
              <a:rPr lang="en-US" err="1">
                <a:solidFill>
                  <a:schemeClr val="bg1"/>
                </a:solidFill>
                <a:latin typeface="Courier New"/>
                <a:cs typeface="Courier New"/>
              </a:rPr>
              <a:t>user_index</a:t>
            </a:r>
            <a:r>
              <a:rPr lang="en-US">
                <a:solidFill>
                  <a:schemeClr val="bg1"/>
                </a:solidFill>
                <a:latin typeface="Courier New"/>
                <a:cs typeface="Courier New"/>
              </a:rPr>
              <a:t> from 0 to Size - 1:</a:t>
            </a:r>
          </a:p>
          <a:p>
            <a:r>
              <a:rPr lang="en-US">
                <a:solidFill>
                  <a:schemeClr val="bg1"/>
                </a:solidFill>
                <a:latin typeface="Courier New"/>
                <a:cs typeface="Courier New"/>
              </a:rPr>
              <a:t>             //Initialize 1D vectors for Record1D and Watch1D </a:t>
            </a:r>
          </a:p>
          <a:p>
            <a:r>
              <a:rPr lang="en-US">
                <a:solidFill>
                  <a:schemeClr val="bg1"/>
                </a:solidFill>
                <a:latin typeface="Courier New"/>
                <a:cs typeface="Courier New"/>
              </a:rPr>
              <a:t>               Record1D = [] </a:t>
            </a:r>
          </a:p>
          <a:p>
            <a:r>
              <a:rPr lang="en-US">
                <a:solidFill>
                  <a:schemeClr val="bg1"/>
                </a:solidFill>
                <a:latin typeface="Courier New"/>
                <a:cs typeface="Courier New"/>
              </a:rPr>
              <a:t>               Watch1D = [] </a:t>
            </a:r>
          </a:p>
          <a:p>
            <a:r>
              <a:rPr lang="en-US">
                <a:solidFill>
                  <a:schemeClr val="bg1"/>
                </a:solidFill>
                <a:latin typeface="Courier New"/>
                <a:cs typeface="Courier New"/>
              </a:rPr>
              <a:t>      //Loop through each time slot in reverse order </a:t>
            </a:r>
          </a:p>
          <a:p>
            <a:r>
              <a:rPr lang="en-US">
                <a:solidFill>
                  <a:schemeClr val="bg1"/>
                </a:solidFill>
                <a:latin typeface="Courier New"/>
                <a:cs typeface="Courier New"/>
              </a:rPr>
              <a:t>              for each k from </a:t>
            </a:r>
            <a:r>
              <a:rPr lang="en-US" err="1">
                <a:solidFill>
                  <a:schemeClr val="bg1"/>
                </a:solidFill>
                <a:latin typeface="Courier New"/>
                <a:cs typeface="Courier New"/>
              </a:rPr>
              <a:t>SlotTime</a:t>
            </a:r>
            <a:r>
              <a:rPr lang="en-US">
                <a:solidFill>
                  <a:schemeClr val="bg1"/>
                </a:solidFill>
                <a:latin typeface="Courier New"/>
                <a:cs typeface="Courier New"/>
              </a:rPr>
              <a:t>[</a:t>
            </a:r>
            <a:r>
              <a:rPr lang="en-US" err="1">
                <a:solidFill>
                  <a:schemeClr val="bg1"/>
                </a:solidFill>
                <a:latin typeface="Courier New"/>
                <a:cs typeface="Courier New"/>
              </a:rPr>
              <a:t>user_index</a:t>
            </a:r>
            <a:r>
              <a:rPr lang="en-US">
                <a:solidFill>
                  <a:schemeClr val="bg1"/>
                </a:solidFill>
                <a:latin typeface="Courier New"/>
                <a:cs typeface="Courier New"/>
              </a:rPr>
              <a:t>][day].size() - 1 down to 0: </a:t>
            </a:r>
          </a:p>
          <a:p>
            <a:r>
              <a:rPr lang="en-US">
                <a:solidFill>
                  <a:schemeClr val="bg1"/>
                </a:solidFill>
                <a:latin typeface="Courier New"/>
                <a:cs typeface="Courier New"/>
              </a:rPr>
              <a:t> 		    // Loop through each show time in reverse order </a:t>
            </a:r>
          </a:p>
          <a:p>
            <a:r>
              <a:rPr lang="en-US">
                <a:solidFill>
                  <a:schemeClr val="bg1"/>
                </a:solidFill>
                <a:latin typeface="Courier New"/>
                <a:cs typeface="Courier New"/>
              </a:rPr>
              <a:t>              for each l from ShowTime[</a:t>
            </a:r>
            <a:r>
              <a:rPr lang="en-US" err="1">
                <a:solidFill>
                  <a:schemeClr val="bg1"/>
                </a:solidFill>
                <a:latin typeface="Courier New"/>
                <a:cs typeface="Courier New"/>
              </a:rPr>
              <a:t>user_index</a:t>
            </a:r>
            <a:r>
              <a:rPr lang="en-US">
                <a:solidFill>
                  <a:schemeClr val="bg1"/>
                </a:solidFill>
                <a:latin typeface="Courier New"/>
                <a:cs typeface="Courier New"/>
              </a:rPr>
              <a:t>][day].size() - 1 down to 0: </a:t>
            </a:r>
          </a:p>
          <a:p>
            <a:r>
              <a:rPr lang="en-US">
                <a:solidFill>
                  <a:schemeClr val="bg1"/>
                </a:solidFill>
                <a:latin typeface="Courier New"/>
                <a:cs typeface="Courier New"/>
              </a:rPr>
              <a:t>                 </a:t>
            </a:r>
            <a:r>
              <a:rPr lang="en-US" err="1">
                <a:solidFill>
                  <a:schemeClr val="bg1"/>
                </a:solidFill>
                <a:latin typeface="Courier New"/>
                <a:cs typeface="Courier New"/>
              </a:rPr>
              <a:t>CompareResult</a:t>
            </a:r>
            <a:r>
              <a:rPr lang="en-US">
                <a:solidFill>
                  <a:schemeClr val="bg1"/>
                </a:solidFill>
                <a:latin typeface="Courier New"/>
                <a:cs typeface="Courier New"/>
              </a:rPr>
              <a:t> = Compare(</a:t>
            </a:r>
            <a:r>
              <a:rPr lang="en-US" err="1">
                <a:solidFill>
                  <a:schemeClr val="bg1"/>
                </a:solidFill>
                <a:latin typeface="Courier New"/>
                <a:cs typeface="Courier New"/>
              </a:rPr>
              <a:t>SlotTime</a:t>
            </a:r>
            <a:r>
              <a:rPr lang="en-US">
                <a:solidFill>
                  <a:schemeClr val="bg1"/>
                </a:solidFill>
                <a:latin typeface="Courier New"/>
                <a:cs typeface="Courier New"/>
              </a:rPr>
              <a:t>[</a:t>
            </a:r>
            <a:r>
              <a:rPr lang="en-US" err="1">
                <a:solidFill>
                  <a:schemeClr val="bg1"/>
                </a:solidFill>
                <a:latin typeface="Courier New"/>
                <a:cs typeface="Courier New"/>
              </a:rPr>
              <a:t>user_index</a:t>
            </a:r>
            <a:r>
              <a:rPr lang="en-US">
                <a:solidFill>
                  <a:schemeClr val="bg1"/>
                </a:solidFill>
                <a:latin typeface="Courier New"/>
                <a:cs typeface="Courier New"/>
              </a:rPr>
              <a:t>][day][k], ShowTime[</a:t>
            </a:r>
            <a:r>
              <a:rPr lang="en-US" err="1">
                <a:solidFill>
                  <a:schemeClr val="bg1"/>
                </a:solidFill>
                <a:latin typeface="Courier New"/>
                <a:cs typeface="Courier New"/>
              </a:rPr>
              <a:t>user_index</a:t>
            </a:r>
            <a:r>
              <a:rPr lang="en-US">
                <a:solidFill>
                  <a:schemeClr val="bg1"/>
                </a:solidFill>
                <a:latin typeface="Courier New"/>
                <a:cs typeface="Courier New"/>
              </a:rPr>
              <a:t>][day][l]) // Check if the showtime is marked as missed </a:t>
            </a:r>
          </a:p>
          <a:p>
            <a:r>
              <a:rPr lang="en-US">
                <a:solidFill>
                  <a:schemeClr val="bg1"/>
                </a:solidFill>
                <a:latin typeface="Courier New"/>
                <a:cs typeface="Courier New"/>
              </a:rPr>
              <a:t>     			if ShowTime[</a:t>
            </a:r>
            <a:r>
              <a:rPr lang="en-US" err="1">
                <a:solidFill>
                  <a:schemeClr val="bg1"/>
                </a:solidFill>
                <a:latin typeface="Courier New"/>
                <a:cs typeface="Courier New"/>
              </a:rPr>
              <a:t>user_index</a:t>
            </a:r>
            <a:r>
              <a:rPr lang="en-US">
                <a:solidFill>
                  <a:schemeClr val="bg1"/>
                </a:solidFill>
                <a:latin typeface="Courier New"/>
                <a:cs typeface="Courier New"/>
              </a:rPr>
              <a:t>][day][l] is marked as missed: </a:t>
            </a:r>
          </a:p>
          <a:p>
            <a:r>
              <a:rPr lang="en-US">
                <a:solidFill>
                  <a:schemeClr val="bg1"/>
                </a:solidFill>
                <a:latin typeface="Courier New"/>
                <a:cs typeface="Courier New"/>
              </a:rPr>
              <a:t>           		   Increment </a:t>
            </a:r>
            <a:r>
              <a:rPr lang="en-US" err="1">
                <a:solidFill>
                  <a:schemeClr val="bg1"/>
                </a:solidFill>
                <a:latin typeface="Courier New"/>
                <a:cs typeface="Courier New"/>
              </a:rPr>
              <a:t>TotalShowMiss</a:t>
            </a:r>
            <a:r>
              <a:rPr lang="en-US">
                <a:solidFill>
                  <a:schemeClr val="bg1"/>
                </a:solidFill>
                <a:latin typeface="Courier New"/>
                <a:cs typeface="Courier New"/>
              </a:rPr>
              <a:t> </a:t>
            </a:r>
          </a:p>
          <a:p>
            <a:endParaRPr lang="en-US">
              <a:solidFill>
                <a:schemeClr val="bg1"/>
              </a:solidFill>
              <a:latin typeface="Courier New"/>
              <a:cs typeface="Courier New"/>
            </a:endParaRPr>
          </a:p>
        </p:txBody>
      </p:sp>
      <p:sp>
        <p:nvSpPr>
          <p:cNvPr id="3" name="TextBox 2">
            <a:extLst>
              <a:ext uri="{FF2B5EF4-FFF2-40B4-BE49-F238E27FC236}">
                <a16:creationId xmlns:a16="http://schemas.microsoft.com/office/drawing/2014/main" id="{6474DCAF-1740-DE83-E918-77B399FC3535}"/>
              </a:ext>
            </a:extLst>
          </p:cNvPr>
          <p:cNvSpPr txBox="1"/>
          <p:nvPr/>
        </p:nvSpPr>
        <p:spPr>
          <a:xfrm>
            <a:off x="-396240" y="7492425"/>
            <a:ext cx="11963400" cy="7294305"/>
          </a:xfrm>
          <a:prstGeom prst="rect">
            <a:avLst/>
          </a:prstGeom>
          <a:noFill/>
        </p:spPr>
        <p:txBody>
          <a:bodyPr wrap="square">
            <a:spAutoFit/>
          </a:bodyPr>
          <a:lstStyle/>
          <a:p>
            <a:r>
              <a:rPr lang="en-US">
                <a:solidFill>
                  <a:schemeClr val="bg1"/>
                </a:solidFill>
                <a:latin typeface="Courier New" panose="02070309020205020404" pitchFamily="49" charset="0"/>
                <a:cs typeface="Courier New" panose="02070309020205020404" pitchFamily="49" charset="0"/>
              </a:rPr>
              <a:t> 		// Check if shows are recorded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greaterthan</a:t>
            </a:r>
            <a:r>
              <a:rPr lang="en-US">
                <a:solidFill>
                  <a:schemeClr val="bg1"/>
                </a:solidFill>
                <a:latin typeface="Courier New" panose="02070309020205020404" pitchFamily="49" charset="0"/>
                <a:cs typeface="Courier New" panose="02070309020205020404" pitchFamily="49" charset="0"/>
              </a:rPr>
              <a:t> or </a:t>
            </a:r>
            <a:r>
              <a:rPr lang="en-US" err="1">
                <a:solidFill>
                  <a:schemeClr val="bg1"/>
                </a:solidFill>
                <a:latin typeface="Courier New" panose="02070309020205020404" pitchFamily="49" charset="0"/>
                <a:cs typeface="Courier New" panose="02070309020205020404" pitchFamily="49" charset="0"/>
              </a:rPr>
              <a:t>lessthan</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Add Record2D to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Check if shows are watched </a:t>
            </a:r>
          </a:p>
          <a:p>
            <a:r>
              <a:rPr lang="en-US">
                <a:solidFill>
                  <a:schemeClr val="bg1"/>
                </a:solidFill>
                <a:latin typeface="Courier New" panose="02070309020205020404" pitchFamily="49" charset="0"/>
                <a:cs typeface="Courier New" panose="02070309020205020404" pitchFamily="49" charset="0"/>
              </a:rPr>
              <a:t>             if same:</a:t>
            </a:r>
          </a:p>
          <a:p>
            <a:r>
              <a:rPr lang="en-US">
                <a:solidFill>
                  <a:schemeClr val="bg1"/>
                </a:solidFill>
                <a:latin typeface="Courier New" panose="02070309020205020404" pitchFamily="49" charset="0"/>
                <a:cs typeface="Courier New" panose="02070309020205020404" pitchFamily="49" charset="0"/>
              </a:rPr>
              <a:t>                Add Watch2D to </a:t>
            </a:r>
            <a:r>
              <a:rPr lang="en-US" err="1">
                <a:solidFill>
                  <a:schemeClr val="bg1"/>
                </a:solidFill>
                <a:latin typeface="Courier New" panose="02070309020205020404" pitchFamily="49" charset="0"/>
                <a:cs typeface="Courier New" panose="02070309020205020404" pitchFamily="49" charset="0"/>
              </a:rPr>
              <a:t>WatchTime</a:t>
            </a:r>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 Print </a:t>
            </a:r>
            <a:r>
              <a:rPr lang="en-US" err="1">
                <a:solidFill>
                  <a:schemeClr val="bg1"/>
                </a:solidFill>
                <a:latin typeface="Courier New" panose="02070309020205020404" pitchFamily="49" charset="0"/>
                <a:cs typeface="Courier New" panose="02070309020205020404" pitchFamily="49" charset="0"/>
              </a:rPr>
              <a:t>WatchTime</a:t>
            </a:r>
            <a:r>
              <a:rPr lang="en-US">
                <a:solidFill>
                  <a:schemeClr val="bg1"/>
                </a:solidFill>
                <a:latin typeface="Courier New" panose="02070309020205020404" pitchFamily="49" charset="0"/>
                <a:cs typeface="Courier New" panose="02070309020205020404" pitchFamily="49" charset="0"/>
              </a:rPr>
              <a:t> and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Print </a:t>
            </a:r>
            <a:r>
              <a:rPr lang="en-US" err="1">
                <a:solidFill>
                  <a:schemeClr val="bg1"/>
                </a:solidFill>
                <a:latin typeface="Courier New" panose="02070309020205020404" pitchFamily="49" charset="0"/>
                <a:cs typeface="Courier New" panose="02070309020205020404" pitchFamily="49" charset="0"/>
              </a:rPr>
              <a:t>WatchTime</a:t>
            </a:r>
            <a:r>
              <a:rPr lang="en-US">
                <a:solidFill>
                  <a:schemeClr val="bg1"/>
                </a:solidFill>
                <a:latin typeface="Courier New" panose="02070309020205020404" pitchFamily="49" charset="0"/>
                <a:cs typeface="Courier New" panose="02070309020205020404" pitchFamily="49" charset="0"/>
              </a:rPr>
              <a:t> and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details </a:t>
            </a:r>
          </a:p>
          <a:p>
            <a:r>
              <a:rPr lang="en-US">
                <a:solidFill>
                  <a:schemeClr val="bg1"/>
                </a:solidFill>
                <a:latin typeface="Courier New" panose="02070309020205020404" pitchFamily="49" charset="0"/>
                <a:cs typeface="Courier New" panose="02070309020205020404" pitchFamily="49" charset="0"/>
              </a:rPr>
              <a:t>     // Print user details </a:t>
            </a:r>
          </a:p>
          <a:p>
            <a:r>
              <a:rPr lang="en-US">
                <a:solidFill>
                  <a:schemeClr val="bg1"/>
                </a:solidFill>
                <a:latin typeface="Courier New" panose="02070309020205020404" pitchFamily="49" charset="0"/>
                <a:cs typeface="Courier New" panose="02070309020205020404" pitchFamily="49" charset="0"/>
              </a:rPr>
              <a:t>        for each user from 0 to Size - 1: </a:t>
            </a:r>
          </a:p>
          <a:p>
            <a:r>
              <a:rPr lang="en-US">
                <a:solidFill>
                  <a:schemeClr val="bg1"/>
                </a:solidFill>
                <a:latin typeface="Courier New" panose="02070309020205020404" pitchFamily="49" charset="0"/>
                <a:cs typeface="Courier New" panose="02070309020205020404" pitchFamily="49" charset="0"/>
              </a:rPr>
              <a:t>           Print </a:t>
            </a:r>
            <a:r>
              <a:rPr lang="en-US" err="1">
                <a:solidFill>
                  <a:schemeClr val="bg1"/>
                </a:solidFill>
                <a:latin typeface="Courier New" panose="02070309020205020404" pitchFamily="49" charset="0"/>
                <a:cs typeface="Courier New" panose="02070309020205020404" pitchFamily="49" charset="0"/>
              </a:rPr>
              <a:t>IndexNumber</a:t>
            </a:r>
            <a:r>
              <a:rPr lang="en-US">
                <a:solidFill>
                  <a:schemeClr val="bg1"/>
                </a:solidFill>
                <a:latin typeface="Courier New" panose="02070309020205020404" pitchFamily="49" charset="0"/>
                <a:cs typeface="Courier New" panose="02070309020205020404" pitchFamily="49" charset="0"/>
              </a:rPr>
              <a:t>, </a:t>
            </a:r>
            <a:r>
              <a:rPr lang="en-US" err="1">
                <a:solidFill>
                  <a:schemeClr val="bg1"/>
                </a:solidFill>
                <a:latin typeface="Courier New" panose="02070309020205020404" pitchFamily="49" charset="0"/>
                <a:cs typeface="Courier New" panose="02070309020205020404" pitchFamily="49" charset="0"/>
              </a:rPr>
              <a:t>UserName</a:t>
            </a:r>
            <a:r>
              <a:rPr lang="en-US">
                <a:solidFill>
                  <a:schemeClr val="bg1"/>
                </a:solidFill>
                <a:latin typeface="Courier New" panose="02070309020205020404" pitchFamily="49" charset="0"/>
                <a:cs typeface="Courier New" panose="02070309020205020404" pitchFamily="49" charset="0"/>
              </a:rPr>
              <a:t>,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ans1, </a:t>
            </a:r>
            <a:r>
              <a:rPr lang="en-US" err="1">
                <a:solidFill>
                  <a:schemeClr val="bg1"/>
                </a:solidFill>
                <a:latin typeface="Courier New" panose="02070309020205020404" pitchFamily="49" charset="0"/>
                <a:cs typeface="Courier New" panose="02070309020205020404" pitchFamily="49" charset="0"/>
              </a:rPr>
              <a:t>ShowName</a:t>
            </a:r>
            <a:r>
              <a:rPr lang="en-US">
                <a:solidFill>
                  <a:schemeClr val="bg1"/>
                </a:solidFill>
                <a:latin typeface="Courier New" panose="02070309020205020404" pitchFamily="49" charset="0"/>
                <a:cs typeface="Courier New" panose="02070309020205020404" pitchFamily="49" charset="0"/>
              </a:rPr>
              <a:t>, ShowTime, and ans2 </a:t>
            </a:r>
          </a:p>
          <a:p>
            <a:r>
              <a:rPr lang="en-US">
                <a:solidFill>
                  <a:schemeClr val="bg1"/>
                </a:solidFill>
                <a:latin typeface="Courier New" panose="02070309020205020404" pitchFamily="49" charset="0"/>
                <a:cs typeface="Courier New" panose="02070309020205020404" pitchFamily="49" charset="0"/>
              </a:rPr>
              <a:t>// Loop through each day </a:t>
            </a:r>
          </a:p>
          <a:p>
            <a:r>
              <a:rPr lang="en-US">
                <a:solidFill>
                  <a:schemeClr val="bg1"/>
                </a:solidFill>
                <a:latin typeface="Courier New" panose="02070309020205020404" pitchFamily="49" charset="0"/>
                <a:cs typeface="Courier New" panose="02070309020205020404" pitchFamily="49" charset="0"/>
              </a:rPr>
              <a:t>   for each day from 0 to 6: </a:t>
            </a:r>
          </a:p>
          <a:p>
            <a:r>
              <a:rPr lang="en-US">
                <a:solidFill>
                  <a:schemeClr val="bg1"/>
                </a:solidFill>
                <a:latin typeface="Courier New" panose="02070309020205020404" pitchFamily="49" charset="0"/>
                <a:cs typeface="Courier New" panose="02070309020205020404" pitchFamily="49" charset="0"/>
              </a:rPr>
              <a:t>     // Loop through each user </a:t>
            </a:r>
          </a:p>
          <a:p>
            <a:r>
              <a:rPr lang="en-US">
                <a:solidFill>
                  <a:schemeClr val="bg1"/>
                </a:solidFill>
                <a:latin typeface="Courier New" panose="02070309020205020404" pitchFamily="49" charset="0"/>
                <a:cs typeface="Courier New" panose="02070309020205020404" pitchFamily="49" charset="0"/>
              </a:rPr>
              <a:t>     for each user from 0 to Size - 1: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Loop through each time slot </a:t>
            </a:r>
          </a:p>
          <a:p>
            <a:r>
              <a:rPr lang="en-US">
                <a:solidFill>
                  <a:schemeClr val="bg1"/>
                </a:solidFill>
                <a:latin typeface="Courier New" panose="02070309020205020404" pitchFamily="49" charset="0"/>
                <a:cs typeface="Courier New" panose="02070309020205020404" pitchFamily="49" charset="0"/>
              </a:rPr>
              <a:t>       for each time slot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[user][day].size() - 1 down to 0: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Check if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has data for the current day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[user][day][time slot] is not valid: </a:t>
            </a:r>
          </a:p>
          <a:p>
            <a:r>
              <a:rPr lang="en-US">
                <a:solidFill>
                  <a:schemeClr val="bg1"/>
                </a:solidFill>
                <a:latin typeface="Courier New" panose="02070309020205020404" pitchFamily="49" charset="0"/>
                <a:cs typeface="Courier New" panose="02070309020205020404" pitchFamily="49" charset="0"/>
              </a:rPr>
              <a:t>                   Continue to the next iteration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090352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951870-BB0C-4BD6-EA12-28C3FB1F37AE}"/>
              </a:ext>
            </a:extLst>
          </p:cNvPr>
          <p:cNvSpPr txBox="1"/>
          <p:nvPr/>
        </p:nvSpPr>
        <p:spPr>
          <a:xfrm>
            <a:off x="487680" y="655320"/>
            <a:ext cx="10119360" cy="923330"/>
          </a:xfrm>
          <a:prstGeom prst="rect">
            <a:avLst/>
          </a:prstGeom>
          <a:noFill/>
        </p:spPr>
        <p:txBody>
          <a:bodyPr wrap="square" lIns="91440" tIns="45720" rIns="91440" bIns="45720" rtlCol="0" anchor="t">
            <a:spAutoFit/>
          </a:bodyPr>
          <a:lstStyle/>
          <a:p>
            <a:pPr fontAlgn="base">
              <a:defRPr/>
            </a:pPr>
            <a:r>
              <a:rPr kumimoji="0" lang="en-US" sz="1800" b="0" i="0" u="none" strike="noStrike" kern="1200" cap="none" spc="0" normalizeH="0" baseline="0" noProof="0">
                <a:ln>
                  <a:noFill/>
                </a:ln>
                <a:solidFill>
                  <a:srgbClr val="000000"/>
                </a:solidFill>
                <a:effectLst/>
                <a:highlight>
                  <a:srgbClr val="FFFFFF"/>
                </a:highlight>
                <a:uLnTx/>
                <a:uFillTx/>
                <a:latin typeface="Fira Code"/>
                <a:ea typeface="Fira Code"/>
                <a:cs typeface="Fira Code"/>
              </a:rPr>
              <a:t> </a:t>
            </a:r>
            <a:r>
              <a:rPr lang="en-US">
                <a:solidFill>
                  <a:srgbClr val="000000"/>
                </a:solidFill>
                <a:highlight>
                  <a:srgbClr val="FFFFFF"/>
                </a:highlight>
                <a:latin typeface="Fira Code"/>
                <a:ea typeface="Fira Code"/>
                <a:cs typeface="Fira Code"/>
              </a:rPr>
              <a:t>  </a:t>
            </a:r>
            <a:endParaRPr lang="en-US" sz="1800" b="0" i="0" u="none" strike="noStrike" kern="1200" cap="none" spc="0" normalizeH="0" baseline="0" noProof="0">
              <a:ln>
                <a:noFill/>
              </a:ln>
              <a:solidFill>
                <a:srgbClr val="000000"/>
              </a:solidFill>
              <a:effectLst/>
              <a:highlight>
                <a:srgbClr val="FFFFFF"/>
              </a:highlight>
              <a:uLnTx/>
              <a:uFillTx/>
              <a:latin typeface="Segoe UI" panose="020B0502040204020203" pitchFamily="34" charset="0"/>
              <a:cs typeface="Segoe UI" panose="020B0502040204020203" pitchFamily="34" charset="0"/>
            </a:endParaRPr>
          </a:p>
          <a:p>
            <a:pPr marL="0" marR="0" lvl="0" indent="0" defTabSz="914400" rtl="0" eaLnBrk="1" fontAlgn="base" latinLnBrk="0" hangingPunct="1">
              <a:lnSpc>
                <a:spcPct val="100000"/>
              </a:lnSpc>
              <a:spcBef>
                <a:spcPts val="0"/>
              </a:spcBef>
              <a:spcAft>
                <a:spcPts val="0"/>
              </a:spcAft>
              <a:buClrTx/>
              <a:buSzTx/>
              <a:buFontTx/>
              <a:buNone/>
              <a:tabLst/>
              <a:defRPr/>
            </a:pPr>
            <a:endParaRPr lang="en-US" sz="1800" b="0" i="0" u="none" strike="noStrike" kern="1200" cap="none" spc="0" normalizeH="0" baseline="0" noProof="0">
              <a:ln>
                <a:noFill/>
              </a:ln>
              <a:solidFill>
                <a:srgbClr val="000000"/>
              </a:solidFill>
              <a:effectLst/>
              <a:highlight>
                <a:srgbClr val="FFFFFF"/>
              </a:highlight>
              <a:uLnTx/>
              <a:uFillTx/>
              <a:latin typeface="Segoe UI" panose="020B0502040204020203" pitchFamily="34" charset="0"/>
              <a:cs typeface="Segoe UI" panose="020B0502040204020203" pitchFamily="34" charset="0"/>
            </a:endParaRPr>
          </a:p>
          <a:p>
            <a:pPr marL="0" marR="0" lvl="0" indent="0" defTabSz="9144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highlight>
                  <a:srgbClr val="FFFFFF"/>
                </a:highlight>
                <a:uLnTx/>
                <a:uFillTx/>
                <a:latin typeface="Fira Code"/>
                <a:ea typeface="Fira Code"/>
                <a:cs typeface="Fira Code"/>
              </a:rPr>
              <a:t>    </a:t>
            </a:r>
            <a:endParaRPr lang="en-US" sz="1800" b="0" i="0" u="none" strike="noStrike" kern="1200" cap="none" spc="0" normalizeH="0" baseline="0" noProof="0">
              <a:ln>
                <a:noFill/>
              </a:ln>
              <a:solidFill>
                <a:srgbClr val="000000"/>
              </a:solidFill>
              <a:effectLst/>
              <a:highlight>
                <a:srgbClr val="FFFFFF"/>
              </a:highlight>
              <a:uLnTx/>
              <a:uFillTx/>
              <a:latin typeface="Fira Code"/>
              <a:ea typeface="Fira Code"/>
              <a:cs typeface="Fira Code"/>
            </a:endParaRPr>
          </a:p>
        </p:txBody>
      </p:sp>
      <p:sp>
        <p:nvSpPr>
          <p:cNvPr id="4" name="TextBox 3">
            <a:extLst>
              <a:ext uri="{FF2B5EF4-FFF2-40B4-BE49-F238E27FC236}">
                <a16:creationId xmlns:a16="http://schemas.microsoft.com/office/drawing/2014/main" id="{95774AF4-C73A-9B8C-E054-FF13C344C009}"/>
              </a:ext>
            </a:extLst>
          </p:cNvPr>
          <p:cNvSpPr txBox="1"/>
          <p:nvPr/>
        </p:nvSpPr>
        <p:spPr>
          <a:xfrm>
            <a:off x="0" y="167640"/>
            <a:ext cx="11963400" cy="7294305"/>
          </a:xfrm>
          <a:prstGeom prst="rect">
            <a:avLst/>
          </a:prstGeom>
          <a:noFill/>
        </p:spPr>
        <p:txBody>
          <a:bodyPr wrap="square">
            <a:spAutoFit/>
          </a:bodyPr>
          <a:lstStyle/>
          <a:p>
            <a:r>
              <a:rPr lang="en-US">
                <a:solidFill>
                  <a:schemeClr val="bg1"/>
                </a:solidFill>
                <a:latin typeface="Courier New" panose="02070309020205020404" pitchFamily="49" charset="0"/>
                <a:cs typeface="Courier New" panose="02070309020205020404" pitchFamily="49" charset="0"/>
              </a:rPr>
              <a:t> 		// Check if shows are recorded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greaterthan</a:t>
            </a:r>
            <a:r>
              <a:rPr lang="en-US">
                <a:solidFill>
                  <a:schemeClr val="bg1"/>
                </a:solidFill>
                <a:latin typeface="Courier New" panose="02070309020205020404" pitchFamily="49" charset="0"/>
                <a:cs typeface="Courier New" panose="02070309020205020404" pitchFamily="49" charset="0"/>
              </a:rPr>
              <a:t> or </a:t>
            </a:r>
            <a:r>
              <a:rPr lang="en-US" err="1">
                <a:solidFill>
                  <a:schemeClr val="bg1"/>
                </a:solidFill>
                <a:latin typeface="Courier New" panose="02070309020205020404" pitchFamily="49" charset="0"/>
                <a:cs typeface="Courier New" panose="02070309020205020404" pitchFamily="49" charset="0"/>
              </a:rPr>
              <a:t>lessthan</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Add Record2D to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Check if shows are watched </a:t>
            </a:r>
          </a:p>
          <a:p>
            <a:r>
              <a:rPr lang="en-US">
                <a:solidFill>
                  <a:schemeClr val="bg1"/>
                </a:solidFill>
                <a:latin typeface="Courier New" panose="02070309020205020404" pitchFamily="49" charset="0"/>
                <a:cs typeface="Courier New" panose="02070309020205020404" pitchFamily="49" charset="0"/>
              </a:rPr>
              <a:t>             if same:</a:t>
            </a:r>
          </a:p>
          <a:p>
            <a:r>
              <a:rPr lang="en-US">
                <a:solidFill>
                  <a:schemeClr val="bg1"/>
                </a:solidFill>
                <a:latin typeface="Courier New" panose="02070309020205020404" pitchFamily="49" charset="0"/>
                <a:cs typeface="Courier New" panose="02070309020205020404" pitchFamily="49" charset="0"/>
              </a:rPr>
              <a:t>                Add Watch2D to </a:t>
            </a:r>
            <a:r>
              <a:rPr lang="en-US" err="1">
                <a:solidFill>
                  <a:schemeClr val="bg1"/>
                </a:solidFill>
                <a:latin typeface="Courier New" panose="02070309020205020404" pitchFamily="49" charset="0"/>
                <a:cs typeface="Courier New" panose="02070309020205020404" pitchFamily="49" charset="0"/>
              </a:rPr>
              <a:t>WatchTime</a:t>
            </a:r>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 Print </a:t>
            </a:r>
            <a:r>
              <a:rPr lang="en-US" err="1">
                <a:solidFill>
                  <a:schemeClr val="bg1"/>
                </a:solidFill>
                <a:latin typeface="Courier New" panose="02070309020205020404" pitchFamily="49" charset="0"/>
                <a:cs typeface="Courier New" panose="02070309020205020404" pitchFamily="49" charset="0"/>
              </a:rPr>
              <a:t>WatchTime</a:t>
            </a:r>
            <a:r>
              <a:rPr lang="en-US">
                <a:solidFill>
                  <a:schemeClr val="bg1"/>
                </a:solidFill>
                <a:latin typeface="Courier New" panose="02070309020205020404" pitchFamily="49" charset="0"/>
                <a:cs typeface="Courier New" panose="02070309020205020404" pitchFamily="49" charset="0"/>
              </a:rPr>
              <a:t> and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Print </a:t>
            </a:r>
            <a:r>
              <a:rPr lang="en-US" err="1">
                <a:solidFill>
                  <a:schemeClr val="bg1"/>
                </a:solidFill>
                <a:latin typeface="Courier New" panose="02070309020205020404" pitchFamily="49" charset="0"/>
                <a:cs typeface="Courier New" panose="02070309020205020404" pitchFamily="49" charset="0"/>
              </a:rPr>
              <a:t>WatchTime</a:t>
            </a:r>
            <a:r>
              <a:rPr lang="en-US">
                <a:solidFill>
                  <a:schemeClr val="bg1"/>
                </a:solidFill>
                <a:latin typeface="Courier New" panose="02070309020205020404" pitchFamily="49" charset="0"/>
                <a:cs typeface="Courier New" panose="02070309020205020404" pitchFamily="49" charset="0"/>
              </a:rPr>
              <a:t> and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details </a:t>
            </a:r>
          </a:p>
          <a:p>
            <a:r>
              <a:rPr lang="en-US">
                <a:solidFill>
                  <a:schemeClr val="bg1"/>
                </a:solidFill>
                <a:latin typeface="Courier New" panose="02070309020205020404" pitchFamily="49" charset="0"/>
                <a:cs typeface="Courier New" panose="02070309020205020404" pitchFamily="49" charset="0"/>
              </a:rPr>
              <a:t>     // Print user details </a:t>
            </a:r>
          </a:p>
          <a:p>
            <a:r>
              <a:rPr lang="en-US">
                <a:solidFill>
                  <a:schemeClr val="bg1"/>
                </a:solidFill>
                <a:latin typeface="Courier New" panose="02070309020205020404" pitchFamily="49" charset="0"/>
                <a:cs typeface="Courier New" panose="02070309020205020404" pitchFamily="49" charset="0"/>
              </a:rPr>
              <a:t>        for each user from 0 to Size - 1: </a:t>
            </a:r>
          </a:p>
          <a:p>
            <a:r>
              <a:rPr lang="en-US">
                <a:solidFill>
                  <a:schemeClr val="bg1"/>
                </a:solidFill>
                <a:latin typeface="Courier New" panose="02070309020205020404" pitchFamily="49" charset="0"/>
                <a:cs typeface="Courier New" panose="02070309020205020404" pitchFamily="49" charset="0"/>
              </a:rPr>
              <a:t>           Print </a:t>
            </a:r>
            <a:r>
              <a:rPr lang="en-US" err="1">
                <a:solidFill>
                  <a:schemeClr val="bg1"/>
                </a:solidFill>
                <a:latin typeface="Courier New" panose="02070309020205020404" pitchFamily="49" charset="0"/>
                <a:cs typeface="Courier New" panose="02070309020205020404" pitchFamily="49" charset="0"/>
              </a:rPr>
              <a:t>IndexNumber</a:t>
            </a:r>
            <a:r>
              <a:rPr lang="en-US">
                <a:solidFill>
                  <a:schemeClr val="bg1"/>
                </a:solidFill>
                <a:latin typeface="Courier New" panose="02070309020205020404" pitchFamily="49" charset="0"/>
                <a:cs typeface="Courier New" panose="02070309020205020404" pitchFamily="49" charset="0"/>
              </a:rPr>
              <a:t>, </a:t>
            </a:r>
            <a:r>
              <a:rPr lang="en-US" err="1">
                <a:solidFill>
                  <a:schemeClr val="bg1"/>
                </a:solidFill>
                <a:latin typeface="Courier New" panose="02070309020205020404" pitchFamily="49" charset="0"/>
                <a:cs typeface="Courier New" panose="02070309020205020404" pitchFamily="49" charset="0"/>
              </a:rPr>
              <a:t>UserName</a:t>
            </a:r>
            <a:r>
              <a:rPr lang="en-US">
                <a:solidFill>
                  <a:schemeClr val="bg1"/>
                </a:solidFill>
                <a:latin typeface="Courier New" panose="02070309020205020404" pitchFamily="49" charset="0"/>
                <a:cs typeface="Courier New" panose="02070309020205020404" pitchFamily="49" charset="0"/>
              </a:rPr>
              <a:t>,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ans1, </a:t>
            </a:r>
            <a:r>
              <a:rPr lang="en-US" err="1">
                <a:solidFill>
                  <a:schemeClr val="bg1"/>
                </a:solidFill>
                <a:latin typeface="Courier New" panose="02070309020205020404" pitchFamily="49" charset="0"/>
                <a:cs typeface="Courier New" panose="02070309020205020404" pitchFamily="49" charset="0"/>
              </a:rPr>
              <a:t>ShowName</a:t>
            </a:r>
            <a:r>
              <a:rPr lang="en-US">
                <a:solidFill>
                  <a:schemeClr val="bg1"/>
                </a:solidFill>
                <a:latin typeface="Courier New" panose="02070309020205020404" pitchFamily="49" charset="0"/>
                <a:cs typeface="Courier New" panose="02070309020205020404" pitchFamily="49" charset="0"/>
              </a:rPr>
              <a:t>, ShowTime, and ans2 </a:t>
            </a:r>
          </a:p>
          <a:p>
            <a:r>
              <a:rPr lang="en-US">
                <a:solidFill>
                  <a:schemeClr val="bg1"/>
                </a:solidFill>
                <a:latin typeface="Courier New" panose="02070309020205020404" pitchFamily="49" charset="0"/>
                <a:cs typeface="Courier New" panose="02070309020205020404" pitchFamily="49" charset="0"/>
              </a:rPr>
              <a:t>// Loop through each day </a:t>
            </a:r>
          </a:p>
          <a:p>
            <a:r>
              <a:rPr lang="en-US">
                <a:solidFill>
                  <a:schemeClr val="bg1"/>
                </a:solidFill>
                <a:latin typeface="Courier New" panose="02070309020205020404" pitchFamily="49" charset="0"/>
                <a:cs typeface="Courier New" panose="02070309020205020404" pitchFamily="49" charset="0"/>
              </a:rPr>
              <a:t>   for each day from 0 to 6: </a:t>
            </a:r>
          </a:p>
          <a:p>
            <a:r>
              <a:rPr lang="en-US">
                <a:solidFill>
                  <a:schemeClr val="bg1"/>
                </a:solidFill>
                <a:latin typeface="Courier New" panose="02070309020205020404" pitchFamily="49" charset="0"/>
                <a:cs typeface="Courier New" panose="02070309020205020404" pitchFamily="49" charset="0"/>
              </a:rPr>
              <a:t>     // Loop through each user </a:t>
            </a:r>
          </a:p>
          <a:p>
            <a:r>
              <a:rPr lang="en-US">
                <a:solidFill>
                  <a:schemeClr val="bg1"/>
                </a:solidFill>
                <a:latin typeface="Courier New" panose="02070309020205020404" pitchFamily="49" charset="0"/>
                <a:cs typeface="Courier New" panose="02070309020205020404" pitchFamily="49" charset="0"/>
              </a:rPr>
              <a:t>     for each user from 0 to Size - 1: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Loop through each time slot </a:t>
            </a:r>
          </a:p>
          <a:p>
            <a:r>
              <a:rPr lang="en-US">
                <a:solidFill>
                  <a:schemeClr val="bg1"/>
                </a:solidFill>
                <a:latin typeface="Courier New" panose="02070309020205020404" pitchFamily="49" charset="0"/>
                <a:cs typeface="Courier New" panose="02070309020205020404" pitchFamily="49" charset="0"/>
              </a:rPr>
              <a:t>       for each time slot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[user][day].size() - 1 down to 0: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Check if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has data for the current day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[user][day][time slot] is not valid: </a:t>
            </a:r>
          </a:p>
          <a:p>
            <a:r>
              <a:rPr lang="en-US">
                <a:solidFill>
                  <a:schemeClr val="bg1"/>
                </a:solidFill>
                <a:latin typeface="Courier New" panose="02070309020205020404" pitchFamily="49" charset="0"/>
                <a:cs typeface="Courier New" panose="02070309020205020404" pitchFamily="49" charset="0"/>
              </a:rPr>
              <a:t>                   Continue to the next iteration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a:t>
            </a:r>
          </a:p>
        </p:txBody>
      </p:sp>
      <p:sp>
        <p:nvSpPr>
          <p:cNvPr id="3" name="TextBox 2">
            <a:extLst>
              <a:ext uri="{FF2B5EF4-FFF2-40B4-BE49-F238E27FC236}">
                <a16:creationId xmlns:a16="http://schemas.microsoft.com/office/drawing/2014/main" id="{B8543547-6596-D017-B643-C0EA548C1554}"/>
              </a:ext>
            </a:extLst>
          </p:cNvPr>
          <p:cNvSpPr txBox="1"/>
          <p:nvPr/>
        </p:nvSpPr>
        <p:spPr>
          <a:xfrm>
            <a:off x="-304800" y="-7126665"/>
            <a:ext cx="11704320" cy="7294305"/>
          </a:xfrm>
          <a:prstGeom prst="rect">
            <a:avLst/>
          </a:prstGeom>
          <a:noFill/>
        </p:spPr>
        <p:txBody>
          <a:bodyPr wrap="square">
            <a:spAutoFit/>
          </a:bodyPr>
          <a:lstStyle/>
          <a:p>
            <a:r>
              <a:rPr lang="en-US">
                <a:solidFill>
                  <a:schemeClr val="bg1"/>
                </a:solidFill>
                <a:latin typeface="Courier New"/>
                <a:cs typeface="Courier New"/>
              </a:rPr>
              <a:t>     			</a:t>
            </a:r>
            <a:r>
              <a:rPr lang="en-US">
                <a:solidFill>
                  <a:schemeClr val="bg1"/>
                </a:solidFill>
                <a:latin typeface="Courier New" panose="02070309020205020404" pitchFamily="49" charset="0"/>
                <a:cs typeface="Courier New" panose="02070309020205020404" pitchFamily="49" charset="0"/>
              </a:rPr>
              <a:t>else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CompareResult</a:t>
            </a:r>
            <a:r>
              <a:rPr lang="en-US">
                <a:solidFill>
                  <a:schemeClr val="bg1"/>
                </a:solidFill>
                <a:latin typeface="Courier New" panose="02070309020205020404" pitchFamily="49" charset="0"/>
                <a:cs typeface="Courier New" panose="02070309020205020404" pitchFamily="49" charset="0"/>
              </a:rPr>
              <a:t> is 0: </a:t>
            </a:r>
          </a:p>
          <a:p>
            <a:r>
              <a:rPr lang="en-US">
                <a:solidFill>
                  <a:schemeClr val="bg1"/>
                </a:solidFill>
                <a:latin typeface="Courier New" panose="02070309020205020404" pitchFamily="49" charset="0"/>
                <a:cs typeface="Courier New" panose="02070309020205020404" pitchFamily="49" charset="0"/>
              </a:rPr>
              <a:t>                       // User is watching the show </a:t>
            </a:r>
          </a:p>
          <a:p>
            <a:r>
              <a:rPr lang="en-US">
                <a:solidFill>
                  <a:schemeClr val="bg1"/>
                </a:solidFill>
                <a:latin typeface="Courier New" panose="02070309020205020404" pitchFamily="49" charset="0"/>
                <a:cs typeface="Courier New" panose="02070309020205020404" pitchFamily="49" charset="0"/>
              </a:rPr>
              <a:t>                       Add ShowTime[</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][day][l] to Watch1D </a:t>
            </a:r>
          </a:p>
          <a:p>
            <a:r>
              <a:rPr lang="en-US">
                <a:solidFill>
                  <a:schemeClr val="bg1"/>
                </a:solidFill>
                <a:latin typeface="Courier New" panose="02070309020205020404" pitchFamily="49" charset="0"/>
                <a:cs typeface="Courier New" panose="02070309020205020404" pitchFamily="49" charset="0"/>
              </a:rPr>
              <a:t>                       Print the show details </a:t>
            </a:r>
          </a:p>
          <a:p>
            <a:r>
              <a:rPr lang="en-US">
                <a:solidFill>
                  <a:schemeClr val="bg1"/>
                </a:solidFill>
                <a:latin typeface="Courier New" panose="02070309020205020404" pitchFamily="49" charset="0"/>
                <a:cs typeface="Courier New" panose="02070309020205020404" pitchFamily="49" charset="0"/>
              </a:rPr>
              <a:t>                       Remove the showtime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and ShowTime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CompareResult</a:t>
            </a:r>
            <a:r>
              <a:rPr lang="en-US">
                <a:solidFill>
                  <a:schemeClr val="bg1"/>
                </a:solidFill>
                <a:latin typeface="Courier New" panose="02070309020205020404" pitchFamily="49" charset="0"/>
                <a:cs typeface="Courier New" panose="02070309020205020404" pitchFamily="49" charset="0"/>
              </a:rPr>
              <a:t> is 1: </a:t>
            </a:r>
          </a:p>
          <a:p>
            <a:pPr lvl="4"/>
            <a:r>
              <a:rPr lang="en-US">
                <a:solidFill>
                  <a:schemeClr val="bg1"/>
                </a:solidFill>
                <a:latin typeface="Courier New" panose="02070309020205020404" pitchFamily="49" charset="0"/>
                <a:cs typeface="Courier New" panose="02070309020205020404" pitchFamily="49" charset="0"/>
              </a:rPr>
              <a:t>          // Record the show for later viewing </a:t>
            </a:r>
          </a:p>
          <a:p>
            <a:pPr lvl="4"/>
            <a:r>
              <a:rPr lang="en-US">
                <a:solidFill>
                  <a:schemeClr val="bg1"/>
                </a:solidFill>
                <a:latin typeface="Courier New" panose="02070309020205020404" pitchFamily="49" charset="0"/>
                <a:cs typeface="Courier New" panose="02070309020205020404" pitchFamily="49" charset="0"/>
              </a:rPr>
              <a:t>          Add ShowTime[</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][day][l] to Record1D </a:t>
            </a:r>
          </a:p>
          <a:p>
            <a:pPr lvl="4"/>
            <a:endParaRPr lang="en-US">
              <a:solidFill>
                <a:schemeClr val="bg1"/>
              </a:solidFill>
              <a:latin typeface="Courier New" panose="02070309020205020404" pitchFamily="49" charset="0"/>
              <a:cs typeface="Courier New" panose="02070309020205020404" pitchFamily="49" charset="0"/>
            </a:endParaRPr>
          </a:p>
          <a:p>
            <a:pPr lvl="4"/>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CompareResult</a:t>
            </a:r>
            <a:r>
              <a:rPr lang="en-US">
                <a:solidFill>
                  <a:schemeClr val="bg1"/>
                </a:solidFill>
                <a:latin typeface="Courier New" panose="02070309020205020404" pitchFamily="49" charset="0"/>
                <a:cs typeface="Courier New" panose="02070309020205020404" pitchFamily="49" charset="0"/>
              </a:rPr>
              <a:t> is -1:</a:t>
            </a:r>
          </a:p>
          <a:p>
            <a:pPr lvl="4"/>
            <a:r>
              <a:rPr lang="en-US">
                <a:solidFill>
                  <a:schemeClr val="bg1"/>
                </a:solidFill>
                <a:latin typeface="Courier New" panose="02070309020205020404" pitchFamily="49" charset="0"/>
                <a:cs typeface="Courier New" panose="02070309020205020404" pitchFamily="49" charset="0"/>
              </a:rPr>
              <a:t>          // Record the show for later viewing </a:t>
            </a:r>
          </a:p>
          <a:p>
            <a:pPr lvl="4"/>
            <a:r>
              <a:rPr lang="en-US">
                <a:solidFill>
                  <a:schemeClr val="bg1"/>
                </a:solidFill>
                <a:latin typeface="Courier New" panose="02070309020205020404" pitchFamily="49" charset="0"/>
                <a:cs typeface="Courier New" panose="02070309020205020404" pitchFamily="49" charset="0"/>
              </a:rPr>
              <a:t>          Add ShowTime[</a:t>
            </a:r>
            <a:r>
              <a:rPr lang="en-US" err="1">
                <a:solidFill>
                  <a:schemeClr val="bg1"/>
                </a:solidFill>
                <a:latin typeface="Courier New" panose="02070309020205020404" pitchFamily="49" charset="0"/>
                <a:cs typeface="Courier New" panose="02070309020205020404" pitchFamily="49" charset="0"/>
              </a:rPr>
              <a:t>user_index</a:t>
            </a:r>
            <a:r>
              <a:rPr lang="en-US">
                <a:solidFill>
                  <a:schemeClr val="bg1"/>
                </a:solidFill>
                <a:latin typeface="Courier New" panose="02070309020205020404" pitchFamily="49" charset="0"/>
                <a:cs typeface="Courier New" panose="02070309020205020404" pitchFamily="49" charset="0"/>
              </a:rPr>
              <a:t>][day][l] to Record1D </a:t>
            </a:r>
          </a:p>
          <a:p>
            <a:pPr lvl="4"/>
            <a:r>
              <a:rPr lang="en-US">
                <a:solidFill>
                  <a:schemeClr val="bg1"/>
                </a:solidFill>
                <a:latin typeface="Courier New" panose="02070309020205020404" pitchFamily="49" charset="0"/>
                <a:cs typeface="Courier New" panose="02070309020205020404" pitchFamily="49" charset="0"/>
              </a:rPr>
              <a:t>                                           </a:t>
            </a:r>
          </a:p>
          <a:p>
            <a:pPr lvl="4"/>
            <a:r>
              <a:rPr lang="en-US">
                <a:solidFill>
                  <a:schemeClr val="bg1"/>
                </a:solidFill>
                <a:latin typeface="Courier New" panose="02070309020205020404" pitchFamily="49" charset="0"/>
                <a:cs typeface="Courier New" panose="02070309020205020404" pitchFamily="49" charset="0"/>
              </a:rPr>
              <a:t>   //Check if no show is watched or recorded </a:t>
            </a:r>
          </a:p>
          <a:p>
            <a:pPr lvl="4"/>
            <a:r>
              <a:rPr lang="en-US">
                <a:solidFill>
                  <a:schemeClr val="bg1"/>
                </a:solidFill>
                <a:latin typeface="Courier New" panose="02070309020205020404" pitchFamily="49" charset="0"/>
                <a:cs typeface="Courier New" panose="02070309020205020404" pitchFamily="49" charset="0"/>
              </a:rPr>
              <a:t>   if show is watched : </a:t>
            </a:r>
          </a:p>
          <a:p>
            <a:pPr lvl="4"/>
            <a:r>
              <a:rPr lang="en-US">
                <a:solidFill>
                  <a:schemeClr val="bg1"/>
                </a:solidFill>
                <a:latin typeface="Courier New" panose="02070309020205020404" pitchFamily="49" charset="0"/>
                <a:cs typeface="Courier New" panose="02070309020205020404" pitchFamily="49" charset="0"/>
              </a:rPr>
              <a:t>      Add a placeholder tuple to Watch1D </a:t>
            </a:r>
          </a:p>
          <a:p>
            <a:pPr lvl="4"/>
            <a:r>
              <a:rPr lang="en-US">
                <a:solidFill>
                  <a:schemeClr val="bg1"/>
                </a:solidFill>
                <a:latin typeface="Courier New" panose="02070309020205020404" pitchFamily="49" charset="0"/>
                <a:cs typeface="Courier New" panose="02070309020205020404" pitchFamily="49" charset="0"/>
              </a:rPr>
              <a:t>   // Check if shows are recorded </a:t>
            </a:r>
          </a:p>
          <a:p>
            <a:pPr lvl="4"/>
            <a:r>
              <a:rPr lang="en-US">
                <a:solidFill>
                  <a:schemeClr val="bg1"/>
                </a:solidFill>
                <a:latin typeface="Courier New" panose="02070309020205020404" pitchFamily="49" charset="0"/>
                <a:cs typeface="Courier New" panose="02070309020205020404" pitchFamily="49" charset="0"/>
              </a:rPr>
              <a:t>    if show is recorded: </a:t>
            </a:r>
          </a:p>
          <a:p>
            <a:pPr lvl="4"/>
            <a:r>
              <a:rPr lang="en-US">
                <a:solidFill>
                  <a:schemeClr val="bg1"/>
                </a:solidFill>
                <a:latin typeface="Courier New" panose="02070309020205020404" pitchFamily="49" charset="0"/>
                <a:cs typeface="Courier New" panose="02070309020205020404" pitchFamily="49" charset="0"/>
              </a:rPr>
              <a:t>      Add Record1D to Record2D  </a:t>
            </a:r>
          </a:p>
          <a:p>
            <a:pPr lvl="4"/>
            <a:r>
              <a:rPr lang="en-US">
                <a:solidFill>
                  <a:schemeClr val="bg1"/>
                </a:solidFill>
                <a:latin typeface="Courier New" panose="02070309020205020404" pitchFamily="49" charset="0"/>
                <a:cs typeface="Courier New" panose="02070309020205020404" pitchFamily="49" charset="0"/>
              </a:rPr>
              <a:t>   // Check if shows are watched </a:t>
            </a:r>
          </a:p>
          <a:p>
            <a:pPr lvl="4"/>
            <a:r>
              <a:rPr lang="en-US">
                <a:solidFill>
                  <a:schemeClr val="bg1"/>
                </a:solidFill>
                <a:latin typeface="Courier New" panose="02070309020205020404" pitchFamily="49" charset="0"/>
                <a:cs typeface="Courier New" panose="02070309020205020404" pitchFamily="49" charset="0"/>
              </a:rPr>
              <a:t>    if shows are watched:</a:t>
            </a:r>
          </a:p>
          <a:p>
            <a:pPr lvl="4"/>
            <a:r>
              <a:rPr lang="en-US">
                <a:solidFill>
                  <a:schemeClr val="bg1"/>
                </a:solidFill>
                <a:latin typeface="Courier New" panose="02070309020205020404" pitchFamily="49" charset="0"/>
                <a:cs typeface="Courier New" panose="02070309020205020404" pitchFamily="49" charset="0"/>
              </a:rPr>
              <a:t>      Add Watch1D to Watch2D </a:t>
            </a:r>
          </a:p>
          <a:p>
            <a:pPr lvl="4"/>
            <a:endParaRPr lang="en-US">
              <a:solidFill>
                <a:schemeClr val="bg1"/>
              </a:solidFill>
              <a:latin typeface="Courier New" panose="02070309020205020404" pitchFamily="49" charset="0"/>
              <a:cs typeface="Courier New" panose="02070309020205020404" pitchFamily="49" charset="0"/>
            </a:endParaRPr>
          </a:p>
          <a:p>
            <a:pPr lvl="4"/>
            <a:r>
              <a:rPr lang="en-US">
                <a:solidFill>
                  <a:schemeClr val="bg1"/>
                </a:solidFill>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70CCE105-AB9E-2D23-4F04-E3AF7EF60247}"/>
              </a:ext>
            </a:extLst>
          </p:cNvPr>
          <p:cNvSpPr txBox="1"/>
          <p:nvPr/>
        </p:nvSpPr>
        <p:spPr>
          <a:xfrm>
            <a:off x="0" y="7461945"/>
            <a:ext cx="11521440" cy="3416320"/>
          </a:xfrm>
          <a:prstGeom prst="rect">
            <a:avLst/>
          </a:prstGeom>
          <a:noFill/>
        </p:spPr>
        <p:txBody>
          <a:bodyPr wrap="square">
            <a:spAutoFit/>
          </a:bodyPr>
          <a:lstStyle/>
          <a:p>
            <a:r>
              <a:rPr lang="en-US">
                <a:solidFill>
                  <a:schemeClr val="bg1"/>
                </a:solidFill>
                <a:latin typeface="Courier New" panose="02070309020205020404" pitchFamily="49" charset="0"/>
                <a:cs typeface="Courier New" panose="02070309020205020404" pitchFamily="49" charset="0"/>
              </a:rPr>
              <a:t> 	   // Loop through each recorded show in reverse order </a:t>
            </a:r>
          </a:p>
          <a:p>
            <a:r>
              <a:rPr lang="en-US">
                <a:solidFill>
                  <a:schemeClr val="bg1"/>
                </a:solidFill>
                <a:latin typeface="Courier New" panose="02070309020205020404" pitchFamily="49" charset="0"/>
                <a:cs typeface="Courier New" panose="02070309020205020404" pitchFamily="49" charset="0"/>
              </a:rPr>
              <a:t>         for each recorded show from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[day][user].size() - 1 down to 0: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 Check if the current showtime is less than the recorded showtime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[user][day][time slot] &lt;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[day][user][recorded show]:</a:t>
            </a:r>
          </a:p>
          <a:p>
            <a:r>
              <a:rPr lang="en-US">
                <a:solidFill>
                  <a:schemeClr val="bg1"/>
                </a:solidFill>
                <a:latin typeface="Courier New" panose="02070309020205020404" pitchFamily="49" charset="0"/>
                <a:cs typeface="Courier New" panose="02070309020205020404" pitchFamily="49" charset="0"/>
              </a:rPr>
              <a:t>             // User is watching the recorded show </a:t>
            </a:r>
          </a:p>
          <a:p>
            <a:r>
              <a:rPr lang="en-US">
                <a:solidFill>
                  <a:schemeClr val="bg1"/>
                </a:solidFill>
                <a:latin typeface="Courier New" panose="02070309020205020404" pitchFamily="49" charset="0"/>
                <a:cs typeface="Courier New" panose="02070309020205020404" pitchFamily="49" charset="0"/>
              </a:rPr>
              <a:t>	      Print the show details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Remove the recorded show from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and the time slot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t>
            </a:r>
            <a:endParaRPr lang="en-IN">
              <a:solidFill>
                <a:schemeClr val="bg1"/>
              </a:solidFill>
              <a:latin typeface="Courier New" panose="02070309020205020404" pitchFamily="49" charset="0"/>
              <a:cs typeface="Courier New" panose="02070309020205020404" pitchFamily="49" charset="0"/>
            </a:endParaRP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a:t>
            </a:r>
            <a:endParaRPr lang="en-IN">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65451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133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161EF-89EE-0054-4D96-227CC4534460}"/>
              </a:ext>
            </a:extLst>
          </p:cNvPr>
          <p:cNvSpPr txBox="1"/>
          <p:nvPr/>
        </p:nvSpPr>
        <p:spPr>
          <a:xfrm>
            <a:off x="3048000" y="474345"/>
            <a:ext cx="6096000" cy="369332"/>
          </a:xfrm>
          <a:prstGeom prst="rect">
            <a:avLst/>
          </a:prstGeom>
          <a:noFill/>
        </p:spPr>
        <p:txBody>
          <a:bodyPr wrap="square">
            <a:spAutoFit/>
          </a:bodyPr>
          <a:lstStyle/>
          <a:p>
            <a:r>
              <a:rPr lang="en-US"/>
              <a:t> 	</a:t>
            </a:r>
          </a:p>
        </p:txBody>
      </p:sp>
      <p:sp>
        <p:nvSpPr>
          <p:cNvPr id="6" name="TextBox 5">
            <a:extLst>
              <a:ext uri="{FF2B5EF4-FFF2-40B4-BE49-F238E27FC236}">
                <a16:creationId xmlns:a16="http://schemas.microsoft.com/office/drawing/2014/main" id="{58818880-4247-B7FF-F5EC-7D3806B34AB5}"/>
              </a:ext>
            </a:extLst>
          </p:cNvPr>
          <p:cNvSpPr txBox="1"/>
          <p:nvPr/>
        </p:nvSpPr>
        <p:spPr>
          <a:xfrm>
            <a:off x="243840" y="274321"/>
            <a:ext cx="11521440" cy="3416320"/>
          </a:xfrm>
          <a:prstGeom prst="rect">
            <a:avLst/>
          </a:prstGeom>
          <a:noFill/>
        </p:spPr>
        <p:txBody>
          <a:bodyPr wrap="square">
            <a:spAutoFit/>
          </a:bodyPr>
          <a:lstStyle/>
          <a:p>
            <a:r>
              <a:rPr lang="en-US">
                <a:solidFill>
                  <a:schemeClr val="bg1"/>
                </a:solidFill>
                <a:latin typeface="Courier New" panose="02070309020205020404" pitchFamily="49" charset="0"/>
                <a:cs typeface="Courier New" panose="02070309020205020404" pitchFamily="49" charset="0"/>
              </a:rPr>
              <a:t> 	   // Loop through each recorded show in reverse order </a:t>
            </a:r>
          </a:p>
          <a:p>
            <a:r>
              <a:rPr lang="en-US">
                <a:solidFill>
                  <a:schemeClr val="bg1"/>
                </a:solidFill>
                <a:latin typeface="Courier New" panose="02070309020205020404" pitchFamily="49" charset="0"/>
                <a:cs typeface="Courier New" panose="02070309020205020404" pitchFamily="49" charset="0"/>
              </a:rPr>
              <a:t>         for each recorded show from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[day][user].size() - 1 down to 0: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 Check if the current showtime is less than the recorded showtime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[user][day][time slot] &lt;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[day][user][recorded show]:</a:t>
            </a:r>
          </a:p>
          <a:p>
            <a:r>
              <a:rPr lang="en-US">
                <a:solidFill>
                  <a:schemeClr val="bg1"/>
                </a:solidFill>
                <a:latin typeface="Courier New" panose="02070309020205020404" pitchFamily="49" charset="0"/>
                <a:cs typeface="Courier New" panose="02070309020205020404" pitchFamily="49" charset="0"/>
              </a:rPr>
              <a:t>             // User is watching the recorded show </a:t>
            </a:r>
          </a:p>
          <a:p>
            <a:r>
              <a:rPr lang="en-US">
                <a:solidFill>
                  <a:schemeClr val="bg1"/>
                </a:solidFill>
                <a:latin typeface="Courier New" panose="02070309020205020404" pitchFamily="49" charset="0"/>
                <a:cs typeface="Courier New" panose="02070309020205020404" pitchFamily="49" charset="0"/>
              </a:rPr>
              <a:t>	      Print the show details </a:t>
            </a: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Remove the recorded show from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and the time slot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t>
            </a:r>
            <a:endParaRPr lang="en-IN">
              <a:solidFill>
                <a:schemeClr val="bg1"/>
              </a:solidFill>
              <a:latin typeface="Courier New" panose="02070309020205020404" pitchFamily="49" charset="0"/>
              <a:cs typeface="Courier New" panose="02070309020205020404" pitchFamily="49" charset="0"/>
            </a:endParaRP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a:t>
            </a:r>
            <a:endParaRPr lang="en-IN">
              <a:solidFill>
                <a:schemeClr val="bg1"/>
              </a:solidFill>
              <a:latin typeface="Courier New" panose="02070309020205020404" pitchFamily="49" charset="0"/>
              <a:cs typeface="Courier New" panose="02070309020205020404" pitchFamily="49" charset="0"/>
            </a:endParaRPr>
          </a:p>
        </p:txBody>
      </p:sp>
      <p:sp>
        <p:nvSpPr>
          <p:cNvPr id="2" name="TextBox 1">
            <a:extLst>
              <a:ext uri="{FF2B5EF4-FFF2-40B4-BE49-F238E27FC236}">
                <a16:creationId xmlns:a16="http://schemas.microsoft.com/office/drawing/2014/main" id="{565D388D-279A-FA22-0289-C5798852A335}"/>
              </a:ext>
            </a:extLst>
          </p:cNvPr>
          <p:cNvSpPr txBox="1"/>
          <p:nvPr/>
        </p:nvSpPr>
        <p:spPr>
          <a:xfrm>
            <a:off x="114300" y="-7294305"/>
            <a:ext cx="11963400" cy="7294305"/>
          </a:xfrm>
          <a:prstGeom prst="rect">
            <a:avLst/>
          </a:prstGeom>
          <a:noFill/>
        </p:spPr>
        <p:txBody>
          <a:bodyPr wrap="square">
            <a:spAutoFit/>
          </a:bodyPr>
          <a:lstStyle/>
          <a:p>
            <a:r>
              <a:rPr lang="en-US">
                <a:solidFill>
                  <a:schemeClr val="bg1"/>
                </a:solidFill>
                <a:latin typeface="Courier New" panose="02070309020205020404" pitchFamily="49" charset="0"/>
                <a:cs typeface="Courier New" panose="02070309020205020404" pitchFamily="49" charset="0"/>
              </a:rPr>
              <a:t> 		// Check if shows are recorded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greaterthan</a:t>
            </a:r>
            <a:r>
              <a:rPr lang="en-US">
                <a:solidFill>
                  <a:schemeClr val="bg1"/>
                </a:solidFill>
                <a:latin typeface="Courier New" panose="02070309020205020404" pitchFamily="49" charset="0"/>
                <a:cs typeface="Courier New" panose="02070309020205020404" pitchFamily="49" charset="0"/>
              </a:rPr>
              <a:t> or </a:t>
            </a:r>
            <a:r>
              <a:rPr lang="en-US" err="1">
                <a:solidFill>
                  <a:schemeClr val="bg1"/>
                </a:solidFill>
                <a:latin typeface="Courier New" panose="02070309020205020404" pitchFamily="49" charset="0"/>
                <a:cs typeface="Courier New" panose="02070309020205020404" pitchFamily="49" charset="0"/>
              </a:rPr>
              <a:t>lessthan</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Add Record2D to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Check if shows are watched </a:t>
            </a:r>
          </a:p>
          <a:p>
            <a:r>
              <a:rPr lang="en-US">
                <a:solidFill>
                  <a:schemeClr val="bg1"/>
                </a:solidFill>
                <a:latin typeface="Courier New" panose="02070309020205020404" pitchFamily="49" charset="0"/>
                <a:cs typeface="Courier New" panose="02070309020205020404" pitchFamily="49" charset="0"/>
              </a:rPr>
              <a:t>             if same:</a:t>
            </a:r>
          </a:p>
          <a:p>
            <a:r>
              <a:rPr lang="en-US">
                <a:solidFill>
                  <a:schemeClr val="bg1"/>
                </a:solidFill>
                <a:latin typeface="Courier New" panose="02070309020205020404" pitchFamily="49" charset="0"/>
                <a:cs typeface="Courier New" panose="02070309020205020404" pitchFamily="49" charset="0"/>
              </a:rPr>
              <a:t>                Add Watch2D to </a:t>
            </a:r>
            <a:r>
              <a:rPr lang="en-US" err="1">
                <a:solidFill>
                  <a:schemeClr val="bg1"/>
                </a:solidFill>
                <a:latin typeface="Courier New" panose="02070309020205020404" pitchFamily="49" charset="0"/>
                <a:cs typeface="Courier New" panose="02070309020205020404" pitchFamily="49" charset="0"/>
              </a:rPr>
              <a:t>WatchTime</a:t>
            </a:r>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 Print </a:t>
            </a:r>
            <a:r>
              <a:rPr lang="en-US" err="1">
                <a:solidFill>
                  <a:schemeClr val="bg1"/>
                </a:solidFill>
                <a:latin typeface="Courier New" panose="02070309020205020404" pitchFamily="49" charset="0"/>
                <a:cs typeface="Courier New" panose="02070309020205020404" pitchFamily="49" charset="0"/>
              </a:rPr>
              <a:t>WatchTime</a:t>
            </a:r>
            <a:r>
              <a:rPr lang="en-US">
                <a:solidFill>
                  <a:schemeClr val="bg1"/>
                </a:solidFill>
                <a:latin typeface="Courier New" panose="02070309020205020404" pitchFamily="49" charset="0"/>
                <a:cs typeface="Courier New" panose="02070309020205020404" pitchFamily="49" charset="0"/>
              </a:rPr>
              <a:t> and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a:t>
            </a:r>
          </a:p>
          <a:p>
            <a:r>
              <a:rPr lang="en-US">
                <a:solidFill>
                  <a:schemeClr val="bg1"/>
                </a:solidFill>
                <a:latin typeface="Courier New" panose="02070309020205020404" pitchFamily="49" charset="0"/>
                <a:cs typeface="Courier New" panose="02070309020205020404" pitchFamily="49" charset="0"/>
              </a:rPr>
              <a:t>        Print </a:t>
            </a:r>
            <a:r>
              <a:rPr lang="en-US" err="1">
                <a:solidFill>
                  <a:schemeClr val="bg1"/>
                </a:solidFill>
                <a:latin typeface="Courier New" panose="02070309020205020404" pitchFamily="49" charset="0"/>
                <a:cs typeface="Courier New" panose="02070309020205020404" pitchFamily="49" charset="0"/>
              </a:rPr>
              <a:t>WatchTime</a:t>
            </a:r>
            <a:r>
              <a:rPr lang="en-US">
                <a:solidFill>
                  <a:schemeClr val="bg1"/>
                </a:solidFill>
                <a:latin typeface="Courier New" panose="02070309020205020404" pitchFamily="49" charset="0"/>
                <a:cs typeface="Courier New" panose="02070309020205020404" pitchFamily="49" charset="0"/>
              </a:rPr>
              <a:t> and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details </a:t>
            </a:r>
          </a:p>
          <a:p>
            <a:r>
              <a:rPr lang="en-US">
                <a:solidFill>
                  <a:schemeClr val="bg1"/>
                </a:solidFill>
                <a:latin typeface="Courier New" panose="02070309020205020404" pitchFamily="49" charset="0"/>
                <a:cs typeface="Courier New" panose="02070309020205020404" pitchFamily="49" charset="0"/>
              </a:rPr>
              <a:t>     // Print user details </a:t>
            </a:r>
          </a:p>
          <a:p>
            <a:r>
              <a:rPr lang="en-US">
                <a:solidFill>
                  <a:schemeClr val="bg1"/>
                </a:solidFill>
                <a:latin typeface="Courier New" panose="02070309020205020404" pitchFamily="49" charset="0"/>
                <a:cs typeface="Courier New" panose="02070309020205020404" pitchFamily="49" charset="0"/>
              </a:rPr>
              <a:t>        for each user from 0 to Size - 1: </a:t>
            </a:r>
          </a:p>
          <a:p>
            <a:r>
              <a:rPr lang="en-US">
                <a:solidFill>
                  <a:schemeClr val="bg1"/>
                </a:solidFill>
                <a:latin typeface="Courier New" panose="02070309020205020404" pitchFamily="49" charset="0"/>
                <a:cs typeface="Courier New" panose="02070309020205020404" pitchFamily="49" charset="0"/>
              </a:rPr>
              <a:t>           Print </a:t>
            </a:r>
            <a:r>
              <a:rPr lang="en-US" err="1">
                <a:solidFill>
                  <a:schemeClr val="bg1"/>
                </a:solidFill>
                <a:latin typeface="Courier New" panose="02070309020205020404" pitchFamily="49" charset="0"/>
                <a:cs typeface="Courier New" panose="02070309020205020404" pitchFamily="49" charset="0"/>
              </a:rPr>
              <a:t>IndexNumber</a:t>
            </a:r>
            <a:r>
              <a:rPr lang="en-US">
                <a:solidFill>
                  <a:schemeClr val="bg1"/>
                </a:solidFill>
                <a:latin typeface="Courier New" panose="02070309020205020404" pitchFamily="49" charset="0"/>
                <a:cs typeface="Courier New" panose="02070309020205020404" pitchFamily="49" charset="0"/>
              </a:rPr>
              <a:t>, </a:t>
            </a:r>
            <a:r>
              <a:rPr lang="en-US" err="1">
                <a:solidFill>
                  <a:schemeClr val="bg1"/>
                </a:solidFill>
                <a:latin typeface="Courier New" panose="02070309020205020404" pitchFamily="49" charset="0"/>
                <a:cs typeface="Courier New" panose="02070309020205020404" pitchFamily="49" charset="0"/>
              </a:rPr>
              <a:t>UserName</a:t>
            </a:r>
            <a:r>
              <a:rPr lang="en-US">
                <a:solidFill>
                  <a:schemeClr val="bg1"/>
                </a:solidFill>
                <a:latin typeface="Courier New" panose="02070309020205020404" pitchFamily="49" charset="0"/>
                <a:cs typeface="Courier New" panose="02070309020205020404" pitchFamily="49" charset="0"/>
              </a:rPr>
              <a:t>,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 ans1, </a:t>
            </a:r>
            <a:r>
              <a:rPr lang="en-US" err="1">
                <a:solidFill>
                  <a:schemeClr val="bg1"/>
                </a:solidFill>
                <a:latin typeface="Courier New" panose="02070309020205020404" pitchFamily="49" charset="0"/>
                <a:cs typeface="Courier New" panose="02070309020205020404" pitchFamily="49" charset="0"/>
              </a:rPr>
              <a:t>ShowName</a:t>
            </a:r>
            <a:r>
              <a:rPr lang="en-US">
                <a:solidFill>
                  <a:schemeClr val="bg1"/>
                </a:solidFill>
                <a:latin typeface="Courier New" panose="02070309020205020404" pitchFamily="49" charset="0"/>
                <a:cs typeface="Courier New" panose="02070309020205020404" pitchFamily="49" charset="0"/>
              </a:rPr>
              <a:t>, ShowTime, and ans2 </a:t>
            </a:r>
          </a:p>
          <a:p>
            <a:r>
              <a:rPr lang="en-US">
                <a:solidFill>
                  <a:schemeClr val="bg1"/>
                </a:solidFill>
                <a:latin typeface="Courier New" panose="02070309020205020404" pitchFamily="49" charset="0"/>
                <a:cs typeface="Courier New" panose="02070309020205020404" pitchFamily="49" charset="0"/>
              </a:rPr>
              <a:t>// Loop through each day </a:t>
            </a:r>
          </a:p>
          <a:p>
            <a:r>
              <a:rPr lang="en-US">
                <a:solidFill>
                  <a:schemeClr val="bg1"/>
                </a:solidFill>
                <a:latin typeface="Courier New" panose="02070309020205020404" pitchFamily="49" charset="0"/>
                <a:cs typeface="Courier New" panose="02070309020205020404" pitchFamily="49" charset="0"/>
              </a:rPr>
              <a:t>   for each day from 0 to 6: </a:t>
            </a:r>
          </a:p>
          <a:p>
            <a:r>
              <a:rPr lang="en-US">
                <a:solidFill>
                  <a:schemeClr val="bg1"/>
                </a:solidFill>
                <a:latin typeface="Courier New" panose="02070309020205020404" pitchFamily="49" charset="0"/>
                <a:cs typeface="Courier New" panose="02070309020205020404" pitchFamily="49" charset="0"/>
              </a:rPr>
              <a:t>     // Loop through each user </a:t>
            </a:r>
          </a:p>
          <a:p>
            <a:r>
              <a:rPr lang="en-US">
                <a:solidFill>
                  <a:schemeClr val="bg1"/>
                </a:solidFill>
                <a:latin typeface="Courier New" panose="02070309020205020404" pitchFamily="49" charset="0"/>
                <a:cs typeface="Courier New" panose="02070309020205020404" pitchFamily="49" charset="0"/>
              </a:rPr>
              <a:t>     for each user from 0 to Size - 1: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Loop through each time slot </a:t>
            </a:r>
          </a:p>
          <a:p>
            <a:r>
              <a:rPr lang="en-US">
                <a:solidFill>
                  <a:schemeClr val="bg1"/>
                </a:solidFill>
                <a:latin typeface="Courier New" panose="02070309020205020404" pitchFamily="49" charset="0"/>
                <a:cs typeface="Courier New" panose="02070309020205020404" pitchFamily="49" charset="0"/>
              </a:rPr>
              <a:t>       for each time slot from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[user][day].size() - 1 down to 0: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 Check if </a:t>
            </a:r>
            <a:r>
              <a:rPr lang="en-US" err="1">
                <a:solidFill>
                  <a:schemeClr val="bg1"/>
                </a:solidFill>
                <a:latin typeface="Courier New" panose="02070309020205020404" pitchFamily="49" charset="0"/>
                <a:cs typeface="Courier New" panose="02070309020205020404" pitchFamily="49" charset="0"/>
              </a:rPr>
              <a:t>RecordTime</a:t>
            </a:r>
            <a:r>
              <a:rPr lang="en-US">
                <a:solidFill>
                  <a:schemeClr val="bg1"/>
                </a:solidFill>
                <a:latin typeface="Courier New" panose="02070309020205020404" pitchFamily="49" charset="0"/>
                <a:cs typeface="Courier New" panose="02070309020205020404" pitchFamily="49" charset="0"/>
              </a:rPr>
              <a:t> has data for the current day </a:t>
            </a:r>
          </a:p>
          <a:p>
            <a:r>
              <a:rPr lang="en-US">
                <a:solidFill>
                  <a:schemeClr val="bg1"/>
                </a:solidFill>
                <a:latin typeface="Courier New" panose="02070309020205020404" pitchFamily="49" charset="0"/>
                <a:cs typeface="Courier New" panose="02070309020205020404" pitchFamily="49" charset="0"/>
              </a:rPr>
              <a:t>           if </a:t>
            </a:r>
            <a:r>
              <a:rPr lang="en-US" err="1">
                <a:solidFill>
                  <a:schemeClr val="bg1"/>
                </a:solidFill>
                <a:latin typeface="Courier New" panose="02070309020205020404" pitchFamily="49" charset="0"/>
                <a:cs typeface="Courier New" panose="02070309020205020404" pitchFamily="49" charset="0"/>
              </a:rPr>
              <a:t>SlotTime</a:t>
            </a:r>
            <a:r>
              <a:rPr lang="en-US">
                <a:solidFill>
                  <a:schemeClr val="bg1"/>
                </a:solidFill>
                <a:latin typeface="Courier New" panose="02070309020205020404" pitchFamily="49" charset="0"/>
                <a:cs typeface="Courier New" panose="02070309020205020404" pitchFamily="49" charset="0"/>
              </a:rPr>
              <a:t>[user][day][time slot] is not valid: </a:t>
            </a:r>
          </a:p>
          <a:p>
            <a:r>
              <a:rPr lang="en-US">
                <a:solidFill>
                  <a:schemeClr val="bg1"/>
                </a:solidFill>
                <a:latin typeface="Courier New" panose="02070309020205020404" pitchFamily="49" charset="0"/>
                <a:cs typeface="Courier New" panose="02070309020205020404" pitchFamily="49" charset="0"/>
              </a:rPr>
              <a:t>                   Continue to the next iteration </a:t>
            </a:r>
          </a:p>
          <a:p>
            <a:endParaRPr lang="en-US">
              <a:solidFill>
                <a:schemeClr val="bg1"/>
              </a:solidFill>
              <a:latin typeface="Courier New" panose="02070309020205020404" pitchFamily="49" charset="0"/>
              <a:cs typeface="Courier New" panose="02070309020205020404" pitchFamily="49" charset="0"/>
            </a:endParaRPr>
          </a:p>
          <a:p>
            <a:r>
              <a:rPr lang="en-US">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25512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blue mesh and nodes">
            <a:extLst>
              <a:ext uri="{FF2B5EF4-FFF2-40B4-BE49-F238E27FC236}">
                <a16:creationId xmlns:a16="http://schemas.microsoft.com/office/drawing/2014/main" id="{0EA3F6CD-27F6-531F-F9BC-8B1B6B2F5804}"/>
              </a:ext>
            </a:extLst>
          </p:cNvPr>
          <p:cNvPicPr>
            <a:picLocks noChangeAspect="1"/>
          </p:cNvPicPr>
          <p:nvPr/>
        </p:nvPicPr>
        <p:blipFill rotWithShape="1">
          <a:blip r:embed="rId2">
            <a:alphaModFix amt="50000"/>
          </a:blip>
          <a:srcRect l="25"/>
          <a:stretch/>
        </p:blipFill>
        <p:spPr>
          <a:xfrm>
            <a:off x="20" y="10"/>
            <a:ext cx="12188930" cy="6857990"/>
          </a:xfrm>
          <a:prstGeom prst="rect">
            <a:avLst/>
          </a:prstGeom>
        </p:spPr>
      </p:pic>
      <p:sp>
        <p:nvSpPr>
          <p:cNvPr id="2" name="Title 1">
            <a:extLst>
              <a:ext uri="{FF2B5EF4-FFF2-40B4-BE49-F238E27FC236}">
                <a16:creationId xmlns:a16="http://schemas.microsoft.com/office/drawing/2014/main" id="{DBE30294-A7EC-55A9-DE82-B80AF01464A6}"/>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hlinkClick r:id="rId3"/>
              </a:rPr>
              <a:t>Video Link</a:t>
            </a:r>
            <a:r>
              <a:rPr lang="en-US" sz="6600">
                <a:solidFill>
                  <a:schemeClr val="bg1"/>
                </a:solidFill>
              </a:rPr>
              <a:t> </a:t>
            </a:r>
          </a:p>
        </p:txBody>
      </p:sp>
      <p:sp>
        <p:nvSpPr>
          <p:cNvPr id="1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22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blue mesh and nodes">
            <a:extLst>
              <a:ext uri="{FF2B5EF4-FFF2-40B4-BE49-F238E27FC236}">
                <a16:creationId xmlns:a16="http://schemas.microsoft.com/office/drawing/2014/main" id="{787C72B0-4DBF-9A0F-D694-A6158DAA34B9}"/>
              </a:ext>
            </a:extLst>
          </p:cNvPr>
          <p:cNvPicPr>
            <a:picLocks noChangeAspect="1"/>
          </p:cNvPicPr>
          <p:nvPr/>
        </p:nvPicPr>
        <p:blipFill rotWithShape="1">
          <a:blip r:embed="rId2">
            <a:alphaModFix amt="50000"/>
          </a:blip>
          <a:srcRect l="25"/>
          <a:stretch/>
        </p:blipFill>
        <p:spPr>
          <a:xfrm>
            <a:off x="0" y="4773"/>
            <a:ext cx="12188930" cy="6857990"/>
          </a:xfrm>
          <a:prstGeom prst="rect">
            <a:avLst/>
          </a:prstGeom>
        </p:spPr>
      </p:pic>
      <p:sp>
        <p:nvSpPr>
          <p:cNvPr id="2" name="Title 1">
            <a:extLst>
              <a:ext uri="{FF2B5EF4-FFF2-40B4-BE49-F238E27FC236}">
                <a16:creationId xmlns:a16="http://schemas.microsoft.com/office/drawing/2014/main" id="{3CD4B71D-8325-86D3-4BF7-B45443AD0246}"/>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THANK YOU!!!</a:t>
            </a:r>
          </a:p>
        </p:txBody>
      </p:sp>
      <p:sp>
        <p:nvSpPr>
          <p:cNvPr id="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07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blue mesh and nodes">
            <a:extLst>
              <a:ext uri="{FF2B5EF4-FFF2-40B4-BE49-F238E27FC236}">
                <a16:creationId xmlns:a16="http://schemas.microsoft.com/office/drawing/2014/main" id="{787C72B0-4DBF-9A0F-D694-A6158DAA34B9}"/>
              </a:ext>
            </a:extLst>
          </p:cNvPr>
          <p:cNvPicPr>
            <a:picLocks noChangeAspect="1"/>
          </p:cNvPicPr>
          <p:nvPr/>
        </p:nvPicPr>
        <p:blipFill rotWithShape="1">
          <a:blip r:embed="rId2">
            <a:alphaModFix amt="50000"/>
          </a:blip>
          <a:srcRect l="25"/>
          <a:stretch/>
        </p:blipFill>
        <p:spPr>
          <a:xfrm>
            <a:off x="0" y="4773"/>
            <a:ext cx="12188930" cy="6857990"/>
          </a:xfrm>
          <a:prstGeom prst="rect">
            <a:avLst/>
          </a:prstGeom>
        </p:spPr>
      </p:pic>
      <p:sp>
        <p:nvSpPr>
          <p:cNvPr id="2" name="Title 1">
            <a:extLst>
              <a:ext uri="{FF2B5EF4-FFF2-40B4-BE49-F238E27FC236}">
                <a16:creationId xmlns:a16="http://schemas.microsoft.com/office/drawing/2014/main" id="{3CD4B71D-8325-86D3-4BF7-B45443AD0246}"/>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Data Structures</a:t>
            </a:r>
          </a:p>
        </p:txBody>
      </p:sp>
      <p:sp>
        <p:nvSpPr>
          <p:cNvPr id="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88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bstract background of blue mesh and nodes">
            <a:extLst>
              <a:ext uri="{FF2B5EF4-FFF2-40B4-BE49-F238E27FC236}">
                <a16:creationId xmlns:a16="http://schemas.microsoft.com/office/drawing/2014/main" id="{787C72B0-4DBF-9A0F-D694-A6158DAA34B9}"/>
              </a:ext>
            </a:extLst>
          </p:cNvPr>
          <p:cNvPicPr>
            <a:picLocks noChangeAspect="1"/>
          </p:cNvPicPr>
          <p:nvPr/>
        </p:nvPicPr>
        <p:blipFill rotWithShape="1">
          <a:blip r:embed="rId2">
            <a:alphaModFix amt="55000"/>
          </a:blip>
          <a:srcRect/>
          <a:stretch/>
        </p:blipFill>
        <p:spPr>
          <a:xfrm>
            <a:off x="20" y="2616"/>
            <a:ext cx="12191980" cy="6858000"/>
          </a:xfrm>
          <a:prstGeom prst="rect">
            <a:avLst/>
          </a:prstGeom>
          <a:solidFill>
            <a:schemeClr val="tx1"/>
          </a:solidFill>
        </p:spPr>
      </p:pic>
      <p:sp>
        <p:nvSpPr>
          <p:cNvPr id="7" name="Text Placeholder 4">
            <a:extLst>
              <a:ext uri="{FF2B5EF4-FFF2-40B4-BE49-F238E27FC236}">
                <a16:creationId xmlns:a16="http://schemas.microsoft.com/office/drawing/2014/main" id="{04958D4E-B92E-5703-B9EB-74EB8DFABC1E}"/>
              </a:ext>
            </a:extLst>
          </p:cNvPr>
          <p:cNvSpPr txBox="1">
            <a:spLocks noGrp="1"/>
          </p:cNvSpPr>
          <p:nvPr>
            <p:ph type="body" sz="half" idx="4294967295"/>
          </p:nvPr>
        </p:nvSpPr>
        <p:spPr>
          <a:xfrm>
            <a:off x="129098" y="603067"/>
            <a:ext cx="7209707" cy="596313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a:solidFill>
                  <a:srgbClr val="FFFFFF"/>
                </a:solidFill>
              </a:rPr>
              <a:t>WHY WE USE TUPLE AND VECTOR DATA STRUCTURE </a:t>
            </a:r>
            <a:endParaRPr lang="en-US" sz="1600">
              <a:solidFill>
                <a:srgbClr val="FFFFFF"/>
              </a:solidFill>
            </a:endParaRPr>
          </a:p>
          <a:p>
            <a:r>
              <a:rPr lang="en-US" sz="1600">
                <a:solidFill>
                  <a:srgbClr val="FFFFFF"/>
                </a:solidFill>
              </a:rPr>
              <a:t>1. Dynamic Memory Management: Vectors help memory management using dynamic memory allocation in the runtime, this means that data of variable size can be stored in space that expands/contracts as needed. This helps to keep you hypnotized when you have no idea the size of your data. </a:t>
            </a:r>
          </a:p>
          <a:p>
            <a:r>
              <a:rPr lang="en-US" sz="1600">
                <a:solidFill>
                  <a:srgbClr val="FFFFFF"/>
                </a:solidFill>
              </a:rPr>
              <a:t>2. Efficient Storage: Vectors use contiguous memory to store data and hence the device can use this memory for cache to enhance the performance. This is quite productive when performed in such operations as traversal and getting access, for instance. </a:t>
            </a:r>
          </a:p>
          <a:p>
            <a:r>
              <a:rPr lang="en-US" sz="1600">
                <a:solidFill>
                  <a:srgbClr val="FFFFFF"/>
                </a:solidFill>
              </a:rPr>
              <a:t>3. Standard Library Support: Vectors are members of C++ standard library, therefore it offers you reliable functionality and well-prepared implementations as well as done-for-you testing. This is essential because it guarantees consistency and interoperability across many platforms and compilers. </a:t>
            </a:r>
          </a:p>
          <a:p>
            <a:r>
              <a:rPr lang="en-US" sz="1600">
                <a:solidFill>
                  <a:srgbClr val="FFFFFF"/>
                </a:solidFill>
              </a:rPr>
              <a:t>4. Tuples for storing combination of data: Since we are searching for a data structure that can store four different time values together ,we came up with the idea of using tuple as the data structure due to its better STL support and storing the four integers together.</a:t>
            </a:r>
          </a:p>
          <a:p>
            <a:r>
              <a:rPr lang="en-US" sz="1600">
                <a:solidFill>
                  <a:srgbClr val="FFFFFF"/>
                </a:solidFill>
              </a:rPr>
              <a:t>5. Ease of Use: Member functions and operation are implemented by both vectors and tuples conveniently, thus making them very easy to deal with. Amongst others, adapting functions such as `</a:t>
            </a:r>
            <a:r>
              <a:rPr lang="en-US" sz="1600" err="1">
                <a:solidFill>
                  <a:srgbClr val="FFFFFF"/>
                </a:solidFill>
              </a:rPr>
              <a:t>push_back</a:t>
            </a:r>
            <a:r>
              <a:rPr lang="en-US" sz="1600">
                <a:solidFill>
                  <a:srgbClr val="FFFFFF"/>
                </a:solidFill>
              </a:rPr>
              <a:t>`, `erase`, `find`, etc. through iterators can bring with it the most efficient vector operation. </a:t>
            </a:r>
          </a:p>
          <a:p>
            <a:r>
              <a:rPr lang="en-US" sz="1600">
                <a:solidFill>
                  <a:srgbClr val="FFFFFF"/>
                </a:solidFill>
              </a:rPr>
              <a:t>However, vector and integer arrays are really valuable bits in C+ for data-holding collection that offer both flexibility, efficiency, and convenience. </a:t>
            </a:r>
          </a:p>
          <a:p>
            <a:endParaRPr lang="en-US" sz="1400">
              <a:solidFill>
                <a:srgbClr val="FFFFFF"/>
              </a:solidFill>
            </a:endParaRPr>
          </a:p>
        </p:txBody>
      </p:sp>
    </p:spTree>
    <p:extLst>
      <p:ext uri="{BB962C8B-B14F-4D97-AF65-F5344CB8AC3E}">
        <p14:creationId xmlns:p14="http://schemas.microsoft.com/office/powerpoint/2010/main" val="210136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blue mesh and nodes">
            <a:extLst>
              <a:ext uri="{FF2B5EF4-FFF2-40B4-BE49-F238E27FC236}">
                <a16:creationId xmlns:a16="http://schemas.microsoft.com/office/drawing/2014/main" id="{787C72B0-4DBF-9A0F-D694-A6158DAA34B9}"/>
              </a:ext>
            </a:extLst>
          </p:cNvPr>
          <p:cNvPicPr>
            <a:picLocks noChangeAspect="1"/>
          </p:cNvPicPr>
          <p:nvPr/>
        </p:nvPicPr>
        <p:blipFill rotWithShape="1">
          <a:blip r:embed="rId2">
            <a:alphaModFix amt="50000"/>
          </a:blip>
          <a:srcRect l="25"/>
          <a:stretch/>
        </p:blipFill>
        <p:spPr>
          <a:xfrm>
            <a:off x="0" y="4773"/>
            <a:ext cx="12188930" cy="6857990"/>
          </a:xfrm>
          <a:prstGeom prst="rect">
            <a:avLst/>
          </a:prstGeom>
        </p:spPr>
      </p:pic>
      <p:sp>
        <p:nvSpPr>
          <p:cNvPr id="2" name="Title 1">
            <a:extLst>
              <a:ext uri="{FF2B5EF4-FFF2-40B4-BE49-F238E27FC236}">
                <a16:creationId xmlns:a16="http://schemas.microsoft.com/office/drawing/2014/main" id="{3CD4B71D-8325-86D3-4BF7-B45443AD0246}"/>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Algorithm</a:t>
            </a:r>
          </a:p>
        </p:txBody>
      </p:sp>
      <p:sp>
        <p:nvSpPr>
          <p:cNvPr id="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848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53" descr="Textured blue background">
            <a:extLst>
              <a:ext uri="{FF2B5EF4-FFF2-40B4-BE49-F238E27FC236}">
                <a16:creationId xmlns:a16="http://schemas.microsoft.com/office/drawing/2014/main" id="{F2132276-BEA4-09FA-A54D-80073987A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23"/>
            <a:ext cx="12192000" cy="6858000"/>
          </a:xfrm>
          <a:prstGeom prst="rect">
            <a:avLst/>
          </a:prstGeom>
        </p:spPr>
      </p:pic>
      <p:sp>
        <p:nvSpPr>
          <p:cNvPr id="4" name="Flowchart: Terminator 3">
            <a:extLst>
              <a:ext uri="{FF2B5EF4-FFF2-40B4-BE49-F238E27FC236}">
                <a16:creationId xmlns:a16="http://schemas.microsoft.com/office/drawing/2014/main" id="{72BE4467-174A-BB37-7D4F-517F073D13C7}"/>
              </a:ext>
            </a:extLst>
          </p:cNvPr>
          <p:cNvSpPr/>
          <p:nvPr/>
        </p:nvSpPr>
        <p:spPr>
          <a:xfrm>
            <a:off x="1440422" y="97099"/>
            <a:ext cx="1700981" cy="550607"/>
          </a:xfrm>
          <a:prstGeom prst="flowChartTerminator">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Start</a:t>
            </a:r>
          </a:p>
        </p:txBody>
      </p:sp>
      <p:sp>
        <p:nvSpPr>
          <p:cNvPr id="5" name="Flowchart: Data 4">
            <a:extLst>
              <a:ext uri="{FF2B5EF4-FFF2-40B4-BE49-F238E27FC236}">
                <a16:creationId xmlns:a16="http://schemas.microsoft.com/office/drawing/2014/main" id="{4DB4401F-502D-D861-02A2-F1573DC81E2C}"/>
              </a:ext>
            </a:extLst>
          </p:cNvPr>
          <p:cNvSpPr/>
          <p:nvPr/>
        </p:nvSpPr>
        <p:spPr>
          <a:xfrm>
            <a:off x="757080" y="915672"/>
            <a:ext cx="3067664" cy="481781"/>
          </a:xfrm>
          <a:prstGeom prst="flowChartInputOutput">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Take Show, Slot Input</a:t>
            </a:r>
            <a:endParaRPr lang="en-IN"/>
          </a:p>
        </p:txBody>
      </p:sp>
      <p:sp>
        <p:nvSpPr>
          <p:cNvPr id="6" name="Flowchart: Decision 5">
            <a:extLst>
              <a:ext uri="{FF2B5EF4-FFF2-40B4-BE49-F238E27FC236}">
                <a16:creationId xmlns:a16="http://schemas.microsoft.com/office/drawing/2014/main" id="{CF5E8C23-9F86-E283-D825-B26D472F884C}"/>
              </a:ext>
            </a:extLst>
          </p:cNvPr>
          <p:cNvSpPr/>
          <p:nvPr/>
        </p:nvSpPr>
        <p:spPr>
          <a:xfrm>
            <a:off x="542661" y="1542281"/>
            <a:ext cx="3519948" cy="1140542"/>
          </a:xfrm>
          <a:prstGeom prst="flowChartDecision">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If Show is Completing After Slot</a:t>
            </a:r>
            <a:endParaRPr lang="en-IN"/>
          </a:p>
        </p:txBody>
      </p:sp>
      <p:sp>
        <p:nvSpPr>
          <p:cNvPr id="7" name="Flowchart: Data 6">
            <a:extLst>
              <a:ext uri="{FF2B5EF4-FFF2-40B4-BE49-F238E27FC236}">
                <a16:creationId xmlns:a16="http://schemas.microsoft.com/office/drawing/2014/main" id="{A67812A2-D279-1B46-5F54-5B47A19256A8}"/>
              </a:ext>
            </a:extLst>
          </p:cNvPr>
          <p:cNvSpPr/>
          <p:nvPr/>
        </p:nvSpPr>
        <p:spPr>
          <a:xfrm>
            <a:off x="5634371" y="1749950"/>
            <a:ext cx="2035277" cy="727587"/>
          </a:xfrm>
          <a:prstGeom prst="flowChartInputOutput">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Return 1</a:t>
            </a:r>
            <a:endParaRPr lang="en-IN"/>
          </a:p>
        </p:txBody>
      </p:sp>
      <p:sp>
        <p:nvSpPr>
          <p:cNvPr id="8" name="Flowchart: Alternate Process 7">
            <a:extLst>
              <a:ext uri="{FF2B5EF4-FFF2-40B4-BE49-F238E27FC236}">
                <a16:creationId xmlns:a16="http://schemas.microsoft.com/office/drawing/2014/main" id="{63732EB6-180F-0F35-ECFC-1EEA9C7E7EED}"/>
              </a:ext>
            </a:extLst>
          </p:cNvPr>
          <p:cNvSpPr/>
          <p:nvPr/>
        </p:nvSpPr>
        <p:spPr>
          <a:xfrm>
            <a:off x="4409761" y="1906074"/>
            <a:ext cx="717755" cy="412955"/>
          </a:xfrm>
          <a:prstGeom prst="flowChartAlternateProcess">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Yes</a:t>
            </a:r>
            <a:endParaRPr lang="en-IN"/>
          </a:p>
        </p:txBody>
      </p:sp>
      <p:sp>
        <p:nvSpPr>
          <p:cNvPr id="11" name="Flowchart: Decision 10">
            <a:extLst>
              <a:ext uri="{FF2B5EF4-FFF2-40B4-BE49-F238E27FC236}">
                <a16:creationId xmlns:a16="http://schemas.microsoft.com/office/drawing/2014/main" id="{2AF473DC-8B52-BBB7-964A-959A44FBE96B}"/>
              </a:ext>
            </a:extLst>
          </p:cNvPr>
          <p:cNvSpPr/>
          <p:nvPr/>
        </p:nvSpPr>
        <p:spPr>
          <a:xfrm>
            <a:off x="530938" y="3540743"/>
            <a:ext cx="3519948" cy="1140542"/>
          </a:xfrm>
          <a:prstGeom prst="flowChartDecision">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If Show is Completing Before Slot</a:t>
            </a:r>
            <a:endParaRPr lang="en-IN"/>
          </a:p>
        </p:txBody>
      </p:sp>
      <p:sp>
        <p:nvSpPr>
          <p:cNvPr id="12" name="Flowchart: Alternate Process 11">
            <a:extLst>
              <a:ext uri="{FF2B5EF4-FFF2-40B4-BE49-F238E27FC236}">
                <a16:creationId xmlns:a16="http://schemas.microsoft.com/office/drawing/2014/main" id="{E492E8E2-44D4-4D83-AE00-2DB418A17750}"/>
              </a:ext>
            </a:extLst>
          </p:cNvPr>
          <p:cNvSpPr/>
          <p:nvPr/>
        </p:nvSpPr>
        <p:spPr>
          <a:xfrm>
            <a:off x="4409762" y="3892220"/>
            <a:ext cx="717755" cy="412955"/>
          </a:xfrm>
          <a:prstGeom prst="flowChartAlternateProcess">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Yes</a:t>
            </a:r>
            <a:endParaRPr lang="en-IN"/>
          </a:p>
        </p:txBody>
      </p:sp>
      <p:sp>
        <p:nvSpPr>
          <p:cNvPr id="13" name="Flowchart: Data 12">
            <a:extLst>
              <a:ext uri="{FF2B5EF4-FFF2-40B4-BE49-F238E27FC236}">
                <a16:creationId xmlns:a16="http://schemas.microsoft.com/office/drawing/2014/main" id="{65EA00A4-F22C-9AE1-5901-CFE93071CF7F}"/>
              </a:ext>
            </a:extLst>
          </p:cNvPr>
          <p:cNvSpPr/>
          <p:nvPr/>
        </p:nvSpPr>
        <p:spPr>
          <a:xfrm>
            <a:off x="5430843" y="3747219"/>
            <a:ext cx="2035277" cy="727587"/>
          </a:xfrm>
          <a:prstGeom prst="flowChartInputOutput">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Return -1</a:t>
            </a:r>
            <a:endParaRPr lang="en-IN"/>
          </a:p>
        </p:txBody>
      </p:sp>
      <p:sp>
        <p:nvSpPr>
          <p:cNvPr id="16" name="Flowchart: Data 15">
            <a:extLst>
              <a:ext uri="{FF2B5EF4-FFF2-40B4-BE49-F238E27FC236}">
                <a16:creationId xmlns:a16="http://schemas.microsoft.com/office/drawing/2014/main" id="{430433CE-9055-8BAC-39D8-3732E4674025}"/>
              </a:ext>
            </a:extLst>
          </p:cNvPr>
          <p:cNvSpPr/>
          <p:nvPr/>
        </p:nvSpPr>
        <p:spPr>
          <a:xfrm>
            <a:off x="5430843" y="5777784"/>
            <a:ext cx="2035277" cy="727587"/>
          </a:xfrm>
          <a:prstGeom prst="flowChartInputOutput">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Return 0</a:t>
            </a:r>
            <a:endParaRPr lang="en-IN"/>
          </a:p>
        </p:txBody>
      </p:sp>
      <p:cxnSp>
        <p:nvCxnSpPr>
          <p:cNvPr id="19" name="Straight Arrow Connector 18">
            <a:extLst>
              <a:ext uri="{FF2B5EF4-FFF2-40B4-BE49-F238E27FC236}">
                <a16:creationId xmlns:a16="http://schemas.microsoft.com/office/drawing/2014/main" id="{01606411-972B-7427-4028-299C10ECEC74}"/>
              </a:ext>
            </a:extLst>
          </p:cNvPr>
          <p:cNvCxnSpPr>
            <a:stCxn id="4" idx="2"/>
            <a:endCxn id="5" idx="1"/>
          </p:cNvCxnSpPr>
          <p:nvPr/>
        </p:nvCxnSpPr>
        <p:spPr>
          <a:xfrm flipH="1">
            <a:off x="2290912" y="647706"/>
            <a:ext cx="1" cy="2679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DAE3A26D-0000-1B00-EB7B-A69516279E35}"/>
              </a:ext>
            </a:extLst>
          </p:cNvPr>
          <p:cNvCxnSpPr>
            <a:stCxn id="5" idx="4"/>
            <a:endCxn id="6" idx="0"/>
          </p:cNvCxnSpPr>
          <p:nvPr/>
        </p:nvCxnSpPr>
        <p:spPr>
          <a:xfrm>
            <a:off x="2290912" y="1397453"/>
            <a:ext cx="11723" cy="1448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7592F3BC-0D95-DBF4-24E8-A5299FC0CE30}"/>
              </a:ext>
            </a:extLst>
          </p:cNvPr>
          <p:cNvCxnSpPr>
            <a:cxnSpLocks/>
            <a:endCxn id="11" idx="0"/>
          </p:cNvCxnSpPr>
          <p:nvPr/>
        </p:nvCxnSpPr>
        <p:spPr>
          <a:xfrm>
            <a:off x="2290912" y="3331705"/>
            <a:ext cx="0" cy="2090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6F85D988-AACA-9606-F7F9-97DD02FA78BA}"/>
              </a:ext>
            </a:extLst>
          </p:cNvPr>
          <p:cNvCxnSpPr>
            <a:cxnSpLocks/>
            <a:stCxn id="11" idx="2"/>
          </p:cNvCxnSpPr>
          <p:nvPr/>
        </p:nvCxnSpPr>
        <p:spPr>
          <a:xfrm>
            <a:off x="2290912" y="4681285"/>
            <a:ext cx="0" cy="1930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3AD9FECE-6548-BC0F-5870-7413E4F31E16}"/>
              </a:ext>
            </a:extLst>
          </p:cNvPr>
          <p:cNvCxnSpPr>
            <a:stCxn id="6" idx="3"/>
            <a:endCxn id="8" idx="1"/>
          </p:cNvCxnSpPr>
          <p:nvPr/>
        </p:nvCxnSpPr>
        <p:spPr>
          <a:xfrm>
            <a:off x="4062609" y="2112552"/>
            <a:ext cx="34715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47AE81BB-D1AF-8F30-0111-3D0D0B09A5EE}"/>
              </a:ext>
            </a:extLst>
          </p:cNvPr>
          <p:cNvCxnSpPr>
            <a:stCxn id="11" idx="3"/>
            <a:endCxn id="12" idx="1"/>
          </p:cNvCxnSpPr>
          <p:nvPr/>
        </p:nvCxnSpPr>
        <p:spPr>
          <a:xfrm flipV="1">
            <a:off x="4050886" y="4098698"/>
            <a:ext cx="358876" cy="123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418EB30F-DAB5-C3C9-7138-530A775C2088}"/>
              </a:ext>
            </a:extLst>
          </p:cNvPr>
          <p:cNvCxnSpPr>
            <a:cxnSpLocks/>
            <a:stCxn id="12" idx="3"/>
            <a:endCxn id="13" idx="2"/>
          </p:cNvCxnSpPr>
          <p:nvPr/>
        </p:nvCxnSpPr>
        <p:spPr>
          <a:xfrm>
            <a:off x="5127517" y="4098698"/>
            <a:ext cx="506854" cy="123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598C3FEF-DD12-C406-D9D5-661A25EA2112}"/>
              </a:ext>
            </a:extLst>
          </p:cNvPr>
          <p:cNvCxnSpPr>
            <a:cxnSpLocks/>
            <a:stCxn id="2" idx="3"/>
            <a:endCxn id="16" idx="2"/>
          </p:cNvCxnSpPr>
          <p:nvPr/>
        </p:nvCxnSpPr>
        <p:spPr>
          <a:xfrm flipV="1">
            <a:off x="3947080" y="6141578"/>
            <a:ext cx="1687291"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a:extLst>
              <a:ext uri="{FF2B5EF4-FFF2-40B4-BE49-F238E27FC236}">
                <a16:creationId xmlns:a16="http://schemas.microsoft.com/office/drawing/2014/main" id="{4E9E700B-61E8-DB2B-A14B-C2F8A37C454E}"/>
              </a:ext>
            </a:extLst>
          </p:cNvPr>
          <p:cNvCxnSpPr>
            <a:stCxn id="8" idx="3"/>
            <a:endCxn id="7" idx="2"/>
          </p:cNvCxnSpPr>
          <p:nvPr/>
        </p:nvCxnSpPr>
        <p:spPr>
          <a:xfrm>
            <a:off x="5127516" y="2112552"/>
            <a:ext cx="710383" cy="11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6" name="Flowchart: Terminator 95">
            <a:extLst>
              <a:ext uri="{FF2B5EF4-FFF2-40B4-BE49-F238E27FC236}">
                <a16:creationId xmlns:a16="http://schemas.microsoft.com/office/drawing/2014/main" id="{4C7FB7DC-55E9-9852-CEA0-7353147FD659}"/>
              </a:ext>
            </a:extLst>
          </p:cNvPr>
          <p:cNvSpPr/>
          <p:nvPr/>
        </p:nvSpPr>
        <p:spPr>
          <a:xfrm>
            <a:off x="9026009" y="3823393"/>
            <a:ext cx="1700981" cy="550607"/>
          </a:xfrm>
          <a:prstGeom prst="flowChartTerminator">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End</a:t>
            </a:r>
          </a:p>
        </p:txBody>
      </p:sp>
      <p:cxnSp>
        <p:nvCxnSpPr>
          <p:cNvPr id="101" name="Connector: Elbow 100">
            <a:extLst>
              <a:ext uri="{FF2B5EF4-FFF2-40B4-BE49-F238E27FC236}">
                <a16:creationId xmlns:a16="http://schemas.microsoft.com/office/drawing/2014/main" id="{A9C39B89-D7F9-3FB8-E7F1-4FFD6B7FF70E}"/>
              </a:ext>
            </a:extLst>
          </p:cNvPr>
          <p:cNvCxnSpPr>
            <a:cxnSpLocks/>
          </p:cNvCxnSpPr>
          <p:nvPr/>
        </p:nvCxnSpPr>
        <p:spPr>
          <a:xfrm>
            <a:off x="7462935" y="2046626"/>
            <a:ext cx="1559889" cy="1984953"/>
          </a:xfrm>
          <a:prstGeom prst="bentConnector3">
            <a:avLst>
              <a:gd name="adj1" fmla="val 4306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4" name="Connector: Elbow 103">
            <a:extLst>
              <a:ext uri="{FF2B5EF4-FFF2-40B4-BE49-F238E27FC236}">
                <a16:creationId xmlns:a16="http://schemas.microsoft.com/office/drawing/2014/main" id="{38F26432-82BA-838F-7C75-E30A85E9B737}"/>
              </a:ext>
            </a:extLst>
          </p:cNvPr>
          <p:cNvCxnSpPr>
            <a:cxnSpLocks/>
          </p:cNvCxnSpPr>
          <p:nvPr/>
        </p:nvCxnSpPr>
        <p:spPr>
          <a:xfrm flipV="1">
            <a:off x="7259407" y="4178131"/>
            <a:ext cx="1763417" cy="2042881"/>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6" name="Straight Arrow Connector 105">
            <a:extLst>
              <a:ext uri="{FF2B5EF4-FFF2-40B4-BE49-F238E27FC236}">
                <a16:creationId xmlns:a16="http://schemas.microsoft.com/office/drawing/2014/main" id="{53575035-AE71-A554-042C-B0A50F7F5FBC}"/>
              </a:ext>
            </a:extLst>
          </p:cNvPr>
          <p:cNvCxnSpPr>
            <a:stCxn id="13" idx="5"/>
            <a:endCxn id="96" idx="1"/>
          </p:cNvCxnSpPr>
          <p:nvPr/>
        </p:nvCxnSpPr>
        <p:spPr>
          <a:xfrm flipV="1">
            <a:off x="7262592" y="4098697"/>
            <a:ext cx="1763417" cy="123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Flowchart: Alternate Process 29">
            <a:extLst>
              <a:ext uri="{FF2B5EF4-FFF2-40B4-BE49-F238E27FC236}">
                <a16:creationId xmlns:a16="http://schemas.microsoft.com/office/drawing/2014/main" id="{5BC934E6-3E8D-EBB3-9DF6-AEDAC0F0CF4C}"/>
              </a:ext>
            </a:extLst>
          </p:cNvPr>
          <p:cNvSpPr/>
          <p:nvPr/>
        </p:nvSpPr>
        <p:spPr>
          <a:xfrm>
            <a:off x="1927121" y="2940444"/>
            <a:ext cx="717755" cy="412955"/>
          </a:xfrm>
          <a:prstGeom prst="flowChartAlternateProcess">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No</a:t>
            </a:r>
            <a:endParaRPr lang="en-IN"/>
          </a:p>
        </p:txBody>
      </p:sp>
      <p:sp>
        <p:nvSpPr>
          <p:cNvPr id="32" name="Flowchart: Alternate Process 31">
            <a:extLst>
              <a:ext uri="{FF2B5EF4-FFF2-40B4-BE49-F238E27FC236}">
                <a16:creationId xmlns:a16="http://schemas.microsoft.com/office/drawing/2014/main" id="{6EC7C530-8267-2027-F650-073B5A9CBF9A}"/>
              </a:ext>
            </a:extLst>
          </p:cNvPr>
          <p:cNvSpPr/>
          <p:nvPr/>
        </p:nvSpPr>
        <p:spPr>
          <a:xfrm>
            <a:off x="1927121" y="4888967"/>
            <a:ext cx="717755" cy="412955"/>
          </a:xfrm>
          <a:prstGeom prst="flowChartAlternateProcess">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No</a:t>
            </a:r>
            <a:endParaRPr lang="en-IN"/>
          </a:p>
        </p:txBody>
      </p:sp>
      <p:cxnSp>
        <p:nvCxnSpPr>
          <p:cNvPr id="35" name="Straight Arrow Connector 34">
            <a:extLst>
              <a:ext uri="{FF2B5EF4-FFF2-40B4-BE49-F238E27FC236}">
                <a16:creationId xmlns:a16="http://schemas.microsoft.com/office/drawing/2014/main" id="{CF619EBB-6F32-75C2-0B6E-1D6AEFF78479}"/>
              </a:ext>
            </a:extLst>
          </p:cNvPr>
          <p:cNvCxnSpPr>
            <a:stCxn id="6" idx="2"/>
            <a:endCxn id="30" idx="0"/>
          </p:cNvCxnSpPr>
          <p:nvPr/>
        </p:nvCxnSpPr>
        <p:spPr>
          <a:xfrm flipH="1">
            <a:off x="2285999" y="2682823"/>
            <a:ext cx="16636" cy="2576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2F177ED6-B3BA-C727-C864-21CF95492C88}"/>
              </a:ext>
            </a:extLst>
          </p:cNvPr>
          <p:cNvCxnSpPr>
            <a:cxnSpLocks/>
            <a:stCxn id="32" idx="2"/>
          </p:cNvCxnSpPr>
          <p:nvPr/>
        </p:nvCxnSpPr>
        <p:spPr>
          <a:xfrm>
            <a:off x="2285999" y="5301922"/>
            <a:ext cx="0" cy="2693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Rectangle 39">
            <a:extLst>
              <a:ext uri="{FF2B5EF4-FFF2-40B4-BE49-F238E27FC236}">
                <a16:creationId xmlns:a16="http://schemas.microsoft.com/office/drawing/2014/main" id="{68213970-7658-338E-C4D1-3EFE5D307672}"/>
              </a:ext>
            </a:extLst>
          </p:cNvPr>
          <p:cNvSpPr/>
          <p:nvPr/>
        </p:nvSpPr>
        <p:spPr>
          <a:xfrm>
            <a:off x="8141115" y="199614"/>
            <a:ext cx="2802193" cy="52677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t>CompareTimeSlot.cpp</a:t>
            </a:r>
            <a:endParaRPr lang="en-IN"/>
          </a:p>
        </p:txBody>
      </p:sp>
      <p:sp>
        <p:nvSpPr>
          <p:cNvPr id="2" name="Flowchart: Alternate Process 1">
            <a:extLst>
              <a:ext uri="{FF2B5EF4-FFF2-40B4-BE49-F238E27FC236}">
                <a16:creationId xmlns:a16="http://schemas.microsoft.com/office/drawing/2014/main" id="{A92D0BA4-4CF9-40FE-9255-61D110B813D4}"/>
              </a:ext>
            </a:extLst>
          </p:cNvPr>
          <p:cNvSpPr/>
          <p:nvPr/>
        </p:nvSpPr>
        <p:spPr>
          <a:xfrm>
            <a:off x="641553" y="5593518"/>
            <a:ext cx="3305527" cy="1096122"/>
          </a:xfrm>
          <a:prstGeom prst="flowChartAlternateProcess">
            <a:avLst/>
          </a:prstGeom>
          <a:solidFill>
            <a:schemeClr val="bg1">
              <a:lumMod val="85000"/>
            </a:schemeClr>
          </a:solidFill>
          <a:ln>
            <a:solidFill>
              <a:schemeClr val="tx1"/>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a:t>Show is a subset of Slot</a:t>
            </a:r>
            <a:endParaRPr lang="en-IN"/>
          </a:p>
        </p:txBody>
      </p:sp>
    </p:spTree>
    <p:extLst>
      <p:ext uri="{BB962C8B-B14F-4D97-AF65-F5344CB8AC3E}">
        <p14:creationId xmlns:p14="http://schemas.microsoft.com/office/powerpoint/2010/main" val="406007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Textured blue background">
            <a:extLst>
              <a:ext uri="{FF2B5EF4-FFF2-40B4-BE49-F238E27FC236}">
                <a16:creationId xmlns:a16="http://schemas.microsoft.com/office/drawing/2014/main" id="{82EA81EA-8441-3498-CB8B-743A6E3A6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Flowchart: Process 3">
            <a:extLst>
              <a:ext uri="{FF2B5EF4-FFF2-40B4-BE49-F238E27FC236}">
                <a16:creationId xmlns:a16="http://schemas.microsoft.com/office/drawing/2014/main" id="{D1CA7AEF-C97F-0C00-4BBE-D77F13031162}"/>
              </a:ext>
            </a:extLst>
          </p:cNvPr>
          <p:cNvSpPr/>
          <p:nvPr/>
        </p:nvSpPr>
        <p:spPr>
          <a:xfrm>
            <a:off x="8386801" y="174041"/>
            <a:ext cx="3406588" cy="616323"/>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Handle Conflict function</a:t>
            </a:r>
          </a:p>
        </p:txBody>
      </p:sp>
      <p:sp>
        <p:nvSpPr>
          <p:cNvPr id="18" name="Flowchart: Decision 17">
            <a:extLst>
              <a:ext uri="{FF2B5EF4-FFF2-40B4-BE49-F238E27FC236}">
                <a16:creationId xmlns:a16="http://schemas.microsoft.com/office/drawing/2014/main" id="{2727E198-2788-3E0D-8FFE-10951DFE8B07}"/>
              </a:ext>
            </a:extLst>
          </p:cNvPr>
          <p:cNvSpPr/>
          <p:nvPr/>
        </p:nvSpPr>
        <p:spPr>
          <a:xfrm>
            <a:off x="224938" y="1827877"/>
            <a:ext cx="5434851" cy="1725703"/>
          </a:xfrm>
          <a:prstGeom prst="flowChartDecision">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If current user show time and previous user show time are same but show name are different</a:t>
            </a:r>
          </a:p>
        </p:txBody>
      </p:sp>
      <p:sp>
        <p:nvSpPr>
          <p:cNvPr id="21" name="Rectangle: Rounded Corners 20">
            <a:extLst>
              <a:ext uri="{FF2B5EF4-FFF2-40B4-BE49-F238E27FC236}">
                <a16:creationId xmlns:a16="http://schemas.microsoft.com/office/drawing/2014/main" id="{18A65A8A-7097-F9A7-DBAA-C450131F1CB7}"/>
              </a:ext>
            </a:extLst>
          </p:cNvPr>
          <p:cNvSpPr/>
          <p:nvPr/>
        </p:nvSpPr>
        <p:spPr>
          <a:xfrm>
            <a:off x="6017342" y="2499536"/>
            <a:ext cx="834080" cy="382383"/>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Yes</a:t>
            </a:r>
          </a:p>
        </p:txBody>
      </p:sp>
      <p:sp>
        <p:nvSpPr>
          <p:cNvPr id="23" name="Flowchart: Data 22">
            <a:extLst>
              <a:ext uri="{FF2B5EF4-FFF2-40B4-BE49-F238E27FC236}">
                <a16:creationId xmlns:a16="http://schemas.microsoft.com/office/drawing/2014/main" id="{798C09F8-1C4C-7ABE-A38B-64016F81F096}"/>
              </a:ext>
            </a:extLst>
          </p:cNvPr>
          <p:cNvSpPr/>
          <p:nvPr/>
        </p:nvSpPr>
        <p:spPr>
          <a:xfrm>
            <a:off x="7024117" y="2234125"/>
            <a:ext cx="3866029" cy="941294"/>
          </a:xfrm>
          <a:prstGeom prst="flowChartInputOutpu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Current user show is missed and show time is updated as 25</a:t>
            </a:r>
          </a:p>
        </p:txBody>
      </p:sp>
      <p:sp>
        <p:nvSpPr>
          <p:cNvPr id="25" name="Flowchart: Decision 24">
            <a:extLst>
              <a:ext uri="{FF2B5EF4-FFF2-40B4-BE49-F238E27FC236}">
                <a16:creationId xmlns:a16="http://schemas.microsoft.com/office/drawing/2014/main" id="{656841BB-D427-278D-7513-54CEDF91959A}"/>
              </a:ext>
            </a:extLst>
          </p:cNvPr>
          <p:cNvSpPr/>
          <p:nvPr/>
        </p:nvSpPr>
        <p:spPr>
          <a:xfrm>
            <a:off x="153219" y="4126072"/>
            <a:ext cx="5548626" cy="2005851"/>
          </a:xfrm>
          <a:prstGeom prst="flowChartDecision">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Else if current user and previous user show name are same as well as their free time and show time are also same</a:t>
            </a:r>
          </a:p>
        </p:txBody>
      </p:sp>
      <p:sp>
        <p:nvSpPr>
          <p:cNvPr id="5" name="Flowchart: Terminator 4">
            <a:extLst>
              <a:ext uri="{FF2B5EF4-FFF2-40B4-BE49-F238E27FC236}">
                <a16:creationId xmlns:a16="http://schemas.microsoft.com/office/drawing/2014/main" id="{9571CDF6-CC61-4EAC-7EA0-D3B26411CAF4}"/>
              </a:ext>
            </a:extLst>
          </p:cNvPr>
          <p:cNvSpPr/>
          <p:nvPr/>
        </p:nvSpPr>
        <p:spPr>
          <a:xfrm>
            <a:off x="605666" y="116360"/>
            <a:ext cx="1700981" cy="550607"/>
          </a:xfrm>
          <a:prstGeom prst="flowChartTerminator">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Start</a:t>
            </a:r>
          </a:p>
        </p:txBody>
      </p:sp>
      <p:sp>
        <p:nvSpPr>
          <p:cNvPr id="3" name="Rectangle: Rounded Corners 2">
            <a:extLst>
              <a:ext uri="{FF2B5EF4-FFF2-40B4-BE49-F238E27FC236}">
                <a16:creationId xmlns:a16="http://schemas.microsoft.com/office/drawing/2014/main" id="{05081A28-1E37-A90A-72C8-2A5733822F89}"/>
              </a:ext>
            </a:extLst>
          </p:cNvPr>
          <p:cNvSpPr/>
          <p:nvPr/>
        </p:nvSpPr>
        <p:spPr>
          <a:xfrm>
            <a:off x="5898922" y="4891096"/>
            <a:ext cx="952500" cy="475801"/>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Yes</a:t>
            </a:r>
          </a:p>
        </p:txBody>
      </p:sp>
      <p:sp>
        <p:nvSpPr>
          <p:cNvPr id="10" name="Flowchart: Data 9">
            <a:extLst>
              <a:ext uri="{FF2B5EF4-FFF2-40B4-BE49-F238E27FC236}">
                <a16:creationId xmlns:a16="http://schemas.microsoft.com/office/drawing/2014/main" id="{DB2DAA28-2C0D-51F9-4A7D-6038209902CB}"/>
              </a:ext>
            </a:extLst>
          </p:cNvPr>
          <p:cNvSpPr/>
          <p:nvPr/>
        </p:nvSpPr>
        <p:spPr>
          <a:xfrm>
            <a:off x="6869864" y="4025980"/>
            <a:ext cx="3753970" cy="2218762"/>
          </a:xfrm>
          <a:prstGeom prst="flowChartInputOutpu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Both current user and the previous user will watch the show at same time together and that show time and free time of both user will be marked as 0</a:t>
            </a:r>
          </a:p>
        </p:txBody>
      </p:sp>
      <p:sp>
        <p:nvSpPr>
          <p:cNvPr id="27" name="Flowchart: Data 26">
            <a:extLst>
              <a:ext uri="{FF2B5EF4-FFF2-40B4-BE49-F238E27FC236}">
                <a16:creationId xmlns:a16="http://schemas.microsoft.com/office/drawing/2014/main" id="{5640431B-E5D8-019E-3A77-721C2ADC8DEB}"/>
              </a:ext>
            </a:extLst>
          </p:cNvPr>
          <p:cNvSpPr/>
          <p:nvPr/>
        </p:nvSpPr>
        <p:spPr>
          <a:xfrm>
            <a:off x="95608" y="824283"/>
            <a:ext cx="2721097" cy="898244"/>
          </a:xfrm>
          <a:prstGeom prst="flowChartInputOutpu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Read CSV file taken as input</a:t>
            </a:r>
          </a:p>
          <a:p>
            <a:pPr algn="ctr"/>
            <a:endParaRPr lang="en-IN">
              <a:solidFill>
                <a:schemeClr val="tx1"/>
              </a:solidFill>
            </a:endParaRPr>
          </a:p>
        </p:txBody>
      </p:sp>
      <p:cxnSp>
        <p:nvCxnSpPr>
          <p:cNvPr id="29" name="Straight Arrow Connector 28">
            <a:extLst>
              <a:ext uri="{FF2B5EF4-FFF2-40B4-BE49-F238E27FC236}">
                <a16:creationId xmlns:a16="http://schemas.microsoft.com/office/drawing/2014/main" id="{11496960-0181-24A8-5679-A10328768BF7}"/>
              </a:ext>
            </a:extLst>
          </p:cNvPr>
          <p:cNvCxnSpPr>
            <a:stCxn id="5" idx="2"/>
            <a:endCxn id="27" idx="1"/>
          </p:cNvCxnSpPr>
          <p:nvPr/>
        </p:nvCxnSpPr>
        <p:spPr>
          <a:xfrm>
            <a:off x="1456157" y="666967"/>
            <a:ext cx="0" cy="1573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E2917B63-A8A5-E810-C794-47A14A7FB6A9}"/>
              </a:ext>
            </a:extLst>
          </p:cNvPr>
          <p:cNvCxnSpPr>
            <a:cxnSpLocks/>
            <a:stCxn id="18" idx="3"/>
            <a:endCxn id="21" idx="1"/>
          </p:cNvCxnSpPr>
          <p:nvPr/>
        </p:nvCxnSpPr>
        <p:spPr>
          <a:xfrm flipV="1">
            <a:off x="5659789" y="2690728"/>
            <a:ext cx="357553"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0BE4830B-05C5-496F-25CD-299451292BBF}"/>
              </a:ext>
            </a:extLst>
          </p:cNvPr>
          <p:cNvCxnSpPr>
            <a:cxnSpLocks/>
            <a:stCxn id="25" idx="3"/>
            <a:endCxn id="3" idx="1"/>
          </p:cNvCxnSpPr>
          <p:nvPr/>
        </p:nvCxnSpPr>
        <p:spPr>
          <a:xfrm flipV="1">
            <a:off x="5701845" y="5128997"/>
            <a:ext cx="19707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F7BC22B7-771A-6A4A-608E-3A37FA946919}"/>
              </a:ext>
            </a:extLst>
          </p:cNvPr>
          <p:cNvCxnSpPr>
            <a:cxnSpLocks/>
            <a:stCxn id="21" idx="3"/>
            <a:endCxn id="23" idx="2"/>
          </p:cNvCxnSpPr>
          <p:nvPr/>
        </p:nvCxnSpPr>
        <p:spPr>
          <a:xfrm>
            <a:off x="6851422" y="2690728"/>
            <a:ext cx="559298" cy="140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FBE8F2E0-4177-E6F7-F844-6DD0E5DF7A95}"/>
              </a:ext>
            </a:extLst>
          </p:cNvPr>
          <p:cNvCxnSpPr>
            <a:cxnSpLocks/>
            <a:stCxn id="3" idx="3"/>
            <a:endCxn id="10" idx="2"/>
          </p:cNvCxnSpPr>
          <p:nvPr/>
        </p:nvCxnSpPr>
        <p:spPr>
          <a:xfrm>
            <a:off x="6851422" y="5128997"/>
            <a:ext cx="393839" cy="63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Connector: Elbow 48">
            <a:extLst>
              <a:ext uri="{FF2B5EF4-FFF2-40B4-BE49-F238E27FC236}">
                <a16:creationId xmlns:a16="http://schemas.microsoft.com/office/drawing/2014/main" id="{48EEBA68-006B-5F85-77BD-79D49D136E74}"/>
              </a:ext>
            </a:extLst>
          </p:cNvPr>
          <p:cNvCxnSpPr>
            <a:cxnSpLocks/>
            <a:stCxn id="23" idx="5"/>
            <a:endCxn id="88" idx="0"/>
          </p:cNvCxnSpPr>
          <p:nvPr/>
        </p:nvCxnSpPr>
        <p:spPr>
          <a:xfrm>
            <a:off x="10503543" y="2704772"/>
            <a:ext cx="1132748" cy="1013501"/>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Connector: Elbow 51">
            <a:extLst>
              <a:ext uri="{FF2B5EF4-FFF2-40B4-BE49-F238E27FC236}">
                <a16:creationId xmlns:a16="http://schemas.microsoft.com/office/drawing/2014/main" id="{0522FC2D-DA64-46C1-647A-DB0C9B9C2987}"/>
              </a:ext>
            </a:extLst>
          </p:cNvPr>
          <p:cNvCxnSpPr>
            <a:cxnSpLocks/>
            <a:stCxn id="10" idx="5"/>
          </p:cNvCxnSpPr>
          <p:nvPr/>
        </p:nvCxnSpPr>
        <p:spPr>
          <a:xfrm flipV="1">
            <a:off x="10248437" y="4253045"/>
            <a:ext cx="1359870" cy="88231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Rectangle: Rounded Corners 16">
            <a:extLst>
              <a:ext uri="{FF2B5EF4-FFF2-40B4-BE49-F238E27FC236}">
                <a16:creationId xmlns:a16="http://schemas.microsoft.com/office/drawing/2014/main" id="{B830197B-CBFB-C697-FEA7-ABD89F20F0CE}"/>
              </a:ext>
            </a:extLst>
          </p:cNvPr>
          <p:cNvSpPr/>
          <p:nvPr/>
        </p:nvSpPr>
        <p:spPr>
          <a:xfrm>
            <a:off x="2503917" y="3662410"/>
            <a:ext cx="876892" cy="398385"/>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No</a:t>
            </a:r>
          </a:p>
        </p:txBody>
      </p:sp>
      <p:cxnSp>
        <p:nvCxnSpPr>
          <p:cNvPr id="50" name="Straight Arrow Connector 49">
            <a:extLst>
              <a:ext uri="{FF2B5EF4-FFF2-40B4-BE49-F238E27FC236}">
                <a16:creationId xmlns:a16="http://schemas.microsoft.com/office/drawing/2014/main" id="{63DF7709-2450-4323-6994-0B553FF87EE7}"/>
              </a:ext>
            </a:extLst>
          </p:cNvPr>
          <p:cNvCxnSpPr>
            <a:stCxn id="18" idx="2"/>
            <a:endCxn id="17" idx="0"/>
          </p:cNvCxnSpPr>
          <p:nvPr/>
        </p:nvCxnSpPr>
        <p:spPr>
          <a:xfrm flipH="1">
            <a:off x="2942363" y="3553580"/>
            <a:ext cx="1" cy="1088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D591250C-F424-A75A-5996-25668C2C29B7}"/>
              </a:ext>
            </a:extLst>
          </p:cNvPr>
          <p:cNvCxnSpPr>
            <a:stCxn id="17" idx="2"/>
            <a:endCxn id="25" idx="0"/>
          </p:cNvCxnSpPr>
          <p:nvPr/>
        </p:nvCxnSpPr>
        <p:spPr>
          <a:xfrm flipH="1">
            <a:off x="2927532" y="4060795"/>
            <a:ext cx="14831" cy="652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6" name="Rectangle: Rounded Corners 65">
            <a:extLst>
              <a:ext uri="{FF2B5EF4-FFF2-40B4-BE49-F238E27FC236}">
                <a16:creationId xmlns:a16="http://schemas.microsoft.com/office/drawing/2014/main" id="{FBD43BCF-A49F-0D79-2FB4-6E6F17D5297B}"/>
              </a:ext>
            </a:extLst>
          </p:cNvPr>
          <p:cNvSpPr/>
          <p:nvPr/>
        </p:nvSpPr>
        <p:spPr>
          <a:xfrm>
            <a:off x="4203832" y="6257376"/>
            <a:ext cx="1455957" cy="398385"/>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No Conflict</a:t>
            </a:r>
          </a:p>
        </p:txBody>
      </p:sp>
      <p:sp>
        <p:nvSpPr>
          <p:cNvPr id="67" name="Rectangle: Rounded Corners 66">
            <a:extLst>
              <a:ext uri="{FF2B5EF4-FFF2-40B4-BE49-F238E27FC236}">
                <a16:creationId xmlns:a16="http://schemas.microsoft.com/office/drawing/2014/main" id="{29B4BF7A-5C55-848C-1A60-DDC0EC5640FD}"/>
              </a:ext>
            </a:extLst>
          </p:cNvPr>
          <p:cNvSpPr/>
          <p:nvPr/>
        </p:nvSpPr>
        <p:spPr>
          <a:xfrm>
            <a:off x="2489086" y="6239092"/>
            <a:ext cx="876892" cy="398385"/>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No</a:t>
            </a:r>
          </a:p>
        </p:txBody>
      </p:sp>
      <p:cxnSp>
        <p:nvCxnSpPr>
          <p:cNvPr id="71" name="Connector: Elbow 70">
            <a:extLst>
              <a:ext uri="{FF2B5EF4-FFF2-40B4-BE49-F238E27FC236}">
                <a16:creationId xmlns:a16="http://schemas.microsoft.com/office/drawing/2014/main" id="{A4B120AC-17A2-76CA-75EE-89317FABFC93}"/>
              </a:ext>
            </a:extLst>
          </p:cNvPr>
          <p:cNvCxnSpPr>
            <a:cxnSpLocks/>
            <a:stCxn id="66" idx="3"/>
          </p:cNvCxnSpPr>
          <p:nvPr/>
        </p:nvCxnSpPr>
        <p:spPr>
          <a:xfrm flipV="1">
            <a:off x="5659789" y="4265680"/>
            <a:ext cx="5976079" cy="2190889"/>
          </a:xfrm>
          <a:prstGeom prst="bentConnector3">
            <a:avLst>
              <a:gd name="adj1" fmla="val 9985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A459CFAB-0018-38AF-6B58-4D3D8014A070}"/>
              </a:ext>
            </a:extLst>
          </p:cNvPr>
          <p:cNvCxnSpPr>
            <a:stCxn id="25" idx="2"/>
            <a:endCxn id="67" idx="0"/>
          </p:cNvCxnSpPr>
          <p:nvPr/>
        </p:nvCxnSpPr>
        <p:spPr>
          <a:xfrm>
            <a:off x="2927532" y="6131923"/>
            <a:ext cx="0" cy="1071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8" name="Straight Arrow Connector 77">
            <a:extLst>
              <a:ext uri="{FF2B5EF4-FFF2-40B4-BE49-F238E27FC236}">
                <a16:creationId xmlns:a16="http://schemas.microsoft.com/office/drawing/2014/main" id="{B051E364-8929-CE82-3CE0-360B340198E9}"/>
              </a:ext>
            </a:extLst>
          </p:cNvPr>
          <p:cNvCxnSpPr>
            <a:stCxn id="67" idx="3"/>
            <a:endCxn id="66" idx="1"/>
          </p:cNvCxnSpPr>
          <p:nvPr/>
        </p:nvCxnSpPr>
        <p:spPr>
          <a:xfrm>
            <a:off x="3365978" y="6438285"/>
            <a:ext cx="837854" cy="182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 name="Flowchart: Decision 1">
            <a:extLst>
              <a:ext uri="{FF2B5EF4-FFF2-40B4-BE49-F238E27FC236}">
                <a16:creationId xmlns:a16="http://schemas.microsoft.com/office/drawing/2014/main" id="{6FF857DA-6FAA-F8E8-DAC9-A2F2EC0C1F87}"/>
              </a:ext>
            </a:extLst>
          </p:cNvPr>
          <p:cNvSpPr/>
          <p:nvPr/>
        </p:nvSpPr>
        <p:spPr>
          <a:xfrm>
            <a:off x="3782325" y="396941"/>
            <a:ext cx="4604476" cy="1102398"/>
          </a:xfrm>
          <a:prstGeom prst="flowChartDecision">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a:solidFill>
                  <a:schemeClr val="tx1"/>
                </a:solidFill>
              </a:rPr>
              <a:t>While </a:t>
            </a:r>
            <a:r>
              <a:rPr lang="en-IN" err="1">
                <a:solidFill>
                  <a:schemeClr val="tx1"/>
                </a:solidFill>
              </a:rPr>
              <a:t>daywise</a:t>
            </a:r>
            <a:r>
              <a:rPr lang="en-IN">
                <a:solidFill>
                  <a:schemeClr val="tx1"/>
                </a:solidFill>
              </a:rPr>
              <a:t> all users are not traversed</a:t>
            </a:r>
          </a:p>
        </p:txBody>
      </p:sp>
      <p:sp>
        <p:nvSpPr>
          <p:cNvPr id="87" name="Rectangle: Rounded Corners 86">
            <a:extLst>
              <a:ext uri="{FF2B5EF4-FFF2-40B4-BE49-F238E27FC236}">
                <a16:creationId xmlns:a16="http://schemas.microsoft.com/office/drawing/2014/main" id="{A751C192-E323-386F-35FB-D866DC7999C4}"/>
              </a:ext>
            </a:extLst>
          </p:cNvPr>
          <p:cNvSpPr/>
          <p:nvPr/>
        </p:nvSpPr>
        <p:spPr>
          <a:xfrm>
            <a:off x="9856993" y="1051869"/>
            <a:ext cx="963705" cy="549088"/>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End</a:t>
            </a:r>
          </a:p>
        </p:txBody>
      </p:sp>
      <p:sp>
        <p:nvSpPr>
          <p:cNvPr id="88" name="Oval 87">
            <a:extLst>
              <a:ext uri="{FF2B5EF4-FFF2-40B4-BE49-F238E27FC236}">
                <a16:creationId xmlns:a16="http://schemas.microsoft.com/office/drawing/2014/main" id="{69ACC7B7-2475-835D-1AD4-0D7E042E231B}"/>
              </a:ext>
            </a:extLst>
          </p:cNvPr>
          <p:cNvSpPr/>
          <p:nvPr/>
        </p:nvSpPr>
        <p:spPr>
          <a:xfrm>
            <a:off x="11360138" y="3718273"/>
            <a:ext cx="552305" cy="549088"/>
          </a:xfrm>
          <a:prstGeom prst="ellipse">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p>
        </p:txBody>
      </p:sp>
      <p:sp>
        <p:nvSpPr>
          <p:cNvPr id="89" name="Oval 88">
            <a:extLst>
              <a:ext uri="{FF2B5EF4-FFF2-40B4-BE49-F238E27FC236}">
                <a16:creationId xmlns:a16="http://schemas.microsoft.com/office/drawing/2014/main" id="{EEFF1C66-9FFE-E119-E5AE-01589F7FA2A9}"/>
              </a:ext>
            </a:extLst>
          </p:cNvPr>
          <p:cNvSpPr/>
          <p:nvPr/>
        </p:nvSpPr>
        <p:spPr>
          <a:xfrm>
            <a:off x="2991760" y="996883"/>
            <a:ext cx="552305" cy="578828"/>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p>
        </p:txBody>
      </p:sp>
      <p:sp>
        <p:nvSpPr>
          <p:cNvPr id="113" name="Rectangle: Rounded Corners 112">
            <a:extLst>
              <a:ext uri="{FF2B5EF4-FFF2-40B4-BE49-F238E27FC236}">
                <a16:creationId xmlns:a16="http://schemas.microsoft.com/office/drawing/2014/main" id="{8F4FDEDB-7BA0-5B38-DD6B-47B873D71D8A}"/>
              </a:ext>
            </a:extLst>
          </p:cNvPr>
          <p:cNvSpPr/>
          <p:nvPr/>
        </p:nvSpPr>
        <p:spPr>
          <a:xfrm>
            <a:off x="5678960" y="1671186"/>
            <a:ext cx="834080" cy="382383"/>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Yes</a:t>
            </a:r>
          </a:p>
        </p:txBody>
      </p:sp>
      <p:sp>
        <p:nvSpPr>
          <p:cNvPr id="114" name="Rectangle: Rounded Corners 113">
            <a:extLst>
              <a:ext uri="{FF2B5EF4-FFF2-40B4-BE49-F238E27FC236}">
                <a16:creationId xmlns:a16="http://schemas.microsoft.com/office/drawing/2014/main" id="{2F80A93F-A73B-ED45-ED59-00977C5FA8B1}"/>
              </a:ext>
            </a:extLst>
          </p:cNvPr>
          <p:cNvSpPr/>
          <p:nvPr/>
        </p:nvSpPr>
        <p:spPr>
          <a:xfrm>
            <a:off x="8526442" y="1114328"/>
            <a:ext cx="876892" cy="398385"/>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No</a:t>
            </a:r>
          </a:p>
        </p:txBody>
      </p:sp>
      <p:cxnSp>
        <p:nvCxnSpPr>
          <p:cNvPr id="116" name="Straight Arrow Connector 115">
            <a:extLst>
              <a:ext uri="{FF2B5EF4-FFF2-40B4-BE49-F238E27FC236}">
                <a16:creationId xmlns:a16="http://schemas.microsoft.com/office/drawing/2014/main" id="{3D13DA02-908F-07C6-7197-A082AD7BC969}"/>
              </a:ext>
            </a:extLst>
          </p:cNvPr>
          <p:cNvCxnSpPr>
            <a:stCxn id="27" idx="5"/>
            <a:endCxn id="89" idx="2"/>
          </p:cNvCxnSpPr>
          <p:nvPr/>
        </p:nvCxnSpPr>
        <p:spPr>
          <a:xfrm>
            <a:off x="2544595" y="1273405"/>
            <a:ext cx="447165" cy="128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2" name="Straight Arrow Connector 121">
            <a:extLst>
              <a:ext uri="{FF2B5EF4-FFF2-40B4-BE49-F238E27FC236}">
                <a16:creationId xmlns:a16="http://schemas.microsoft.com/office/drawing/2014/main" id="{3531A685-EFE7-DDDA-71ED-7BF6F6CA317B}"/>
              </a:ext>
            </a:extLst>
          </p:cNvPr>
          <p:cNvCxnSpPr>
            <a:cxnSpLocks/>
            <a:stCxn id="2" idx="2"/>
            <a:endCxn id="113" idx="0"/>
          </p:cNvCxnSpPr>
          <p:nvPr/>
        </p:nvCxnSpPr>
        <p:spPr>
          <a:xfrm>
            <a:off x="6084563" y="1499339"/>
            <a:ext cx="11437" cy="17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53E052C2-2755-F361-6CAE-BEB25FE1F132}"/>
              </a:ext>
            </a:extLst>
          </p:cNvPr>
          <p:cNvCxnSpPr>
            <a:stCxn id="113" idx="1"/>
            <a:endCxn id="18" idx="0"/>
          </p:cNvCxnSpPr>
          <p:nvPr/>
        </p:nvCxnSpPr>
        <p:spPr>
          <a:xfrm flipH="1" flipV="1">
            <a:off x="2942364" y="1827877"/>
            <a:ext cx="2736596" cy="3450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4" name="Straight Arrow Connector 133">
            <a:extLst>
              <a:ext uri="{FF2B5EF4-FFF2-40B4-BE49-F238E27FC236}">
                <a16:creationId xmlns:a16="http://schemas.microsoft.com/office/drawing/2014/main" id="{1F5CD9F2-0822-B77D-0A6A-C2522C437AAC}"/>
              </a:ext>
            </a:extLst>
          </p:cNvPr>
          <p:cNvCxnSpPr>
            <a:cxnSpLocks/>
            <a:stCxn id="114" idx="3"/>
          </p:cNvCxnSpPr>
          <p:nvPr/>
        </p:nvCxnSpPr>
        <p:spPr>
          <a:xfrm>
            <a:off x="9403334" y="1326413"/>
            <a:ext cx="914400" cy="914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B8C1B3E7-A8FB-77F3-89FB-62E42DDE0955}"/>
              </a:ext>
            </a:extLst>
          </p:cNvPr>
          <p:cNvCxnSpPr>
            <a:stCxn id="114" idx="3"/>
          </p:cNvCxnSpPr>
          <p:nvPr/>
        </p:nvCxnSpPr>
        <p:spPr>
          <a:xfrm flipV="1">
            <a:off x="9403334" y="1313520"/>
            <a:ext cx="450802"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9" name="Straight Arrow Connector 148">
            <a:extLst>
              <a:ext uri="{FF2B5EF4-FFF2-40B4-BE49-F238E27FC236}">
                <a16:creationId xmlns:a16="http://schemas.microsoft.com/office/drawing/2014/main" id="{D1723D62-95FA-E903-642D-DA3DC00B8BD0}"/>
              </a:ext>
            </a:extLst>
          </p:cNvPr>
          <p:cNvCxnSpPr>
            <a:cxnSpLocks/>
            <a:stCxn id="2" idx="2"/>
            <a:endCxn id="113" idx="0"/>
          </p:cNvCxnSpPr>
          <p:nvPr/>
        </p:nvCxnSpPr>
        <p:spPr>
          <a:xfrm>
            <a:off x="6084563" y="1499339"/>
            <a:ext cx="11437" cy="17184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9" name="Connector: Elbow 178">
            <a:extLst>
              <a:ext uri="{FF2B5EF4-FFF2-40B4-BE49-F238E27FC236}">
                <a16:creationId xmlns:a16="http://schemas.microsoft.com/office/drawing/2014/main" id="{436EE45E-2B35-CC60-B25D-999DBFA3680D}"/>
              </a:ext>
            </a:extLst>
          </p:cNvPr>
          <p:cNvCxnSpPr>
            <a:cxnSpLocks/>
            <a:stCxn id="89" idx="6"/>
            <a:endCxn id="2" idx="1"/>
          </p:cNvCxnSpPr>
          <p:nvPr/>
        </p:nvCxnSpPr>
        <p:spPr>
          <a:xfrm flipV="1">
            <a:off x="3544065" y="948140"/>
            <a:ext cx="238260" cy="338157"/>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2" name="Connector: Elbow 181">
            <a:extLst>
              <a:ext uri="{FF2B5EF4-FFF2-40B4-BE49-F238E27FC236}">
                <a16:creationId xmlns:a16="http://schemas.microsoft.com/office/drawing/2014/main" id="{819B0FA4-F48B-220F-8233-6EE2A16B5FB1}"/>
              </a:ext>
            </a:extLst>
          </p:cNvPr>
          <p:cNvCxnSpPr>
            <a:stCxn id="2" idx="3"/>
            <a:endCxn id="114" idx="1"/>
          </p:cNvCxnSpPr>
          <p:nvPr/>
        </p:nvCxnSpPr>
        <p:spPr>
          <a:xfrm>
            <a:off x="8386801" y="948140"/>
            <a:ext cx="139641" cy="365381"/>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935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Textured blue background">
            <a:extLst>
              <a:ext uri="{FF2B5EF4-FFF2-40B4-BE49-F238E27FC236}">
                <a16:creationId xmlns:a16="http://schemas.microsoft.com/office/drawing/2014/main" id="{84AE0360-FD03-B0C2-A2B1-744F58EB7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4C0F6592-5225-D20D-0F07-45C962826568}"/>
              </a:ext>
            </a:extLst>
          </p:cNvPr>
          <p:cNvSpPr/>
          <p:nvPr/>
        </p:nvSpPr>
        <p:spPr>
          <a:xfrm>
            <a:off x="8208456" y="256388"/>
            <a:ext cx="2802193" cy="526777"/>
          </a:xfrm>
          <a:prstGeom prst="rect">
            <a:avLst/>
          </a:prstGeom>
          <a:solidFill>
            <a:srgbClr val="F5F5F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MakeFunction.cpp</a:t>
            </a:r>
            <a:endParaRPr lang="en-IN">
              <a:solidFill>
                <a:schemeClr val="tx1"/>
              </a:solidFill>
            </a:endParaRPr>
          </a:p>
        </p:txBody>
      </p:sp>
      <p:sp>
        <p:nvSpPr>
          <p:cNvPr id="5" name="Flowchart: Terminator 4">
            <a:extLst>
              <a:ext uri="{FF2B5EF4-FFF2-40B4-BE49-F238E27FC236}">
                <a16:creationId xmlns:a16="http://schemas.microsoft.com/office/drawing/2014/main" id="{A9388F00-3D1E-4E3F-6CFA-EE7BE6A7411A}"/>
              </a:ext>
            </a:extLst>
          </p:cNvPr>
          <p:cNvSpPr/>
          <p:nvPr/>
        </p:nvSpPr>
        <p:spPr>
          <a:xfrm>
            <a:off x="1656836" y="120227"/>
            <a:ext cx="1700981" cy="550607"/>
          </a:xfrm>
          <a:prstGeom prst="flowChartTerminator">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Start</a:t>
            </a:r>
          </a:p>
        </p:txBody>
      </p:sp>
      <p:sp>
        <p:nvSpPr>
          <p:cNvPr id="6" name="Rectangle 5">
            <a:extLst>
              <a:ext uri="{FF2B5EF4-FFF2-40B4-BE49-F238E27FC236}">
                <a16:creationId xmlns:a16="http://schemas.microsoft.com/office/drawing/2014/main" id="{DAA29AA3-944E-901E-5A63-1C512CCE0620}"/>
              </a:ext>
            </a:extLst>
          </p:cNvPr>
          <p:cNvSpPr/>
          <p:nvPr/>
        </p:nvSpPr>
        <p:spPr>
          <a:xfrm>
            <a:off x="1106229" y="883187"/>
            <a:ext cx="2802193" cy="526777"/>
          </a:xfrm>
          <a:prstGeom prst="rect">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Call Handle Conflict Function</a:t>
            </a:r>
            <a:endParaRPr lang="en-IN">
              <a:solidFill>
                <a:schemeClr val="tx1"/>
              </a:solidFill>
            </a:endParaRPr>
          </a:p>
        </p:txBody>
      </p:sp>
      <p:sp>
        <p:nvSpPr>
          <p:cNvPr id="7" name="Flowchart: Decision 6">
            <a:extLst>
              <a:ext uri="{FF2B5EF4-FFF2-40B4-BE49-F238E27FC236}">
                <a16:creationId xmlns:a16="http://schemas.microsoft.com/office/drawing/2014/main" id="{8EEEDD75-355F-6D60-2D16-893E6C28027B}"/>
              </a:ext>
            </a:extLst>
          </p:cNvPr>
          <p:cNvSpPr/>
          <p:nvPr/>
        </p:nvSpPr>
        <p:spPr>
          <a:xfrm>
            <a:off x="6195529" y="1428123"/>
            <a:ext cx="3431458" cy="1278193"/>
          </a:xfrm>
          <a:prstGeom prst="flowChartDecision">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a:solidFill>
                  <a:schemeClr val="tx1"/>
                </a:solidFill>
              </a:rPr>
              <a:t>Show Comes Before Free Time</a:t>
            </a:r>
          </a:p>
        </p:txBody>
      </p:sp>
      <p:sp>
        <p:nvSpPr>
          <p:cNvPr id="8" name="Flowchart: Alternate Process 7">
            <a:extLst>
              <a:ext uri="{FF2B5EF4-FFF2-40B4-BE49-F238E27FC236}">
                <a16:creationId xmlns:a16="http://schemas.microsoft.com/office/drawing/2014/main" id="{025227AF-5D2F-FAF0-B107-27CD5C74BEAD}"/>
              </a:ext>
            </a:extLst>
          </p:cNvPr>
          <p:cNvSpPr/>
          <p:nvPr/>
        </p:nvSpPr>
        <p:spPr>
          <a:xfrm>
            <a:off x="4477786" y="3235813"/>
            <a:ext cx="806245" cy="422787"/>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Yes</a:t>
            </a:r>
          </a:p>
        </p:txBody>
      </p:sp>
      <p:sp>
        <p:nvSpPr>
          <p:cNvPr id="9" name="Flowchart: Process 8">
            <a:extLst>
              <a:ext uri="{FF2B5EF4-FFF2-40B4-BE49-F238E27FC236}">
                <a16:creationId xmlns:a16="http://schemas.microsoft.com/office/drawing/2014/main" id="{90CE1AF3-B41D-160D-AE60-0879A9D733C6}"/>
              </a:ext>
            </a:extLst>
          </p:cNvPr>
          <p:cNvSpPr/>
          <p:nvPr/>
        </p:nvSpPr>
        <p:spPr>
          <a:xfrm>
            <a:off x="3994501" y="3874911"/>
            <a:ext cx="1772817" cy="422787"/>
          </a:xfrm>
          <a:prstGeom prst="flowChart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Missed Show++</a:t>
            </a:r>
          </a:p>
        </p:txBody>
      </p:sp>
      <p:sp>
        <p:nvSpPr>
          <p:cNvPr id="10" name="Flowchart: Alternate Process 9">
            <a:extLst>
              <a:ext uri="{FF2B5EF4-FFF2-40B4-BE49-F238E27FC236}">
                <a16:creationId xmlns:a16="http://schemas.microsoft.com/office/drawing/2014/main" id="{30AD8407-4AE5-1CC8-6FBD-C87787BA6297}"/>
              </a:ext>
            </a:extLst>
          </p:cNvPr>
          <p:cNvSpPr/>
          <p:nvPr/>
        </p:nvSpPr>
        <p:spPr>
          <a:xfrm>
            <a:off x="2083281" y="4208218"/>
            <a:ext cx="806245" cy="422787"/>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No</a:t>
            </a:r>
          </a:p>
        </p:txBody>
      </p:sp>
      <p:sp>
        <p:nvSpPr>
          <p:cNvPr id="11" name="Flowchart: Decision 10">
            <a:extLst>
              <a:ext uri="{FF2B5EF4-FFF2-40B4-BE49-F238E27FC236}">
                <a16:creationId xmlns:a16="http://schemas.microsoft.com/office/drawing/2014/main" id="{7DD00F1E-BDF1-0DE0-37B8-875D86CF4911}"/>
              </a:ext>
            </a:extLst>
          </p:cNvPr>
          <p:cNvSpPr/>
          <p:nvPr/>
        </p:nvSpPr>
        <p:spPr>
          <a:xfrm>
            <a:off x="860936" y="4769989"/>
            <a:ext cx="3237219" cy="1278193"/>
          </a:xfrm>
          <a:prstGeom prst="flowChartDecision">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If ShowTime is a Subset of Slot Time</a:t>
            </a:r>
          </a:p>
        </p:txBody>
      </p:sp>
      <p:sp>
        <p:nvSpPr>
          <p:cNvPr id="12" name="Flowchart: Alternate Process 11">
            <a:extLst>
              <a:ext uri="{FF2B5EF4-FFF2-40B4-BE49-F238E27FC236}">
                <a16:creationId xmlns:a16="http://schemas.microsoft.com/office/drawing/2014/main" id="{54040A5B-0B67-82C4-59D5-8310B00D6837}"/>
              </a:ext>
            </a:extLst>
          </p:cNvPr>
          <p:cNvSpPr/>
          <p:nvPr/>
        </p:nvSpPr>
        <p:spPr>
          <a:xfrm>
            <a:off x="4426970" y="5197691"/>
            <a:ext cx="806245" cy="422787"/>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Yes</a:t>
            </a:r>
          </a:p>
        </p:txBody>
      </p:sp>
      <p:sp>
        <p:nvSpPr>
          <p:cNvPr id="13" name="Flowchart: Process 12">
            <a:extLst>
              <a:ext uri="{FF2B5EF4-FFF2-40B4-BE49-F238E27FC236}">
                <a16:creationId xmlns:a16="http://schemas.microsoft.com/office/drawing/2014/main" id="{AC497570-E9F8-956B-06C8-C9A757F306E4}"/>
              </a:ext>
            </a:extLst>
          </p:cNvPr>
          <p:cNvSpPr/>
          <p:nvPr/>
        </p:nvSpPr>
        <p:spPr>
          <a:xfrm>
            <a:off x="3897143" y="5756565"/>
            <a:ext cx="1853382" cy="607141"/>
          </a:xfrm>
          <a:prstGeom prst="flowChart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Watch Show On Show Time</a:t>
            </a:r>
          </a:p>
        </p:txBody>
      </p:sp>
      <p:sp>
        <p:nvSpPr>
          <p:cNvPr id="14" name="Flowchart: Alternate Process 13">
            <a:extLst>
              <a:ext uri="{FF2B5EF4-FFF2-40B4-BE49-F238E27FC236}">
                <a16:creationId xmlns:a16="http://schemas.microsoft.com/office/drawing/2014/main" id="{6FE51AC4-066E-9C8D-4035-B7FC67018465}"/>
              </a:ext>
            </a:extLst>
          </p:cNvPr>
          <p:cNvSpPr/>
          <p:nvPr/>
        </p:nvSpPr>
        <p:spPr>
          <a:xfrm>
            <a:off x="2076422" y="6187166"/>
            <a:ext cx="806245" cy="422787"/>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No</a:t>
            </a:r>
          </a:p>
        </p:txBody>
      </p:sp>
      <p:sp>
        <p:nvSpPr>
          <p:cNvPr id="15" name="Flowchart: Decision 14">
            <a:extLst>
              <a:ext uri="{FF2B5EF4-FFF2-40B4-BE49-F238E27FC236}">
                <a16:creationId xmlns:a16="http://schemas.microsoft.com/office/drawing/2014/main" id="{7EE40AB0-1A3B-5B8C-0622-1A97B926A72D}"/>
              </a:ext>
            </a:extLst>
          </p:cNvPr>
          <p:cNvSpPr/>
          <p:nvPr/>
        </p:nvSpPr>
        <p:spPr>
          <a:xfrm>
            <a:off x="887154" y="2808111"/>
            <a:ext cx="3237219" cy="1278193"/>
          </a:xfrm>
          <a:prstGeom prst="flowChartDecision">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If ShowTime =(25,25,25,25)</a:t>
            </a:r>
          </a:p>
        </p:txBody>
      </p:sp>
      <p:sp>
        <p:nvSpPr>
          <p:cNvPr id="16" name="Flowchart: Alternate Process 15">
            <a:extLst>
              <a:ext uri="{FF2B5EF4-FFF2-40B4-BE49-F238E27FC236}">
                <a16:creationId xmlns:a16="http://schemas.microsoft.com/office/drawing/2014/main" id="{FBF11AFA-A048-EFC0-5A8C-11576855E105}"/>
              </a:ext>
            </a:extLst>
          </p:cNvPr>
          <p:cNvSpPr/>
          <p:nvPr/>
        </p:nvSpPr>
        <p:spPr>
          <a:xfrm>
            <a:off x="10446774" y="1855825"/>
            <a:ext cx="806245" cy="422787"/>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Yes</a:t>
            </a:r>
          </a:p>
        </p:txBody>
      </p:sp>
      <p:sp>
        <p:nvSpPr>
          <p:cNvPr id="18" name="Flowchart: Alternate Process 17">
            <a:extLst>
              <a:ext uri="{FF2B5EF4-FFF2-40B4-BE49-F238E27FC236}">
                <a16:creationId xmlns:a16="http://schemas.microsoft.com/office/drawing/2014/main" id="{C6F32AE5-D099-933D-76D8-594EE643A5B6}"/>
              </a:ext>
            </a:extLst>
          </p:cNvPr>
          <p:cNvSpPr/>
          <p:nvPr/>
        </p:nvSpPr>
        <p:spPr>
          <a:xfrm>
            <a:off x="7504421" y="2952984"/>
            <a:ext cx="806245" cy="422787"/>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No</a:t>
            </a:r>
          </a:p>
        </p:txBody>
      </p:sp>
      <p:sp>
        <p:nvSpPr>
          <p:cNvPr id="19" name="Flowchart: Alternate Process 18">
            <a:extLst>
              <a:ext uri="{FF2B5EF4-FFF2-40B4-BE49-F238E27FC236}">
                <a16:creationId xmlns:a16="http://schemas.microsoft.com/office/drawing/2014/main" id="{47F0A7BE-7B1A-4F45-B23C-2B70836894D0}"/>
              </a:ext>
            </a:extLst>
          </p:cNvPr>
          <p:cNvSpPr/>
          <p:nvPr/>
        </p:nvSpPr>
        <p:spPr>
          <a:xfrm>
            <a:off x="9635613" y="2639961"/>
            <a:ext cx="2428568" cy="1125794"/>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User will Watch the Show On the Same Day, But At His Own Time </a:t>
            </a:r>
          </a:p>
        </p:txBody>
      </p:sp>
      <p:sp>
        <p:nvSpPr>
          <p:cNvPr id="20" name="Flowchart: Alternate Process 19">
            <a:extLst>
              <a:ext uri="{FF2B5EF4-FFF2-40B4-BE49-F238E27FC236}">
                <a16:creationId xmlns:a16="http://schemas.microsoft.com/office/drawing/2014/main" id="{16DD2DFE-A7DB-FDA4-E448-296E83D66D93}"/>
              </a:ext>
            </a:extLst>
          </p:cNvPr>
          <p:cNvSpPr/>
          <p:nvPr/>
        </p:nvSpPr>
        <p:spPr>
          <a:xfrm>
            <a:off x="6693259" y="3774631"/>
            <a:ext cx="2428568" cy="1000432"/>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Show Comes After All Free Time Slots.</a:t>
            </a:r>
          </a:p>
        </p:txBody>
      </p:sp>
      <p:sp>
        <p:nvSpPr>
          <p:cNvPr id="21" name="Flowchart: Alternate Process 20">
            <a:extLst>
              <a:ext uri="{FF2B5EF4-FFF2-40B4-BE49-F238E27FC236}">
                <a16:creationId xmlns:a16="http://schemas.microsoft.com/office/drawing/2014/main" id="{FB2E7B7D-BEA6-3D41-3BF0-365F446E44B4}"/>
              </a:ext>
            </a:extLst>
          </p:cNvPr>
          <p:cNvSpPr/>
          <p:nvPr/>
        </p:nvSpPr>
        <p:spPr>
          <a:xfrm>
            <a:off x="6693259" y="5063345"/>
            <a:ext cx="2428568" cy="1000432"/>
          </a:xfrm>
          <a:prstGeom prst="flowChartAlternateProcess">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Miss The Show,</a:t>
            </a:r>
          </a:p>
          <a:p>
            <a:pPr algn="ctr"/>
            <a:r>
              <a:rPr lang="en-IN">
                <a:solidFill>
                  <a:schemeClr val="tx1"/>
                </a:solidFill>
              </a:rPr>
              <a:t>Missed Show++</a:t>
            </a:r>
          </a:p>
        </p:txBody>
      </p:sp>
      <p:cxnSp>
        <p:nvCxnSpPr>
          <p:cNvPr id="23" name="Straight Arrow Connector 22">
            <a:extLst>
              <a:ext uri="{FF2B5EF4-FFF2-40B4-BE49-F238E27FC236}">
                <a16:creationId xmlns:a16="http://schemas.microsoft.com/office/drawing/2014/main" id="{5B4AD881-6A1F-1EEC-FAC8-92F4E8D3E5F3}"/>
              </a:ext>
            </a:extLst>
          </p:cNvPr>
          <p:cNvCxnSpPr>
            <a:stCxn id="5" idx="2"/>
            <a:endCxn id="6" idx="0"/>
          </p:cNvCxnSpPr>
          <p:nvPr/>
        </p:nvCxnSpPr>
        <p:spPr>
          <a:xfrm flipH="1">
            <a:off x="2507326" y="670834"/>
            <a:ext cx="1" cy="2123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FCF26AB0-EE00-D5A4-8FAD-58779F655C67}"/>
              </a:ext>
            </a:extLst>
          </p:cNvPr>
          <p:cNvCxnSpPr>
            <a:stCxn id="15" idx="2"/>
            <a:endCxn id="10" idx="0"/>
          </p:cNvCxnSpPr>
          <p:nvPr/>
        </p:nvCxnSpPr>
        <p:spPr>
          <a:xfrm flipH="1">
            <a:off x="2486404" y="4086304"/>
            <a:ext cx="19360" cy="1219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6E0B1D5D-A924-5FA9-B552-18188BBDFAE6}"/>
              </a:ext>
            </a:extLst>
          </p:cNvPr>
          <p:cNvCxnSpPr>
            <a:stCxn id="10" idx="2"/>
            <a:endCxn id="11" idx="0"/>
          </p:cNvCxnSpPr>
          <p:nvPr/>
        </p:nvCxnSpPr>
        <p:spPr>
          <a:xfrm flipH="1">
            <a:off x="2479546" y="4631005"/>
            <a:ext cx="6858" cy="1389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4B0F932E-7F1F-380A-B1FA-CDC74C692AFA}"/>
              </a:ext>
            </a:extLst>
          </p:cNvPr>
          <p:cNvCxnSpPr>
            <a:stCxn id="11" idx="2"/>
            <a:endCxn id="14" idx="0"/>
          </p:cNvCxnSpPr>
          <p:nvPr/>
        </p:nvCxnSpPr>
        <p:spPr>
          <a:xfrm flipH="1">
            <a:off x="2479545" y="6048182"/>
            <a:ext cx="1" cy="1389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Connector: Elbow 35">
            <a:extLst>
              <a:ext uri="{FF2B5EF4-FFF2-40B4-BE49-F238E27FC236}">
                <a16:creationId xmlns:a16="http://schemas.microsoft.com/office/drawing/2014/main" id="{747ABDE2-B66C-0A4E-84BE-E2758ABA7F8D}"/>
              </a:ext>
            </a:extLst>
          </p:cNvPr>
          <p:cNvCxnSpPr>
            <a:cxnSpLocks/>
            <a:stCxn id="14" idx="2"/>
            <a:endCxn id="7" idx="0"/>
          </p:cNvCxnSpPr>
          <p:nvPr/>
        </p:nvCxnSpPr>
        <p:spPr>
          <a:xfrm rot="5400000" flipH="1" flipV="1">
            <a:off x="2604486" y="1303181"/>
            <a:ext cx="5181830" cy="5431713"/>
          </a:xfrm>
          <a:prstGeom prst="bentConnector5">
            <a:avLst>
              <a:gd name="adj1" fmla="val -2894"/>
              <a:gd name="adj2" fmla="val 65612"/>
              <a:gd name="adj3" fmla="val 10441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a:extLst>
              <a:ext uri="{FF2B5EF4-FFF2-40B4-BE49-F238E27FC236}">
                <a16:creationId xmlns:a16="http://schemas.microsoft.com/office/drawing/2014/main" id="{A121294A-36CA-8B80-5FE4-5850636A569A}"/>
              </a:ext>
            </a:extLst>
          </p:cNvPr>
          <p:cNvCxnSpPr>
            <a:stCxn id="15" idx="3"/>
            <a:endCxn id="8" idx="1"/>
          </p:cNvCxnSpPr>
          <p:nvPr/>
        </p:nvCxnSpPr>
        <p:spPr>
          <a:xfrm flipV="1">
            <a:off x="4124373" y="3447207"/>
            <a:ext cx="353413"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8C0CD2D9-9372-5512-72E4-541D9385808A}"/>
              </a:ext>
            </a:extLst>
          </p:cNvPr>
          <p:cNvCxnSpPr>
            <a:cxnSpLocks/>
            <a:stCxn id="8" idx="2"/>
            <a:endCxn id="9" idx="0"/>
          </p:cNvCxnSpPr>
          <p:nvPr/>
        </p:nvCxnSpPr>
        <p:spPr>
          <a:xfrm>
            <a:off x="4880909" y="3658600"/>
            <a:ext cx="1" cy="2163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7881283E-F20B-2BFC-7008-BFF2218E0528}"/>
              </a:ext>
            </a:extLst>
          </p:cNvPr>
          <p:cNvCxnSpPr>
            <a:stCxn id="11" idx="3"/>
            <a:endCxn id="12" idx="1"/>
          </p:cNvCxnSpPr>
          <p:nvPr/>
        </p:nvCxnSpPr>
        <p:spPr>
          <a:xfrm flipV="1">
            <a:off x="4098155" y="5409085"/>
            <a:ext cx="328815"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E219A6FF-DF7B-D162-059E-49E1D8E2E750}"/>
              </a:ext>
            </a:extLst>
          </p:cNvPr>
          <p:cNvCxnSpPr>
            <a:stCxn id="12" idx="2"/>
            <a:endCxn id="13" idx="0"/>
          </p:cNvCxnSpPr>
          <p:nvPr/>
        </p:nvCxnSpPr>
        <p:spPr>
          <a:xfrm flipH="1">
            <a:off x="4823834" y="5620478"/>
            <a:ext cx="6259" cy="1360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24877165-5BA1-D580-4EEB-176192262A07}"/>
              </a:ext>
            </a:extLst>
          </p:cNvPr>
          <p:cNvCxnSpPr>
            <a:stCxn id="7" idx="3"/>
            <a:endCxn id="16" idx="1"/>
          </p:cNvCxnSpPr>
          <p:nvPr/>
        </p:nvCxnSpPr>
        <p:spPr>
          <a:xfrm flipV="1">
            <a:off x="9626987" y="2067219"/>
            <a:ext cx="81978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a:extLst>
              <a:ext uri="{FF2B5EF4-FFF2-40B4-BE49-F238E27FC236}">
                <a16:creationId xmlns:a16="http://schemas.microsoft.com/office/drawing/2014/main" id="{84297D59-2B14-2DB4-4915-7A6F21B98ED2}"/>
              </a:ext>
            </a:extLst>
          </p:cNvPr>
          <p:cNvCxnSpPr>
            <a:stCxn id="7" idx="2"/>
            <a:endCxn id="18" idx="0"/>
          </p:cNvCxnSpPr>
          <p:nvPr/>
        </p:nvCxnSpPr>
        <p:spPr>
          <a:xfrm flipH="1">
            <a:off x="7907544" y="2706316"/>
            <a:ext cx="3714" cy="2466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a:extLst>
              <a:ext uri="{FF2B5EF4-FFF2-40B4-BE49-F238E27FC236}">
                <a16:creationId xmlns:a16="http://schemas.microsoft.com/office/drawing/2014/main" id="{F3BEE88F-6206-9AF3-9D8E-9D1875EF2F7D}"/>
              </a:ext>
            </a:extLst>
          </p:cNvPr>
          <p:cNvCxnSpPr>
            <a:stCxn id="18" idx="2"/>
            <a:endCxn id="20" idx="0"/>
          </p:cNvCxnSpPr>
          <p:nvPr/>
        </p:nvCxnSpPr>
        <p:spPr>
          <a:xfrm flipH="1">
            <a:off x="7907543" y="3375771"/>
            <a:ext cx="1" cy="3988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Straight Arrow Connector 64">
            <a:extLst>
              <a:ext uri="{FF2B5EF4-FFF2-40B4-BE49-F238E27FC236}">
                <a16:creationId xmlns:a16="http://schemas.microsoft.com/office/drawing/2014/main" id="{D748517D-8336-8C76-62DA-6F4FEE9A975A}"/>
              </a:ext>
            </a:extLst>
          </p:cNvPr>
          <p:cNvCxnSpPr>
            <a:stCxn id="20" idx="2"/>
            <a:endCxn id="21" idx="0"/>
          </p:cNvCxnSpPr>
          <p:nvPr/>
        </p:nvCxnSpPr>
        <p:spPr>
          <a:xfrm>
            <a:off x="7907543" y="4775063"/>
            <a:ext cx="0" cy="2882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a:extLst>
              <a:ext uri="{FF2B5EF4-FFF2-40B4-BE49-F238E27FC236}">
                <a16:creationId xmlns:a16="http://schemas.microsoft.com/office/drawing/2014/main" id="{3FF61593-AF1B-FEF6-4021-72A61DE0F873}"/>
              </a:ext>
            </a:extLst>
          </p:cNvPr>
          <p:cNvCxnSpPr>
            <a:stCxn id="16" idx="2"/>
            <a:endCxn id="19" idx="0"/>
          </p:cNvCxnSpPr>
          <p:nvPr/>
        </p:nvCxnSpPr>
        <p:spPr>
          <a:xfrm>
            <a:off x="10849897" y="2278612"/>
            <a:ext cx="0" cy="3613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4" name="Flowchart: Connector 113">
            <a:extLst>
              <a:ext uri="{FF2B5EF4-FFF2-40B4-BE49-F238E27FC236}">
                <a16:creationId xmlns:a16="http://schemas.microsoft.com/office/drawing/2014/main" id="{BCAFC9F5-4907-01FB-CC25-9C79B1E430A2}"/>
              </a:ext>
            </a:extLst>
          </p:cNvPr>
          <p:cNvSpPr/>
          <p:nvPr/>
        </p:nvSpPr>
        <p:spPr>
          <a:xfrm>
            <a:off x="2295931" y="1495889"/>
            <a:ext cx="422787" cy="376660"/>
          </a:xfrm>
          <a:prstGeom prst="flowChartConnector">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p>
        </p:txBody>
      </p:sp>
      <p:sp>
        <p:nvSpPr>
          <p:cNvPr id="115" name="Flowchart: Decision 114">
            <a:extLst>
              <a:ext uri="{FF2B5EF4-FFF2-40B4-BE49-F238E27FC236}">
                <a16:creationId xmlns:a16="http://schemas.microsoft.com/office/drawing/2014/main" id="{4F69DC07-EFAE-2380-EA49-5CBD8F4D7F15}"/>
              </a:ext>
            </a:extLst>
          </p:cNvPr>
          <p:cNvSpPr/>
          <p:nvPr/>
        </p:nvSpPr>
        <p:spPr>
          <a:xfrm>
            <a:off x="402086" y="1958201"/>
            <a:ext cx="4207355" cy="703512"/>
          </a:xfrm>
          <a:prstGeom prst="flowChartDecision">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While all ShowTime Are Not Traversed</a:t>
            </a:r>
          </a:p>
        </p:txBody>
      </p:sp>
      <p:cxnSp>
        <p:nvCxnSpPr>
          <p:cNvPr id="143" name="Straight Arrow Connector 142">
            <a:extLst>
              <a:ext uri="{FF2B5EF4-FFF2-40B4-BE49-F238E27FC236}">
                <a16:creationId xmlns:a16="http://schemas.microsoft.com/office/drawing/2014/main" id="{3DE272F1-FAB9-0902-2AD3-ECA87B6B6434}"/>
              </a:ext>
            </a:extLst>
          </p:cNvPr>
          <p:cNvCxnSpPr>
            <a:stCxn id="6" idx="2"/>
            <a:endCxn id="114" idx="0"/>
          </p:cNvCxnSpPr>
          <p:nvPr/>
        </p:nvCxnSpPr>
        <p:spPr>
          <a:xfrm flipH="1">
            <a:off x="2507325" y="1409964"/>
            <a:ext cx="1" cy="859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6" name="Straight Arrow Connector 145">
            <a:extLst>
              <a:ext uri="{FF2B5EF4-FFF2-40B4-BE49-F238E27FC236}">
                <a16:creationId xmlns:a16="http://schemas.microsoft.com/office/drawing/2014/main" id="{842D3D3E-13DF-9EF6-66DF-91D3BD51AB0B}"/>
              </a:ext>
            </a:extLst>
          </p:cNvPr>
          <p:cNvCxnSpPr>
            <a:cxnSpLocks/>
            <a:stCxn id="114" idx="4"/>
            <a:endCxn id="115" idx="0"/>
          </p:cNvCxnSpPr>
          <p:nvPr/>
        </p:nvCxnSpPr>
        <p:spPr>
          <a:xfrm flipH="1">
            <a:off x="2505764" y="1872549"/>
            <a:ext cx="1561" cy="856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9" name="Straight Arrow Connector 148">
            <a:extLst>
              <a:ext uri="{FF2B5EF4-FFF2-40B4-BE49-F238E27FC236}">
                <a16:creationId xmlns:a16="http://schemas.microsoft.com/office/drawing/2014/main" id="{9F33301C-33B0-C57C-A6FE-B65AC962CD2D}"/>
              </a:ext>
            </a:extLst>
          </p:cNvPr>
          <p:cNvCxnSpPr>
            <a:cxnSpLocks/>
            <a:stCxn id="115" idx="2"/>
            <a:endCxn id="15" idx="0"/>
          </p:cNvCxnSpPr>
          <p:nvPr/>
        </p:nvCxnSpPr>
        <p:spPr>
          <a:xfrm>
            <a:off x="2505764" y="2661713"/>
            <a:ext cx="0" cy="1463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0" name="Flowchart: Connector 169">
            <a:extLst>
              <a:ext uri="{FF2B5EF4-FFF2-40B4-BE49-F238E27FC236}">
                <a16:creationId xmlns:a16="http://schemas.microsoft.com/office/drawing/2014/main" id="{8C0E4E0E-B9A6-3DB6-0007-55CB26A85E26}"/>
              </a:ext>
            </a:extLst>
          </p:cNvPr>
          <p:cNvSpPr/>
          <p:nvPr/>
        </p:nvSpPr>
        <p:spPr>
          <a:xfrm>
            <a:off x="10639384" y="4157944"/>
            <a:ext cx="422787" cy="376660"/>
          </a:xfrm>
          <a:prstGeom prst="flowChartConnector">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p>
        </p:txBody>
      </p:sp>
      <p:sp>
        <p:nvSpPr>
          <p:cNvPr id="171" name="Flowchart: Connector 170">
            <a:extLst>
              <a:ext uri="{FF2B5EF4-FFF2-40B4-BE49-F238E27FC236}">
                <a16:creationId xmlns:a16="http://schemas.microsoft.com/office/drawing/2014/main" id="{C313205F-7F6A-E108-E6AB-663811C59CAE}"/>
              </a:ext>
            </a:extLst>
          </p:cNvPr>
          <p:cNvSpPr/>
          <p:nvPr/>
        </p:nvSpPr>
        <p:spPr>
          <a:xfrm>
            <a:off x="4669514" y="4410520"/>
            <a:ext cx="422787" cy="376660"/>
          </a:xfrm>
          <a:prstGeom prst="flowChartConnector">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p>
        </p:txBody>
      </p:sp>
      <p:sp>
        <p:nvSpPr>
          <p:cNvPr id="172" name="Flowchart: Connector 171">
            <a:extLst>
              <a:ext uri="{FF2B5EF4-FFF2-40B4-BE49-F238E27FC236}">
                <a16:creationId xmlns:a16="http://schemas.microsoft.com/office/drawing/2014/main" id="{FC30CA57-72DB-C452-7D48-9DBD616B83D9}"/>
              </a:ext>
            </a:extLst>
          </p:cNvPr>
          <p:cNvSpPr/>
          <p:nvPr/>
        </p:nvSpPr>
        <p:spPr>
          <a:xfrm>
            <a:off x="3272795" y="6301337"/>
            <a:ext cx="422787" cy="376660"/>
          </a:xfrm>
          <a:prstGeom prst="flowChartConnector">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p>
        </p:txBody>
      </p:sp>
      <p:sp>
        <p:nvSpPr>
          <p:cNvPr id="173" name="Flowchart: Connector 172">
            <a:extLst>
              <a:ext uri="{FF2B5EF4-FFF2-40B4-BE49-F238E27FC236}">
                <a16:creationId xmlns:a16="http://schemas.microsoft.com/office/drawing/2014/main" id="{C02BBE15-F811-9541-4932-3A3CFFAB2796}"/>
              </a:ext>
            </a:extLst>
          </p:cNvPr>
          <p:cNvSpPr/>
          <p:nvPr/>
        </p:nvSpPr>
        <p:spPr>
          <a:xfrm>
            <a:off x="7699865" y="6267315"/>
            <a:ext cx="422787" cy="376660"/>
          </a:xfrm>
          <a:prstGeom prst="flowChartConnector">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p>
        </p:txBody>
      </p:sp>
      <p:cxnSp>
        <p:nvCxnSpPr>
          <p:cNvPr id="177" name="Straight Arrow Connector 176">
            <a:extLst>
              <a:ext uri="{FF2B5EF4-FFF2-40B4-BE49-F238E27FC236}">
                <a16:creationId xmlns:a16="http://schemas.microsoft.com/office/drawing/2014/main" id="{5B020443-1E55-0C0B-CED5-DE10075DA60F}"/>
              </a:ext>
            </a:extLst>
          </p:cNvPr>
          <p:cNvCxnSpPr>
            <a:cxnSpLocks/>
            <a:stCxn id="115" idx="3"/>
            <a:endCxn id="178" idx="1"/>
          </p:cNvCxnSpPr>
          <p:nvPr/>
        </p:nvCxnSpPr>
        <p:spPr>
          <a:xfrm>
            <a:off x="4609441" y="2309957"/>
            <a:ext cx="271466" cy="103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8" name="Flowchart: Terminator 177">
            <a:extLst>
              <a:ext uri="{FF2B5EF4-FFF2-40B4-BE49-F238E27FC236}">
                <a16:creationId xmlns:a16="http://schemas.microsoft.com/office/drawing/2014/main" id="{6180389A-C015-EEB1-6A8B-540A1485083F}"/>
              </a:ext>
            </a:extLst>
          </p:cNvPr>
          <p:cNvSpPr/>
          <p:nvPr/>
        </p:nvSpPr>
        <p:spPr>
          <a:xfrm>
            <a:off x="4880907" y="2142961"/>
            <a:ext cx="936038" cy="354614"/>
          </a:xfrm>
          <a:prstGeom prst="flowChartTerminator">
            <a:avLst/>
          </a:prstGeom>
          <a:solidFill>
            <a:srgbClr val="F5F5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End</a:t>
            </a:r>
          </a:p>
        </p:txBody>
      </p:sp>
      <p:cxnSp>
        <p:nvCxnSpPr>
          <p:cNvPr id="180" name="Straight Arrow Connector 179">
            <a:extLst>
              <a:ext uri="{FF2B5EF4-FFF2-40B4-BE49-F238E27FC236}">
                <a16:creationId xmlns:a16="http://schemas.microsoft.com/office/drawing/2014/main" id="{F471B37D-4854-096D-5ED4-4CA58297966B}"/>
              </a:ext>
            </a:extLst>
          </p:cNvPr>
          <p:cNvCxnSpPr>
            <a:stCxn id="19" idx="2"/>
            <a:endCxn id="170" idx="0"/>
          </p:cNvCxnSpPr>
          <p:nvPr/>
        </p:nvCxnSpPr>
        <p:spPr>
          <a:xfrm>
            <a:off x="10849897" y="3765755"/>
            <a:ext cx="881" cy="3921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2" name="Straight Arrow Connector 181">
            <a:extLst>
              <a:ext uri="{FF2B5EF4-FFF2-40B4-BE49-F238E27FC236}">
                <a16:creationId xmlns:a16="http://schemas.microsoft.com/office/drawing/2014/main" id="{EA737975-AC71-96BE-5017-33809C8240D3}"/>
              </a:ext>
            </a:extLst>
          </p:cNvPr>
          <p:cNvCxnSpPr>
            <a:stCxn id="21" idx="2"/>
            <a:endCxn id="173" idx="0"/>
          </p:cNvCxnSpPr>
          <p:nvPr/>
        </p:nvCxnSpPr>
        <p:spPr>
          <a:xfrm>
            <a:off x="7907543" y="6063777"/>
            <a:ext cx="3716" cy="2035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4" name="Straight Arrow Connector 183">
            <a:extLst>
              <a:ext uri="{FF2B5EF4-FFF2-40B4-BE49-F238E27FC236}">
                <a16:creationId xmlns:a16="http://schemas.microsoft.com/office/drawing/2014/main" id="{9170D667-D92E-A3CB-8616-5D2F9CA1E73A}"/>
              </a:ext>
            </a:extLst>
          </p:cNvPr>
          <p:cNvCxnSpPr>
            <a:stCxn id="9" idx="2"/>
            <a:endCxn id="171" idx="0"/>
          </p:cNvCxnSpPr>
          <p:nvPr/>
        </p:nvCxnSpPr>
        <p:spPr>
          <a:xfrm flipH="1">
            <a:off x="4880908" y="4297698"/>
            <a:ext cx="2" cy="1128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8" name="Connector: Elbow 187">
            <a:extLst>
              <a:ext uri="{FF2B5EF4-FFF2-40B4-BE49-F238E27FC236}">
                <a16:creationId xmlns:a16="http://schemas.microsoft.com/office/drawing/2014/main" id="{97E87EE1-7D40-EC89-7E97-F2D5668E0F0A}"/>
              </a:ext>
            </a:extLst>
          </p:cNvPr>
          <p:cNvCxnSpPr>
            <a:cxnSpLocks/>
            <a:stCxn id="13" idx="2"/>
            <a:endCxn id="172" idx="6"/>
          </p:cNvCxnSpPr>
          <p:nvPr/>
        </p:nvCxnSpPr>
        <p:spPr>
          <a:xfrm rot="5400000">
            <a:off x="4196728" y="5862560"/>
            <a:ext cx="125961" cy="1128252"/>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529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bstract background of blue mesh and nodes">
            <a:extLst>
              <a:ext uri="{FF2B5EF4-FFF2-40B4-BE49-F238E27FC236}">
                <a16:creationId xmlns:a16="http://schemas.microsoft.com/office/drawing/2014/main" id="{D44F19FF-468D-CA46-27D7-EA6F9465A72F}"/>
              </a:ext>
            </a:extLst>
          </p:cNvPr>
          <p:cNvPicPr>
            <a:picLocks noGrp="1" noChangeAspect="1"/>
          </p:cNvPicPr>
          <p:nvPr>
            <p:ph idx="1"/>
          </p:nvPr>
        </p:nvPicPr>
        <p:blipFill rotWithShape="1">
          <a:blip r:embed="rId2">
            <a:alphaModFix amt="50000"/>
          </a:blip>
          <a:srcRect l="25"/>
          <a:stretch/>
        </p:blipFill>
        <p:spPr>
          <a:xfrm>
            <a:off x="20" y="10"/>
            <a:ext cx="12188930" cy="6857990"/>
          </a:xfrm>
          <a:prstGeom prst="rect">
            <a:avLst/>
          </a:prstGeom>
        </p:spPr>
      </p:pic>
      <p:sp>
        <p:nvSpPr>
          <p:cNvPr id="2" name="Title 1">
            <a:extLst>
              <a:ext uri="{FF2B5EF4-FFF2-40B4-BE49-F238E27FC236}">
                <a16:creationId xmlns:a16="http://schemas.microsoft.com/office/drawing/2014/main" id="{2B2BA1F1-21EA-2339-0092-DE369AAFEDAB}"/>
              </a:ext>
            </a:extLst>
          </p:cNvPr>
          <p:cNvSpPr>
            <a:spLocks noGrp="1"/>
          </p:cNvSpPr>
          <p:nvPr>
            <p:ph type="title"/>
          </p:nvPr>
        </p:nvSpPr>
        <p:spPr>
          <a:xfrm>
            <a:off x="1524000" y="2161477"/>
            <a:ext cx="9144000" cy="2024126"/>
          </a:xfrm>
        </p:spPr>
        <p:txBody>
          <a:bodyPr vert="horz" lIns="91440" tIns="45720" rIns="91440" bIns="45720" rtlCol="0" anchor="b">
            <a:normAutofit/>
          </a:bodyPr>
          <a:lstStyle/>
          <a:p>
            <a:pPr algn="ctr"/>
            <a:r>
              <a:rPr lang="en-US" sz="6600">
                <a:solidFill>
                  <a:schemeClr val="bg1"/>
                </a:solidFill>
              </a:rPr>
              <a:t>Functions and their Functionality</a:t>
            </a:r>
          </a:p>
        </p:txBody>
      </p:sp>
      <p:sp>
        <p:nvSpPr>
          <p:cNvPr id="45"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6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FC05E17-65F5-42DB-B772-65F25F473DF2}">
  <we:reference id="wa200003964" version="1.0.0.0" store="en-US" storeType="OMEX"/>
  <we:alternateReferences>
    <we:reference id="WA200003964" version="1.0.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P9_TV Channel Schedular BITWISE BRAWLERS</vt:lpstr>
      <vt:lpstr>Problem</vt:lpstr>
      <vt:lpstr>Data Structures</vt:lpstr>
      <vt:lpstr>PowerPoint Presentation</vt:lpstr>
      <vt:lpstr>Algorithm</vt:lpstr>
      <vt:lpstr>PowerPoint Presentation</vt:lpstr>
      <vt:lpstr>PowerPoint Presentation</vt:lpstr>
      <vt:lpstr>PowerPoint Presentation</vt:lpstr>
      <vt:lpstr>Functions and their Functionality</vt:lpstr>
      <vt:lpstr>PowerPoint Presentation</vt:lpstr>
      <vt:lpstr>Time And Space Complexity</vt:lpstr>
      <vt:lpstr>PowerPoint Presentation</vt:lpstr>
      <vt:lpstr>PowerPoint Presentation</vt:lpstr>
      <vt:lpstr>Pseudocodes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Video Link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Chirayu Dodiya</dc:creator>
  <cp:revision>1</cp:revision>
  <dcterms:created xsi:type="dcterms:W3CDTF">2024-05-04T15:13:17Z</dcterms:created>
  <dcterms:modified xsi:type="dcterms:W3CDTF">2024-05-07T04:27:18Z</dcterms:modified>
</cp:coreProperties>
</file>