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-540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smtClean="0"/>
              <a:t>X-workZ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EB587-DDA6-4E71-B2E9-A7BEB321DEBA}" type="datetime1">
              <a:rPr lang="en-IN" smtClean="0"/>
              <a:pPr/>
              <a:t>22-03-2021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www.x-workz.in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0325FC-843B-4237-82C2-A5F6746AF3E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8129353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smtClean="0"/>
              <a:t>X-workZ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0333CC-B0D6-40F8-8AC2-7E79FD4EEB9E}" type="datetime1">
              <a:rPr lang="en-IN" smtClean="0"/>
              <a:pPr/>
              <a:t>22-03-2021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www.x-workz.in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CB88AF-AC11-4970-A6C1-9A6953CE4D0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51424101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8BA6-C339-456F-8397-652BA0FCFC6C}" type="datetime1">
              <a:rPr lang="en-IN" smtClean="0"/>
              <a:pPr/>
              <a:t>22-03-2021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www.x-workz.in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30CA-91E3-4ADB-9616-C353F68E776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03603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76F4-A576-4A04-B1FA-DD4CB0FA0A3A}" type="datetime1">
              <a:rPr lang="en-IN" smtClean="0"/>
              <a:pPr/>
              <a:t>22-03-2021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www.x-workz.in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30CA-91E3-4ADB-9616-C353F68E776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36265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CC7EA-ACE6-42F8-8CF9-CDDFD118B69D}" type="datetime1">
              <a:rPr lang="en-IN" smtClean="0"/>
              <a:pPr/>
              <a:t>22-03-2021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www.x-workz.in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30CA-91E3-4ADB-9616-C353F68E776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4056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E2C3B-58BF-4E0B-9A0B-5E1ED820CC96}" type="datetime1">
              <a:rPr lang="en-IN" smtClean="0"/>
              <a:pPr/>
              <a:t>22-03-2021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www.x-workz.in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30CA-91E3-4ADB-9616-C353F68E776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799116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C9A1F-1690-48A4-A655-EC43A524A3DD}" type="datetime1">
              <a:rPr lang="en-IN" smtClean="0"/>
              <a:pPr/>
              <a:t>22-03-2021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www.x-workz.in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30CA-91E3-4ADB-9616-C353F68E776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40657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C1F3C-EBCB-4825-B8B3-F3304550EA8B}" type="datetime1">
              <a:rPr lang="en-IN" smtClean="0"/>
              <a:pPr/>
              <a:t>22-03-2021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www.x-workz.in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30CA-91E3-4ADB-9616-C353F68E776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16323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69723-0C39-4F95-9034-BEF158DAC079}" type="datetime1">
              <a:rPr lang="en-IN" smtClean="0"/>
              <a:pPr/>
              <a:t>22-03-2021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www.x-workz.in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30CA-91E3-4ADB-9616-C353F68E776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37749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3AD71-E974-4554-A755-0748DDE3F43D}" type="datetime1">
              <a:rPr lang="en-IN" smtClean="0"/>
              <a:pPr/>
              <a:t>22-03-2021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www.x-workz.in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30CA-91E3-4ADB-9616-C353F68E776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26697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3892A-6B7F-4149-9BF4-1578F6EC438E}" type="datetime1">
              <a:rPr lang="en-IN" smtClean="0"/>
              <a:pPr/>
              <a:t>22-03-2021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www.x-workz.in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30CA-91E3-4ADB-9616-C353F68E776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51928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A0823-6F17-4E8B-8944-76C58D82D7FD}" type="datetime1">
              <a:rPr lang="en-IN" smtClean="0"/>
              <a:pPr/>
              <a:t>22-03-2021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www.x-workz.in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30CA-91E3-4ADB-9616-C353F68E776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05478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10BC6-FFC8-47CF-8BC0-8CC9B29748A6}" type="datetime1">
              <a:rPr lang="en-IN" smtClean="0"/>
              <a:pPr/>
              <a:t>22-03-2021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www.x-workz.in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30CA-91E3-4ADB-9616-C353F68E776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96959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09E5-21AB-45EA-87BA-9EAFFC33C19B}" type="datetime1">
              <a:rPr lang="en-IN" smtClean="0"/>
              <a:pPr/>
              <a:t>22-03-2021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www.x-workz.in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30CA-91E3-4ADB-9616-C353F68E776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74968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C3871-653E-4B94-A81F-5C117FC59D72}" type="datetime1">
              <a:rPr lang="en-IN" smtClean="0"/>
              <a:pPr/>
              <a:t>22-03-2021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www.x-workz.in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30CA-91E3-4ADB-9616-C353F68E776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49263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9F567-EDF5-4188-AD3D-228371D7CF9D}" type="datetime1">
              <a:rPr lang="en-IN" smtClean="0"/>
              <a:pPr/>
              <a:t>22-03-2021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www.x-workz.in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30CA-91E3-4ADB-9616-C353F68E776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5755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E0E91-B23A-4EB3-A7AC-81B68389616E}" type="datetime1">
              <a:rPr lang="en-IN" smtClean="0"/>
              <a:pPr/>
              <a:t>22-03-2021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www.x-workz.in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30CA-91E3-4ADB-9616-C353F68E776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40585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B72DD-D812-45D3-B03E-EC16EE2EBE89}" type="datetime1">
              <a:rPr lang="en-IN" smtClean="0"/>
              <a:pPr/>
              <a:t>22-03-2021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www.x-workz.in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30CA-91E3-4ADB-9616-C353F68E776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28075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48774-0E03-4AE3-9105-6DABB4ABAFA9}" type="datetime1">
              <a:rPr lang="en-IN" smtClean="0"/>
              <a:pPr/>
              <a:t>22-03-2021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www.x-workz.in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3F330CA-91E3-4ADB-9616-C353F68E776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985542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sldNum="0"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5300" y="2142310"/>
            <a:ext cx="9118600" cy="1789610"/>
          </a:xfrm>
        </p:spPr>
        <p:txBody>
          <a:bodyPr/>
          <a:lstStyle/>
          <a:p>
            <a:r>
              <a:rPr lang="en-IN" sz="6000" dirty="0" smtClean="0">
                <a:latin typeface="Algerian" panose="04020705040A02060702" pitchFamily="82" charset="0"/>
              </a:rPr>
              <a:t>Weekly </a:t>
            </a:r>
            <a:r>
              <a:rPr lang="en-IN" sz="6000" dirty="0" smtClean="0">
                <a:latin typeface="Algerian" panose="04020705040A02060702" pitchFamily="82" charset="0"/>
              </a:rPr>
              <a:t>Assessment-3</a:t>
            </a:r>
            <a:endParaRPr lang="en-IN" sz="6000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  <a:latin typeface="Algerian" panose="04020705040A02060702" pitchFamily="82" charset="0"/>
              </a:rPr>
              <a:t>By X-</a:t>
            </a:r>
            <a:r>
              <a:rPr lang="en-US" sz="2400" b="1" dirty="0" err="1" smtClean="0">
                <a:solidFill>
                  <a:schemeClr val="accent1"/>
                </a:solidFill>
                <a:latin typeface="Algerian" panose="04020705040A02060702" pitchFamily="82" charset="0"/>
              </a:rPr>
              <a:t>workZ</a:t>
            </a:r>
            <a:r>
              <a:rPr lang="en-US" sz="2400" b="1" dirty="0" smtClean="0">
                <a:solidFill>
                  <a:schemeClr val="accent1"/>
                </a:solidFill>
                <a:latin typeface="Algerian" panose="04020705040A02060702" pitchFamily="82" charset="0"/>
              </a:rPr>
              <a:t> ODC</a:t>
            </a:r>
            <a:endParaRPr lang="en-IN" sz="2400" b="1" dirty="0">
              <a:solidFill>
                <a:schemeClr val="accent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74693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31989" y="6041362"/>
            <a:ext cx="1885084" cy="365125"/>
          </a:xfrm>
        </p:spPr>
        <p:txBody>
          <a:bodyPr/>
          <a:lstStyle/>
          <a:p>
            <a:fld id="{4A9AB727-C3B8-4060-AE72-690EA1C42A72}" type="datetime1">
              <a:rPr lang="en-IN" sz="2000" smtClean="0">
                <a:solidFill>
                  <a:schemeClr val="accent1"/>
                </a:solidFill>
                <a:latin typeface="Bahnschrift" panose="020B0502040204020203" pitchFamily="34" charset="0"/>
              </a:rPr>
              <a:pPr/>
              <a:t>22-03-2021</a:t>
            </a:fld>
            <a:endParaRPr lang="en-IN" sz="2000" dirty="0">
              <a:solidFill>
                <a:schemeClr val="accent1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37958" y="5514536"/>
            <a:ext cx="4009292" cy="1138826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softEdge rad="63500"/>
          </a:effectLst>
        </p:spPr>
        <p:txBody>
          <a:bodyPr lIns="756000" rIns="756000"/>
          <a:lstStyle/>
          <a:p>
            <a:r>
              <a:rPr lang="en-IN" sz="2000" b="1" dirty="0" smtClean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  <a:cs typeface="Calibri Light" panose="020F0302020204030204" pitchFamily="34" charset="0"/>
              </a:rPr>
              <a:t>www.x-workz.in</a:t>
            </a:r>
            <a:endParaRPr lang="en-IN" sz="2000" b="1"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" panose="020B0502040204020203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3100" y="990600"/>
            <a:ext cx="838512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 smtClean="0"/>
              <a:t>What do you mean by DB and why we are using DB.</a:t>
            </a:r>
            <a:br>
              <a:rPr lang="en-IN" dirty="0" smtClean="0"/>
            </a:br>
            <a:endParaRPr lang="en-IN" dirty="0" smtClean="0"/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What de you mean by </a:t>
            </a:r>
            <a:r>
              <a:rPr lang="en-IN" dirty="0" smtClean="0"/>
              <a:t>DBMS and </a:t>
            </a:r>
            <a:r>
              <a:rPr lang="en-IN" dirty="0" smtClean="0"/>
              <a:t>RDMS.</a:t>
            </a:r>
            <a:br>
              <a:rPr lang="en-IN" dirty="0" smtClean="0"/>
            </a:br>
            <a:r>
              <a:rPr lang="en-IN" dirty="0" smtClean="0"/>
              <a:t>Difference between DBMS And RDMS.</a:t>
            </a:r>
          </a:p>
          <a:p>
            <a:pPr marL="342900" indent="-342900">
              <a:buFont typeface="+mj-lt"/>
              <a:buAutoNum type="arabicPeriod"/>
            </a:pPr>
            <a:endParaRPr lang="en-IN" dirty="0" smtClean="0"/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What is SQL and why we are using SQL.</a:t>
            </a:r>
            <a:br>
              <a:rPr lang="en-IN" dirty="0" smtClean="0"/>
            </a:br>
            <a:endParaRPr lang="en-IN" dirty="0" smtClean="0"/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What is </a:t>
            </a:r>
            <a:r>
              <a:rPr lang="en-IN" dirty="0" smtClean="0"/>
              <a:t>JDBC .</a:t>
            </a:r>
            <a:br>
              <a:rPr lang="en-IN" dirty="0" smtClean="0"/>
            </a:br>
            <a:r>
              <a:rPr lang="en-IN" dirty="0" smtClean="0"/>
              <a:t>Steps for JDBC.</a:t>
            </a:r>
            <a:br>
              <a:rPr lang="en-IN" dirty="0" smtClean="0"/>
            </a:br>
            <a:endParaRPr lang="en-IN" dirty="0" smtClean="0"/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What is OOPS.</a:t>
            </a:r>
            <a:br>
              <a:rPr lang="en-IN" dirty="0" smtClean="0"/>
            </a:br>
            <a:r>
              <a:rPr lang="en-IN" dirty="0" smtClean="0"/>
              <a:t>Explain </a:t>
            </a:r>
            <a:r>
              <a:rPr lang="en-US" dirty="0" smtClean="0"/>
              <a:t>fundamentals of oops in </a:t>
            </a:r>
            <a:r>
              <a:rPr lang="en-US" dirty="0" smtClean="0"/>
              <a:t>java.</a:t>
            </a:r>
            <a:br>
              <a:rPr lang="en-US" dirty="0" smtClean="0"/>
            </a:br>
            <a:r>
              <a:rPr lang="en-US" dirty="0" smtClean="0"/>
              <a:t>Also give one real-time example for each.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Difference between </a:t>
            </a:r>
            <a:r>
              <a:rPr lang="en-US" dirty="0" err="1" smtClean="0"/>
              <a:t>compiletime</a:t>
            </a:r>
            <a:r>
              <a:rPr lang="en-US" dirty="0" smtClean="0"/>
              <a:t> </a:t>
            </a:r>
            <a:r>
              <a:rPr lang="en-US" dirty="0" smtClean="0"/>
              <a:t>Polymorphism and runtime Polymorphism.</a:t>
            </a:r>
            <a:endParaRPr lang="en-IN" dirty="0" smtClean="0"/>
          </a:p>
          <a:p>
            <a:pPr marL="342900" indent="-342900"/>
            <a:endParaRPr lang="en-IN" dirty="0" smtClean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174531" y="212856"/>
            <a:ext cx="2367284" cy="822305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>
            <a:softEdge rad="127000"/>
          </a:effectLst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</a:rPr>
              <a:t>X-</a:t>
            </a:r>
            <a:r>
              <a:rPr lang="en-US" sz="3200" dirty="0" err="1" smtClean="0">
                <a:solidFill>
                  <a:schemeClr val="accent1"/>
                </a:solidFill>
              </a:rPr>
              <a:t>workZ</a:t>
            </a:r>
            <a:endParaRPr lang="en-IN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32167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31989" y="6041362"/>
            <a:ext cx="1885084" cy="365125"/>
          </a:xfrm>
        </p:spPr>
        <p:txBody>
          <a:bodyPr/>
          <a:lstStyle/>
          <a:p>
            <a:fld id="{4A9AB727-C3B8-4060-AE72-690EA1C42A72}" type="datetime1">
              <a:rPr lang="en-IN" sz="2000" smtClean="0">
                <a:solidFill>
                  <a:schemeClr val="accent1"/>
                </a:solidFill>
                <a:latin typeface="Bahnschrift" panose="020B0502040204020203" pitchFamily="34" charset="0"/>
              </a:rPr>
              <a:pPr/>
              <a:t>22-03-2021</a:t>
            </a:fld>
            <a:endParaRPr lang="en-IN" sz="2000" dirty="0">
              <a:solidFill>
                <a:schemeClr val="accent1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37958" y="5514536"/>
            <a:ext cx="4009292" cy="1138826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softEdge rad="63500"/>
          </a:effectLst>
        </p:spPr>
        <p:txBody>
          <a:bodyPr lIns="756000" rIns="756000"/>
          <a:lstStyle/>
          <a:p>
            <a:r>
              <a:rPr lang="en-IN" sz="2000" b="1" dirty="0" smtClean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  <a:cs typeface="Calibri Light" panose="020F0302020204030204" pitchFamily="34" charset="0"/>
              </a:rPr>
              <a:t>www.x-workz.in</a:t>
            </a:r>
            <a:endParaRPr lang="en-IN" sz="2000" b="1"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" panose="020B0502040204020203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74531" y="212856"/>
            <a:ext cx="2367284" cy="822305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>
            <a:softEdge rad="127000"/>
          </a:effectLst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</a:rPr>
              <a:t>X-</a:t>
            </a:r>
            <a:r>
              <a:rPr lang="en-US" sz="3200" dirty="0" err="1" smtClean="0">
                <a:solidFill>
                  <a:schemeClr val="accent1"/>
                </a:solidFill>
              </a:rPr>
              <a:t>workZ</a:t>
            </a:r>
            <a:endParaRPr lang="en-IN" sz="3200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3900" y="533400"/>
            <a:ext cx="533190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 startAt="7"/>
            </a:pPr>
            <a:r>
              <a:rPr lang="en-IN" dirty="0" smtClean="0"/>
              <a:t>What is constructor and types of construction.</a:t>
            </a:r>
            <a:br>
              <a:rPr lang="en-IN" dirty="0" smtClean="0"/>
            </a:br>
            <a:r>
              <a:rPr lang="en-IN" dirty="0" smtClean="0"/>
              <a:t>What is constructor chaining.</a:t>
            </a:r>
          </a:p>
          <a:p>
            <a:pPr marL="342900" indent="-342900">
              <a:buAutoNum type="arabicPeriod" startAt="7"/>
            </a:pPr>
            <a:endParaRPr lang="en-IN" dirty="0" smtClean="0"/>
          </a:p>
          <a:p>
            <a:pPr marL="342900" indent="-342900">
              <a:buAutoNum type="arabicPeriod" startAt="7"/>
            </a:pPr>
            <a:r>
              <a:rPr lang="en-IN" dirty="0" smtClean="0"/>
              <a:t>What is mysql and why we are using mysql.</a:t>
            </a:r>
          </a:p>
          <a:p>
            <a:pPr marL="342900" indent="-342900">
              <a:buAutoNum type="arabicPeriod" startAt="7"/>
            </a:pPr>
            <a:endParaRPr lang="en-IN" dirty="0" smtClean="0"/>
          </a:p>
          <a:p>
            <a:pPr marL="342900" indent="-342900">
              <a:buAutoNum type="arabicPeriod" startAt="7"/>
            </a:pPr>
            <a:r>
              <a:rPr lang="en-IN" dirty="0" smtClean="0"/>
              <a:t>Create following table with given fields </a:t>
            </a:r>
            <a:br>
              <a:rPr lang="en-IN" dirty="0" smtClean="0"/>
            </a:br>
            <a:r>
              <a:rPr lang="en-IN" dirty="0" err="1" smtClean="0"/>
              <a:t>pk</a:t>
            </a:r>
            <a:r>
              <a:rPr lang="en-IN" dirty="0" smtClean="0"/>
              <a:t> = primary key</a:t>
            </a:r>
            <a:br>
              <a:rPr lang="en-IN" dirty="0" smtClean="0"/>
            </a:br>
            <a:r>
              <a:rPr lang="en-IN" dirty="0" err="1" smtClean="0"/>
              <a:t>fk</a:t>
            </a:r>
            <a:r>
              <a:rPr lang="en-IN" dirty="0" smtClean="0"/>
              <a:t> = </a:t>
            </a:r>
            <a:r>
              <a:rPr lang="en-IN" dirty="0" err="1" smtClean="0"/>
              <a:t>forigin</a:t>
            </a:r>
            <a:r>
              <a:rPr lang="en-IN" dirty="0" smtClean="0"/>
              <a:t> key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US" dirty="0" err="1" smtClean="0"/>
              <a:t>movie_member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err="1" smtClean="0"/>
              <a:t>movies_details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 smtClean="0"/>
          </a:p>
          <a:p>
            <a:pPr marL="342900" indent="-342900"/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US" dirty="0" smtClean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90600" y="3446780"/>
          <a:ext cx="83947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625600"/>
                <a:gridCol w="2268220"/>
                <a:gridCol w="1678940"/>
                <a:gridCol w="1678940"/>
              </a:tblGrid>
              <a:tr h="326878">
                <a:tc>
                  <a:txBody>
                    <a:bodyPr/>
                    <a:lstStyle/>
                    <a:p>
                      <a:r>
                        <a:rPr lang="en-US" dirty="0" smtClean="0"/>
                        <a:t>Id (</a:t>
                      </a:r>
                      <a:r>
                        <a:rPr lang="en-US" dirty="0" err="1" smtClean="0"/>
                        <a:t>pk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 err="1"/>
                        <a:t>first_name</a:t>
                      </a:r>
                      <a:endParaRPr lang="en-US" b="1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/>
                        <a:t>last_name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 err="1" smtClean="0"/>
                        <a:t>movie_id</a:t>
                      </a:r>
                      <a:r>
                        <a:rPr lang="en-US" b="1" dirty="0" smtClean="0"/>
                        <a:t> (</a:t>
                      </a:r>
                      <a:r>
                        <a:rPr lang="en-US" b="1" dirty="0" err="1" smtClean="0"/>
                        <a:t>fk</a:t>
                      </a:r>
                      <a:r>
                        <a:rPr lang="en-US" b="1" dirty="0" smtClean="0"/>
                        <a:t>)</a:t>
                      </a:r>
                      <a:endParaRPr lang="en-US" b="1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 marL="76200" marR="76200" marT="76200" marB="76200"/>
                </a:tc>
              </a:tr>
              <a:tr h="2801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028700" y="4885266"/>
          <a:ext cx="8128000" cy="79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 smtClean="0"/>
                        <a:t>Id (</a:t>
                      </a:r>
                      <a:r>
                        <a:rPr lang="en-US" b="1" dirty="0" err="1" smtClean="0"/>
                        <a:t>pk</a:t>
                      </a:r>
                      <a:r>
                        <a:rPr lang="en-US" b="1" dirty="0" smtClean="0"/>
                        <a:t>)</a:t>
                      </a:r>
                      <a:endParaRPr lang="en-US" b="1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/>
                        <a:t>title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/>
                        <a:t>category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158324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31989" y="6041362"/>
            <a:ext cx="1885084" cy="365125"/>
          </a:xfrm>
        </p:spPr>
        <p:txBody>
          <a:bodyPr/>
          <a:lstStyle/>
          <a:p>
            <a:fld id="{4A9AB727-C3B8-4060-AE72-690EA1C42A72}" type="datetime1">
              <a:rPr lang="en-IN" sz="2000" smtClean="0">
                <a:solidFill>
                  <a:schemeClr val="accent1"/>
                </a:solidFill>
                <a:latin typeface="Bahnschrift" panose="020B0502040204020203" pitchFamily="34" charset="0"/>
              </a:rPr>
              <a:pPr/>
              <a:t>22-03-2021</a:t>
            </a:fld>
            <a:endParaRPr lang="en-IN" sz="2000" dirty="0">
              <a:solidFill>
                <a:schemeClr val="accent1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37958" y="5514536"/>
            <a:ext cx="4009292" cy="1138826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softEdge rad="63500"/>
          </a:effectLst>
        </p:spPr>
        <p:txBody>
          <a:bodyPr lIns="756000" rIns="756000"/>
          <a:lstStyle/>
          <a:p>
            <a:r>
              <a:rPr lang="en-IN" sz="2000" b="1" dirty="0" smtClean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  <a:cs typeface="Calibri Light" panose="020F0302020204030204" pitchFamily="34" charset="0"/>
              </a:rPr>
              <a:t>www.x-workz.in</a:t>
            </a:r>
            <a:endParaRPr lang="en-IN" sz="2000" b="1"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" panose="020B0502040204020203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74531" y="212856"/>
            <a:ext cx="2367284" cy="822305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>
            <a:softEdge rad="127000"/>
          </a:effectLst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</a:rPr>
              <a:t>X-</a:t>
            </a:r>
            <a:r>
              <a:rPr lang="en-US" sz="3200" dirty="0" err="1" smtClean="0">
                <a:solidFill>
                  <a:schemeClr val="accent1"/>
                </a:solidFill>
              </a:rPr>
              <a:t>workZ</a:t>
            </a:r>
            <a:endParaRPr lang="en-IN" sz="3200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9000" y="774700"/>
            <a:ext cx="7810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 startAt="10"/>
            </a:pPr>
            <a:r>
              <a:rPr lang="en-US" dirty="0" smtClean="0"/>
              <a:t>Write query to save below details into both the table</a:t>
            </a:r>
          </a:p>
          <a:p>
            <a:pPr marL="342900" indent="-342900"/>
            <a:r>
              <a:rPr lang="en-US" dirty="0" smtClean="0"/>
              <a:t>	</a:t>
            </a:r>
          </a:p>
          <a:p>
            <a:pPr marL="342900" indent="-342900">
              <a:buAutoNum type="arabicPlain" startAt="10"/>
            </a:pPr>
            <a:endParaRPr lang="en-US" dirty="0" smtClean="0"/>
          </a:p>
          <a:p>
            <a:pPr marL="342900" indent="-342900">
              <a:buAutoNum type="arabicPlain" startAt="10"/>
            </a:pPr>
            <a:endParaRPr lang="en-US" dirty="0" smtClean="0"/>
          </a:p>
          <a:p>
            <a:pPr marL="342900" indent="-342900">
              <a:buAutoNum type="arabicPlain" startAt="10"/>
            </a:pPr>
            <a:endParaRPr lang="en-US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308100" y="1303866"/>
          <a:ext cx="8128000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/>
                        <a:t>id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/>
                        <a:t>first_name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/>
                        <a:t>last_name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/>
                        <a:t>movie_id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age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Adam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Smith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Ravi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Kumar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Susan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Davidson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5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4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Jenny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Adrianna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8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6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Lee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Pong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 smtClean="0"/>
                        <a:t>Rakesh</a:t>
                      </a:r>
                      <a:endParaRPr lang="en-US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/>
                        <a:t>Kanna</a:t>
                      </a:r>
                      <a:endParaRPr lang="en-US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/>
                        <a:t>Pravin</a:t>
                      </a:r>
                      <a:endParaRPr lang="en-US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/>
                        <a:t>Rathod</a:t>
                      </a:r>
                      <a:endParaRPr lang="en-US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 smtClean="0"/>
                        <a:t>Vishal</a:t>
                      </a:r>
                      <a:endParaRPr lang="en-US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 smtClean="0"/>
                        <a:t>Hatti</a:t>
                      </a:r>
                      <a:endParaRPr lang="en-US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 smtClean="0"/>
                        <a:t>Rohan</a:t>
                      </a:r>
                      <a:endParaRPr lang="en-US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 smtClean="0"/>
                        <a:t>Patil</a:t>
                      </a:r>
                      <a:endParaRPr lang="en-US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299228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31989" y="6041362"/>
            <a:ext cx="1885084" cy="365125"/>
          </a:xfrm>
        </p:spPr>
        <p:txBody>
          <a:bodyPr/>
          <a:lstStyle/>
          <a:p>
            <a:fld id="{4A9AB727-C3B8-4060-AE72-690EA1C42A72}" type="datetime1">
              <a:rPr lang="en-IN" sz="2000" smtClean="0">
                <a:solidFill>
                  <a:schemeClr val="accent1"/>
                </a:solidFill>
                <a:latin typeface="Bahnschrift" panose="020B0502040204020203" pitchFamily="34" charset="0"/>
              </a:rPr>
              <a:pPr/>
              <a:t>22-03-2021</a:t>
            </a:fld>
            <a:endParaRPr lang="en-IN" sz="2000" dirty="0">
              <a:solidFill>
                <a:schemeClr val="accent1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37958" y="5514536"/>
            <a:ext cx="4009292" cy="1138826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softEdge rad="63500"/>
          </a:effectLst>
        </p:spPr>
        <p:txBody>
          <a:bodyPr lIns="756000" rIns="756000"/>
          <a:lstStyle/>
          <a:p>
            <a:r>
              <a:rPr lang="en-IN" sz="2000" b="1" dirty="0" smtClean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  <a:cs typeface="Calibri Light" panose="020F0302020204030204" pitchFamily="34" charset="0"/>
              </a:rPr>
              <a:t>www.x-workz.in</a:t>
            </a:r>
            <a:endParaRPr lang="en-IN" sz="2000" b="1"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" panose="020B0502040204020203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74531" y="212856"/>
            <a:ext cx="2367284" cy="822305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>
            <a:softEdge rad="127000"/>
          </a:effectLst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</a:rPr>
              <a:t>X-</a:t>
            </a:r>
            <a:r>
              <a:rPr lang="en-US" sz="3200" dirty="0" err="1" smtClean="0">
                <a:solidFill>
                  <a:schemeClr val="accent1"/>
                </a:solidFill>
              </a:rPr>
              <a:t>workZ</a:t>
            </a:r>
            <a:endParaRPr lang="en-IN" sz="3200" dirty="0">
              <a:solidFill>
                <a:schemeClr val="accent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066800" y="1227666"/>
          <a:ext cx="8128000" cy="387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100"/>
                <a:gridCol w="30099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Id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/>
                        <a:t>title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/>
                        <a:t>category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/>
                        <a:t>KGF</a:t>
                      </a:r>
                      <a:endParaRPr lang="en-US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Kannada</a:t>
                      </a:r>
                    </a:p>
                  </a:txBody>
                  <a:tcPr/>
                </a:tc>
              </a:tr>
              <a:tr h="458894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Safe House(2012)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Action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English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 smtClean="0"/>
                        <a:t>Dil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Bechara</a:t>
                      </a:r>
                      <a:endParaRPr lang="en-US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Romance</a:t>
                      </a:r>
                      <a:endParaRPr lang="en-US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Hindi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4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/>
                        <a:t>3 idiots</a:t>
                      </a:r>
                      <a:endParaRPr lang="en-US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comedy-drama</a:t>
                      </a:r>
                      <a:endParaRPr lang="en-US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Hindi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5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Vikram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Vedha</a:t>
                      </a:r>
                      <a:endParaRPr lang="en-US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action thriller</a:t>
                      </a:r>
                      <a:endParaRPr lang="en-US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Tamil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6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Chhello</a:t>
                      </a:r>
                      <a:r>
                        <a:rPr lang="en-US" dirty="0" smtClean="0"/>
                        <a:t> Divas</a:t>
                      </a:r>
                      <a:endParaRPr lang="en-US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comedy </a:t>
                      </a:r>
                      <a:endParaRPr lang="en-US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Gujarati 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7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Real Steel(2012)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Animations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English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8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Safe (2012)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Action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English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101132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31989" y="6041362"/>
            <a:ext cx="1885084" cy="365125"/>
          </a:xfrm>
        </p:spPr>
        <p:txBody>
          <a:bodyPr/>
          <a:lstStyle/>
          <a:p>
            <a:fld id="{4A9AB727-C3B8-4060-AE72-690EA1C42A72}" type="datetime1">
              <a:rPr lang="en-IN" sz="2000" smtClean="0">
                <a:solidFill>
                  <a:schemeClr val="accent1"/>
                </a:solidFill>
                <a:latin typeface="Bahnschrift" panose="020B0502040204020203" pitchFamily="34" charset="0"/>
              </a:rPr>
              <a:pPr/>
              <a:t>22-03-2021</a:t>
            </a:fld>
            <a:endParaRPr lang="en-IN" sz="2000" dirty="0">
              <a:solidFill>
                <a:schemeClr val="accent1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37958" y="5514536"/>
            <a:ext cx="4009292" cy="1138826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softEdge rad="63500"/>
          </a:effectLst>
        </p:spPr>
        <p:txBody>
          <a:bodyPr lIns="756000" rIns="756000"/>
          <a:lstStyle/>
          <a:p>
            <a:r>
              <a:rPr lang="en-IN" sz="2000" b="1" dirty="0" smtClean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  <a:cs typeface="Calibri Light" panose="020F0302020204030204" pitchFamily="34" charset="0"/>
              </a:rPr>
              <a:t>www.x-workz.in</a:t>
            </a:r>
            <a:endParaRPr lang="en-IN" sz="2000" b="1"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" panose="020B0502040204020203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74531" y="212856"/>
            <a:ext cx="2367284" cy="822305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>
            <a:softEdge rad="127000"/>
          </a:effectLst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</a:rPr>
              <a:t>X-</a:t>
            </a:r>
            <a:r>
              <a:rPr lang="en-US" sz="3200" dirty="0" err="1" smtClean="0">
                <a:solidFill>
                  <a:schemeClr val="accent1"/>
                </a:solidFill>
              </a:rPr>
              <a:t>workZ</a:t>
            </a:r>
            <a:endParaRPr lang="en-IN" sz="3200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6800" y="1016000"/>
            <a:ext cx="680628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11"/>
            </a:pPr>
            <a:r>
              <a:rPr lang="en-US" dirty="0" smtClean="0"/>
              <a:t>Write Query for left outer join.</a:t>
            </a:r>
          </a:p>
          <a:p>
            <a:pPr marL="342900" indent="-342900">
              <a:buAutoNum type="arabicPlain" startAt="11"/>
            </a:pPr>
            <a:endParaRPr lang="en-US" dirty="0" smtClean="0"/>
          </a:p>
          <a:p>
            <a:pPr marL="342900" indent="-342900">
              <a:buAutoNum type="arabicPlain" startAt="11"/>
            </a:pPr>
            <a:r>
              <a:rPr lang="en-US" dirty="0" smtClean="0"/>
              <a:t>Write a query for right join.</a:t>
            </a:r>
          </a:p>
          <a:p>
            <a:pPr marL="342900" indent="-342900">
              <a:buAutoNum type="arabicPlain" startAt="11"/>
            </a:pPr>
            <a:endParaRPr lang="en-US" dirty="0" smtClean="0"/>
          </a:p>
          <a:p>
            <a:pPr marL="342900" indent="-342900">
              <a:buFontTx/>
              <a:buAutoNum type="arabicPlain" startAt="11"/>
            </a:pPr>
            <a:r>
              <a:rPr lang="en-US" dirty="0" smtClean="0"/>
              <a:t>Write a query to get ‘</a:t>
            </a:r>
            <a:r>
              <a:rPr lang="en-US" dirty="0" err="1" smtClean="0"/>
              <a:t>movie_member</a:t>
            </a:r>
            <a:r>
              <a:rPr lang="en-US" dirty="0" smtClean="0"/>
              <a:t>’ for movie ‘3 idiots’</a:t>
            </a:r>
          </a:p>
          <a:p>
            <a:pPr marL="342900" indent="-342900">
              <a:buFontTx/>
              <a:buAutoNum type="arabicPlain" startAt="11"/>
            </a:pPr>
            <a:endParaRPr lang="en-US" dirty="0" smtClean="0"/>
          </a:p>
          <a:p>
            <a:pPr marL="342900" indent="-342900">
              <a:buFontTx/>
              <a:buAutoNum type="arabicPlain" startAt="11"/>
            </a:pPr>
            <a:r>
              <a:rPr lang="en-US" dirty="0" smtClean="0"/>
              <a:t> </a:t>
            </a:r>
            <a:r>
              <a:rPr lang="en-US" dirty="0" smtClean="0"/>
              <a:t>Write a query to get ‘</a:t>
            </a:r>
            <a:r>
              <a:rPr lang="en-US" dirty="0" err="1" smtClean="0"/>
              <a:t>movie_member</a:t>
            </a:r>
            <a:r>
              <a:rPr lang="en-US" dirty="0" smtClean="0"/>
              <a:t>’ for movie </a:t>
            </a:r>
            <a:r>
              <a:rPr lang="en-US" dirty="0" smtClean="0"/>
              <a:t>‘3 idiots’</a:t>
            </a:r>
          </a:p>
          <a:p>
            <a:pPr marL="342900" indent="-342900">
              <a:buFontTx/>
              <a:buAutoNum type="arabicPlain" startAt="11"/>
            </a:pPr>
            <a:endParaRPr lang="en-US" dirty="0" smtClean="0"/>
          </a:p>
          <a:p>
            <a:pPr marL="342900" indent="-342900">
              <a:buFontTx/>
              <a:buAutoNum type="arabicPlain" startAt="11"/>
            </a:pPr>
            <a:r>
              <a:rPr lang="en-US" dirty="0" smtClean="0"/>
              <a:t>Write a query to get only matching rows from both the table</a:t>
            </a:r>
          </a:p>
          <a:p>
            <a:pPr marL="342900" indent="-342900">
              <a:buFontTx/>
              <a:buAutoNum type="arabicPlain" startAt="11"/>
            </a:pPr>
            <a:endParaRPr lang="en-US" dirty="0" smtClean="0"/>
          </a:p>
          <a:p>
            <a:pPr marL="342900" indent="-342900">
              <a:buFontTx/>
              <a:buAutoNum type="arabicPlain" startAt="11"/>
            </a:pPr>
            <a:r>
              <a:rPr lang="en-US" dirty="0" smtClean="0"/>
              <a:t>Write a query to get all rows from right table.</a:t>
            </a:r>
          </a:p>
          <a:p>
            <a:pPr marL="342900" indent="-342900">
              <a:buFontTx/>
              <a:buAutoNum type="arabicPlain" startAt="11"/>
            </a:pPr>
            <a:endParaRPr lang="en-US" dirty="0" smtClean="0"/>
          </a:p>
          <a:p>
            <a:pPr marL="342900" indent="-342900">
              <a:buFontTx/>
              <a:buAutoNum type="arabicPlain" startAt="11"/>
            </a:pPr>
            <a:r>
              <a:rPr lang="en-US" dirty="0" smtClean="0"/>
              <a:t>Write a query to get only </a:t>
            </a:r>
            <a:r>
              <a:rPr lang="en-US" dirty="0" err="1" smtClean="0"/>
              <a:t>uniqe</a:t>
            </a:r>
            <a:r>
              <a:rPr lang="en-US" dirty="0" smtClean="0"/>
              <a:t> row from both the table.</a:t>
            </a:r>
          </a:p>
          <a:p>
            <a:pPr marL="342900" indent="-342900">
              <a:buFontTx/>
              <a:buAutoNum type="arabicPlain" startAt="11"/>
            </a:pPr>
            <a:endParaRPr lang="en-US" dirty="0" smtClean="0"/>
          </a:p>
          <a:p>
            <a:pPr marL="342900" indent="-342900">
              <a:buFontTx/>
              <a:buAutoNum type="arabicPlain" startAt="11"/>
            </a:pPr>
            <a:endParaRPr lang="en-US" dirty="0" smtClean="0"/>
          </a:p>
          <a:p>
            <a:pPr marL="342900" indent="-342900">
              <a:buFontTx/>
              <a:buAutoNum type="arabicPlain" startAt="11"/>
            </a:pPr>
            <a:endParaRPr lang="en-US" dirty="0" smtClean="0"/>
          </a:p>
          <a:p>
            <a:pPr marL="342900" indent="-342900">
              <a:buFontTx/>
              <a:buAutoNum type="arabicPlain" startAt="11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0719274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ace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2115</TotalTime>
  <Words>244</Words>
  <Application>Microsoft Office PowerPoint</Application>
  <PresentationFormat>Custom</PresentationFormat>
  <Paragraphs>144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Facet</vt:lpstr>
      <vt:lpstr>Weekly Assessment-3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Assessment</dc:title>
  <dc:creator>Lenove</dc:creator>
  <cp:lastModifiedBy>Lenove</cp:lastModifiedBy>
  <cp:revision>48</cp:revision>
  <dcterms:created xsi:type="dcterms:W3CDTF">2021-03-12T05:08:32Z</dcterms:created>
  <dcterms:modified xsi:type="dcterms:W3CDTF">2021-03-22T15:39:51Z</dcterms:modified>
</cp:coreProperties>
</file>