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70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22898" y="3314150"/>
            <a:ext cx="9742244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IN" sz="2400" lang="en-US"/>
              <a:t>R</a:t>
            </a:r>
            <a:r>
              <a:rPr altLang="en-IN" sz="2400" lang="en-US"/>
              <a:t>.</a:t>
            </a:r>
            <a:r>
              <a:rPr altLang="en-IN" sz="2400" lang="en-US"/>
              <a:t> </a:t>
            </a:r>
            <a:r>
              <a:rPr altLang="en-IN" sz="2400" lang="en-US"/>
              <a:t>D</a:t>
            </a:r>
            <a:r>
              <a:rPr altLang="en-IN" sz="2400" lang="en-US"/>
              <a:t>i</a:t>
            </a:r>
            <a:r>
              <a:rPr altLang="en-IN" sz="2400" lang="en-US"/>
              <a:t>v</a:t>
            </a:r>
            <a:r>
              <a:rPr altLang="en-IN" sz="2400" lang="en-US"/>
              <a:t>yadharshini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altLang="en-IN" dirty="0" sz="2400" lang="en-US"/>
              <a:t>312213684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asunm1455312213684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540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66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74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679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540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5171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540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186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5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676300"/>
            <a:ext cx="3232514" cy="313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2024-08-31T14:35:14Z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c82cba4a4cc24835b6c1f2034ded99ed</vt:lpwstr>
  </property>
  <property fmtid="{D5CDD505-2E9C-101B-9397-08002B2CF9AE}" pid="5" name="KSOProductBuildVer">
    <vt:lpwstr>1033-12.2.0.17562</vt:lpwstr>
  </property>
</Properties>
</file>