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2" autoAdjust="0"/>
    <p:restoredTop sz="94660"/>
  </p:normalViewPr>
  <p:slideViewPr>
    <p:cSldViewPr snapToGrid="0">
      <p:cViewPr varScale="1">
        <p:scale>
          <a:sx n="56" d="100"/>
          <a:sy n="56" d="100"/>
        </p:scale>
        <p:origin x="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8D7E4-A144-8B0A-D7F5-960EC6A5F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18C047-9996-8F68-76CF-6240F997E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E44A89-9ECC-87C7-EA3C-FF33D611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631F-400A-4CEC-B6CA-B527AED7E1C3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186173-E4EB-95C0-DE39-C850CC74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97D8B2-4AF2-92E8-CC54-DB8F07F0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9272-6B25-4663-9AA9-DD5741AAB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49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89360-4833-097D-6C8A-86FD42B3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5EB1B3-74F5-633F-02DD-6F68362B3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DB49A2-B604-24D2-2EE0-3E078AD8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631F-400A-4CEC-B6CA-B527AED7E1C3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927622-0706-A3FB-71C2-A0CEEC16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0D2D7C-9F35-C6E3-97FF-1FAE7439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9272-6B25-4663-9AA9-DD5741AAB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82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449AD9-65A8-1E94-54E6-C6468840A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7F906C-D240-1D26-DB80-2BBEF5FCA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2EC638-E485-8D2A-1DBC-F2977734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631F-400A-4CEC-B6CA-B527AED7E1C3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7A9CC-5CD7-AE87-A5CB-54EE8B49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847545-EB6E-CBF1-57DB-6BBCF48D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9272-6B25-4663-9AA9-DD5741AAB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40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160E1-D0FD-FF50-4B41-CD21F371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399082-DC1E-C0F5-8E9D-5AB1C84C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04AF99-C0CA-2FF7-35CF-33C71110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631F-400A-4CEC-B6CA-B527AED7E1C3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5C35FB-5B6D-A4BE-0180-D5F0A2FF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FB8F7C-4367-4294-1504-A93AA7B6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9272-6B25-4663-9AA9-DD5741AAB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50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CA06E-E90B-811E-2949-5F044126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BB46ED-8D29-DD9C-810A-5687D42D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BC2240-E885-5ABB-1AD3-0632AEA6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631F-400A-4CEC-B6CA-B527AED7E1C3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174672-340C-C2D7-E90E-5F1FB42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4A032C-E9E2-660B-DBF0-3294B43E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9272-6B25-4663-9AA9-DD5741AAB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6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EC966-B2AD-FC2E-FB14-A625DC67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EA771-EB78-EE80-4CA3-11384E84B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B58EC0-0B9C-DC8C-B1A0-5A4E87B97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8C9547-0639-9801-7E98-1521247B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631F-400A-4CEC-B6CA-B527AED7E1C3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2E06C1-31D3-FE36-61FB-161EC5BF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45E968-DC0A-5B0F-A6F5-149E17C8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9272-6B25-4663-9AA9-DD5741AAB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10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9C613-C3C5-6689-5E70-55057FB0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4F02D4-C292-0F67-D536-FB5FE9FE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36DB07-9C71-C48A-B93D-C38BE79CD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91BCFA-33C3-EAC1-4ED2-613028550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C82F6B-1753-B496-FB3B-F17678C32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44AF3AD-0588-1762-5EF2-D5402CFB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631F-400A-4CEC-B6CA-B527AED7E1C3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D071A9-81E5-ED5A-0FCE-36065920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462C54-53D1-B43F-FAEC-C02C4B6B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9272-6B25-4663-9AA9-DD5741AAB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91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0AE59-A67E-54AF-50ED-3ABCBEE2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D4F04E-5F87-41B7-FD26-A83A1DF6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631F-400A-4CEC-B6CA-B527AED7E1C3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DAC8E75-B1B7-3558-8EF4-1986F6DA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38179F-79C4-18FF-32CB-24762C0B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9272-6B25-4663-9AA9-DD5741AAB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4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02AD7E-E34D-5AAB-FE50-63601FEC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631F-400A-4CEC-B6CA-B527AED7E1C3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A81708-33F4-A62E-5A42-13EC4A37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CA6DC3-C9DA-2D0F-6FAF-9FDB043E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9272-6B25-4663-9AA9-DD5741AAB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47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6F34C-6A1E-B549-0267-22DB567A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FAF3A2-9DC2-5022-BBEB-ECCB1141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0FCA24-1D29-D422-0A08-CDBD62A9D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0E7013-6CB2-CC07-E3F1-6808B5FE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631F-400A-4CEC-B6CA-B527AED7E1C3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46754A-E859-690C-A873-F82E31D6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04969E-D2B5-15B4-835D-ADB72B9C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9272-6B25-4663-9AA9-DD5741AAB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41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5E046-70BF-5C6F-0097-EECBECBD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8B1B85-E49D-5054-BAC4-403AFD24F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63F9A0-7B80-026D-F25A-02D38D9F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EFBE66-6BE4-D4C0-997E-A1440E78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631F-400A-4CEC-B6CA-B527AED7E1C3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2E9356-D244-CCC9-F7B0-3EE81A54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1B9A65-E2CD-78FF-7D59-0C516A72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9272-6B25-4663-9AA9-DD5741AAB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44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082330-2A67-3810-AFB5-C7C4A33B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C04EAD-EBDC-6C16-8D66-645782E0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0AD87-CE59-86A4-88A2-FAD5418CC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631F-400A-4CEC-B6CA-B527AED7E1C3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8A10C0-FD8D-9288-0FCB-C91B701CA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CD7708-6E05-5570-09F2-92B6D1DF5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9272-6B25-4663-9AA9-DD5741AAB7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02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689933D-23D1-8210-63CC-A4D00D633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/>
              <a:t>UNITY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b="1" dirty="0">
                <a:latin typeface="Noto Sans TC Light" panose="020B0200000000000000" pitchFamily="34" charset="-120"/>
                <a:ea typeface="Noto Sans TC Light" panose="020B0200000000000000" pitchFamily="34" charset="-120"/>
              </a:rPr>
              <a:t>仿製小朋友下樓梯</a:t>
            </a:r>
          </a:p>
        </p:txBody>
      </p:sp>
    </p:spTree>
    <p:extLst>
      <p:ext uri="{BB962C8B-B14F-4D97-AF65-F5344CB8AC3E}">
        <p14:creationId xmlns:p14="http://schemas.microsoft.com/office/powerpoint/2010/main" val="58247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8382D1E-21D5-8527-B0FD-F0CD837B2619}"/>
              </a:ext>
            </a:extLst>
          </p:cNvPr>
          <p:cNvSpPr/>
          <p:nvPr/>
        </p:nvSpPr>
        <p:spPr>
          <a:xfrm>
            <a:off x="471715" y="383785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E95A89D-BC3A-2558-238E-B7A3A5CEA834}"/>
              </a:ext>
            </a:extLst>
          </p:cNvPr>
          <p:cNvSpPr txBox="1">
            <a:spLocks/>
          </p:cNvSpPr>
          <p:nvPr/>
        </p:nvSpPr>
        <p:spPr>
          <a:xfrm>
            <a:off x="1040623" y="318583"/>
            <a:ext cx="265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-----------------</a:t>
            </a:r>
            <a:endParaRPr lang="zh-TW" altLang="en-US" sz="36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9971B66-D43A-C0BF-D44E-7521A36BF117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3DE221-B68D-29D0-C1DF-61735A02A7CC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43C3C89-62EF-ACF2-E520-1C15FC9E0510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A49E16-1211-CF7F-7418-FC6B64845917}"/>
              </a:ext>
            </a:extLst>
          </p:cNvPr>
          <p:cNvSpPr/>
          <p:nvPr/>
        </p:nvSpPr>
        <p:spPr>
          <a:xfrm>
            <a:off x="2939143" y="4187678"/>
            <a:ext cx="8005666" cy="441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213D82-1C97-5634-B6B4-C27C2C5C7826}"/>
              </a:ext>
            </a:extLst>
          </p:cNvPr>
          <p:cNvSpPr/>
          <p:nvPr/>
        </p:nvSpPr>
        <p:spPr>
          <a:xfrm>
            <a:off x="3060311" y="4113038"/>
            <a:ext cx="6624995" cy="44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390E0F-4976-8622-BB6E-AD546DF10FA2}"/>
              </a:ext>
            </a:extLst>
          </p:cNvPr>
          <p:cNvSpPr/>
          <p:nvPr/>
        </p:nvSpPr>
        <p:spPr>
          <a:xfrm>
            <a:off x="2677887" y="3250289"/>
            <a:ext cx="7539134" cy="441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C123DC-DDB0-2494-2973-32ECE4AB26A1}"/>
              </a:ext>
            </a:extLst>
          </p:cNvPr>
          <p:cNvSpPr/>
          <p:nvPr/>
        </p:nvSpPr>
        <p:spPr>
          <a:xfrm>
            <a:off x="3060311" y="3175649"/>
            <a:ext cx="6624995" cy="44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D1C621-A991-AA0F-58B4-860D0C5F644C}"/>
              </a:ext>
            </a:extLst>
          </p:cNvPr>
          <p:cNvSpPr/>
          <p:nvPr/>
        </p:nvSpPr>
        <p:spPr>
          <a:xfrm>
            <a:off x="2366866" y="2405098"/>
            <a:ext cx="7458269" cy="441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39525E-EB0D-0304-38F4-0D19851F736A}"/>
              </a:ext>
            </a:extLst>
          </p:cNvPr>
          <p:cNvSpPr/>
          <p:nvPr/>
        </p:nvSpPr>
        <p:spPr>
          <a:xfrm>
            <a:off x="3060311" y="2330458"/>
            <a:ext cx="6624995" cy="44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5C1EB678-0EFF-F922-535C-4215D33E884E}"/>
              </a:ext>
            </a:extLst>
          </p:cNvPr>
          <p:cNvSpPr txBox="1">
            <a:spLocks/>
          </p:cNvSpPr>
          <p:nvPr/>
        </p:nvSpPr>
        <p:spPr>
          <a:xfrm>
            <a:off x="3100615" y="1824427"/>
            <a:ext cx="72701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遊戲方法</a:t>
            </a: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D7AC36E8-4823-45DB-21CD-53B7D5091147}"/>
              </a:ext>
            </a:extLst>
          </p:cNvPr>
          <p:cNvSpPr txBox="1">
            <a:spLocks/>
          </p:cNvSpPr>
          <p:nvPr/>
        </p:nvSpPr>
        <p:spPr>
          <a:xfrm>
            <a:off x="3060311" y="2704446"/>
            <a:ext cx="72701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介面設計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5AB195E1-3964-269A-C4C4-5297A66906DF}"/>
              </a:ext>
            </a:extLst>
          </p:cNvPr>
          <p:cNvSpPr txBox="1">
            <a:spLocks/>
          </p:cNvSpPr>
          <p:nvPr/>
        </p:nvSpPr>
        <p:spPr>
          <a:xfrm>
            <a:off x="3060310" y="3617299"/>
            <a:ext cx="72701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UNITY</a:t>
            </a:r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 遊戲設計說明</a:t>
            </a:r>
          </a:p>
        </p:txBody>
      </p:sp>
    </p:spTree>
    <p:extLst>
      <p:ext uri="{BB962C8B-B14F-4D97-AF65-F5344CB8AC3E}">
        <p14:creationId xmlns:p14="http://schemas.microsoft.com/office/powerpoint/2010/main" val="416719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8382D1E-21D5-8527-B0FD-F0CD837B2619}"/>
              </a:ext>
            </a:extLst>
          </p:cNvPr>
          <p:cNvSpPr/>
          <p:nvPr/>
        </p:nvSpPr>
        <p:spPr>
          <a:xfrm>
            <a:off x="471715" y="383785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E95A89D-BC3A-2558-238E-B7A3A5CEA834}"/>
              </a:ext>
            </a:extLst>
          </p:cNvPr>
          <p:cNvSpPr txBox="1">
            <a:spLocks/>
          </p:cNvSpPr>
          <p:nvPr/>
        </p:nvSpPr>
        <p:spPr>
          <a:xfrm>
            <a:off x="1040623" y="318583"/>
            <a:ext cx="265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遊戲方法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9971B66-D43A-C0BF-D44E-7521A36BF117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3DE221-B68D-29D0-C1DF-61735A02A7CC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43C3C89-62EF-ACF2-E520-1C15FC9E0510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D1C621-A991-AA0F-58B4-860D0C5F644C}"/>
              </a:ext>
            </a:extLst>
          </p:cNvPr>
          <p:cNvSpPr/>
          <p:nvPr/>
        </p:nvSpPr>
        <p:spPr>
          <a:xfrm>
            <a:off x="1903579" y="2202508"/>
            <a:ext cx="7699434" cy="1982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39525E-EB0D-0304-38F4-0D19851F736A}"/>
              </a:ext>
            </a:extLst>
          </p:cNvPr>
          <p:cNvSpPr/>
          <p:nvPr/>
        </p:nvSpPr>
        <p:spPr>
          <a:xfrm>
            <a:off x="2588987" y="2137306"/>
            <a:ext cx="7014025" cy="1941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5C1EB678-0EFF-F922-535C-4215D33E884E}"/>
              </a:ext>
            </a:extLst>
          </p:cNvPr>
          <p:cNvSpPr txBox="1">
            <a:spLocks/>
          </p:cNvSpPr>
          <p:nvPr/>
        </p:nvSpPr>
        <p:spPr>
          <a:xfrm>
            <a:off x="3018321" y="2317588"/>
            <a:ext cx="7270101" cy="160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使用方向鍵操作腳色避開障礙物</a:t>
            </a:r>
            <a:endParaRPr lang="en-US" altLang="zh-TW" sz="3200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  <a:p>
            <a:pPr>
              <a:spcBef>
                <a:spcPts val="1800"/>
              </a:spcBef>
            </a:pPr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並且踩在地板不掉出持續往下前進</a:t>
            </a:r>
          </a:p>
        </p:txBody>
      </p:sp>
    </p:spTree>
    <p:extLst>
      <p:ext uri="{BB962C8B-B14F-4D97-AF65-F5344CB8AC3E}">
        <p14:creationId xmlns:p14="http://schemas.microsoft.com/office/powerpoint/2010/main" val="377270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8382D1E-21D5-8527-B0FD-F0CD837B2619}"/>
              </a:ext>
            </a:extLst>
          </p:cNvPr>
          <p:cNvSpPr/>
          <p:nvPr/>
        </p:nvSpPr>
        <p:spPr>
          <a:xfrm>
            <a:off x="471715" y="383785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E95A89D-BC3A-2558-238E-B7A3A5CEA834}"/>
              </a:ext>
            </a:extLst>
          </p:cNvPr>
          <p:cNvSpPr txBox="1">
            <a:spLocks/>
          </p:cNvSpPr>
          <p:nvPr/>
        </p:nvSpPr>
        <p:spPr>
          <a:xfrm>
            <a:off x="1040623" y="318583"/>
            <a:ext cx="265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介面介紹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9971B66-D43A-C0BF-D44E-7521A36BF117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3DE221-B68D-29D0-C1DF-61735A02A7CC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43C3C89-62EF-ACF2-E520-1C15FC9E0510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390E0F-4976-8622-BB6E-AD546DF10FA2}"/>
              </a:ext>
            </a:extLst>
          </p:cNvPr>
          <p:cNvSpPr/>
          <p:nvPr/>
        </p:nvSpPr>
        <p:spPr>
          <a:xfrm>
            <a:off x="2676974" y="1876466"/>
            <a:ext cx="2335819" cy="3405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C123DC-DDB0-2494-2973-32ECE4AB26A1}"/>
              </a:ext>
            </a:extLst>
          </p:cNvPr>
          <p:cNvSpPr/>
          <p:nvPr/>
        </p:nvSpPr>
        <p:spPr>
          <a:xfrm>
            <a:off x="3059399" y="1801826"/>
            <a:ext cx="1780062" cy="34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D7AC36E8-4823-45DB-21CD-53B7D5091147}"/>
              </a:ext>
            </a:extLst>
          </p:cNvPr>
          <p:cNvSpPr txBox="1">
            <a:spLocks/>
          </p:cNvSpPr>
          <p:nvPr/>
        </p:nvSpPr>
        <p:spPr>
          <a:xfrm>
            <a:off x="3059399" y="1709348"/>
            <a:ext cx="1953394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spikedBall</a:t>
            </a:r>
            <a:endParaRPr lang="zh-TW" altLang="en-US" sz="1800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8174C18-0FC0-C746-E3E2-D511570C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8" y="4256984"/>
            <a:ext cx="1657893" cy="125234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1566C50-8DAD-DEE3-0701-B7EB9F9D8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6" y="5679386"/>
            <a:ext cx="1628675" cy="108338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DDD1F61-62F7-9D8F-C347-81A89C81D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825357"/>
            <a:ext cx="1749333" cy="223999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80664A1F-7610-D440-73C9-B70C93EA5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68" y="3097256"/>
            <a:ext cx="1910290" cy="98966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B20E032-93B2-9266-FADC-B5C3C5EB3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68" y="1825357"/>
            <a:ext cx="1953393" cy="1183198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53DAF440-7A30-5761-6149-D75B5DF8F2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4411601"/>
            <a:ext cx="3315163" cy="471554"/>
          </a:xfrm>
          <a:prstGeom prst="rect">
            <a:avLst/>
          </a:prstGeom>
        </p:spPr>
      </p:pic>
      <p:sp>
        <p:nvSpPr>
          <p:cNvPr id="28" name="標題 1">
            <a:extLst>
              <a:ext uri="{FF2B5EF4-FFF2-40B4-BE49-F238E27FC236}">
                <a16:creationId xmlns:a16="http://schemas.microsoft.com/office/drawing/2014/main" id="{08904118-3FB9-FFEC-BFB0-6DA067CC6191}"/>
              </a:ext>
            </a:extLst>
          </p:cNvPr>
          <p:cNvSpPr txBox="1">
            <a:spLocks/>
          </p:cNvSpPr>
          <p:nvPr/>
        </p:nvSpPr>
        <p:spPr>
          <a:xfrm>
            <a:off x="2716412" y="2241396"/>
            <a:ext cx="2480056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有碰撞效果的障礙物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2944C04-5754-37EA-9A56-05E7C800BA5A}"/>
              </a:ext>
            </a:extLst>
          </p:cNvPr>
          <p:cNvSpPr/>
          <p:nvPr/>
        </p:nvSpPr>
        <p:spPr>
          <a:xfrm>
            <a:off x="2676974" y="3168378"/>
            <a:ext cx="2335819" cy="3405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2445AA-2A06-2224-B434-D280B4E70CC3}"/>
              </a:ext>
            </a:extLst>
          </p:cNvPr>
          <p:cNvSpPr/>
          <p:nvPr/>
        </p:nvSpPr>
        <p:spPr>
          <a:xfrm>
            <a:off x="3059399" y="3093738"/>
            <a:ext cx="1780062" cy="34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99786CB3-550A-47A9-BF15-24FBF1E8C8CB}"/>
              </a:ext>
            </a:extLst>
          </p:cNvPr>
          <p:cNvSpPr txBox="1">
            <a:spLocks/>
          </p:cNvSpPr>
          <p:nvPr/>
        </p:nvSpPr>
        <p:spPr>
          <a:xfrm>
            <a:off x="3059399" y="3001260"/>
            <a:ext cx="1953394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roatePlatform</a:t>
            </a:r>
            <a:endParaRPr lang="zh-TW" altLang="en-US" sz="1800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sp>
        <p:nvSpPr>
          <p:cNvPr id="32" name="標題 1">
            <a:extLst>
              <a:ext uri="{FF2B5EF4-FFF2-40B4-BE49-F238E27FC236}">
                <a16:creationId xmlns:a16="http://schemas.microsoft.com/office/drawing/2014/main" id="{F157285A-A518-C898-6456-2655FA81643C}"/>
              </a:ext>
            </a:extLst>
          </p:cNvPr>
          <p:cNvSpPr txBox="1">
            <a:spLocks/>
          </p:cNvSpPr>
          <p:nvPr/>
        </p:nvSpPr>
        <p:spPr>
          <a:xfrm>
            <a:off x="2716412" y="3533308"/>
            <a:ext cx="2480056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會旋轉的一種地板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5B11D81-E2ED-C89B-C390-C4945C503AA3}"/>
              </a:ext>
            </a:extLst>
          </p:cNvPr>
          <p:cNvSpPr/>
          <p:nvPr/>
        </p:nvSpPr>
        <p:spPr>
          <a:xfrm>
            <a:off x="2676974" y="4502113"/>
            <a:ext cx="2335819" cy="3405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C88B803-7670-6452-FF36-D900A46CE254}"/>
              </a:ext>
            </a:extLst>
          </p:cNvPr>
          <p:cNvSpPr/>
          <p:nvPr/>
        </p:nvSpPr>
        <p:spPr>
          <a:xfrm>
            <a:off x="3059399" y="4427473"/>
            <a:ext cx="1780062" cy="34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C966AFE4-AA9D-2E4A-C4B1-DF050CD91F59}"/>
              </a:ext>
            </a:extLst>
          </p:cNvPr>
          <p:cNvSpPr txBox="1">
            <a:spLocks/>
          </p:cNvSpPr>
          <p:nvPr/>
        </p:nvSpPr>
        <p:spPr>
          <a:xfrm>
            <a:off x="3059399" y="4334995"/>
            <a:ext cx="1953394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basicPlatforms</a:t>
            </a:r>
            <a:endParaRPr lang="zh-TW" altLang="en-US" sz="1800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sp>
        <p:nvSpPr>
          <p:cNvPr id="38" name="標題 1">
            <a:extLst>
              <a:ext uri="{FF2B5EF4-FFF2-40B4-BE49-F238E27FC236}">
                <a16:creationId xmlns:a16="http://schemas.microsoft.com/office/drawing/2014/main" id="{507584A0-3888-0929-A774-EA40725B3380}"/>
              </a:ext>
            </a:extLst>
          </p:cNvPr>
          <p:cNvSpPr txBox="1">
            <a:spLocks/>
          </p:cNvSpPr>
          <p:nvPr/>
        </p:nvSpPr>
        <p:spPr>
          <a:xfrm>
            <a:off x="2716411" y="4867043"/>
            <a:ext cx="2781139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一般地板，出現機率最大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5CC9101-36F5-0239-45CE-A8F96749D4DA}"/>
              </a:ext>
            </a:extLst>
          </p:cNvPr>
          <p:cNvSpPr/>
          <p:nvPr/>
        </p:nvSpPr>
        <p:spPr>
          <a:xfrm>
            <a:off x="2716412" y="5832198"/>
            <a:ext cx="2335819" cy="3405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55FFA2E-FE9B-853F-AD33-FC27C72FBC82}"/>
              </a:ext>
            </a:extLst>
          </p:cNvPr>
          <p:cNvSpPr/>
          <p:nvPr/>
        </p:nvSpPr>
        <p:spPr>
          <a:xfrm>
            <a:off x="3098837" y="5757558"/>
            <a:ext cx="1780062" cy="34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5D4BA901-6CFF-BC69-4C17-7DC65C8FB573}"/>
              </a:ext>
            </a:extLst>
          </p:cNvPr>
          <p:cNvSpPr txBox="1">
            <a:spLocks/>
          </p:cNvSpPr>
          <p:nvPr/>
        </p:nvSpPr>
        <p:spPr>
          <a:xfrm>
            <a:off x="3098837" y="5665080"/>
            <a:ext cx="1953394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fanPlatform</a:t>
            </a:r>
            <a:endParaRPr lang="zh-TW" altLang="en-US" sz="1800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sp>
        <p:nvSpPr>
          <p:cNvPr id="42" name="標題 1">
            <a:extLst>
              <a:ext uri="{FF2B5EF4-FFF2-40B4-BE49-F238E27FC236}">
                <a16:creationId xmlns:a16="http://schemas.microsoft.com/office/drawing/2014/main" id="{A9E09166-6170-BF8C-389C-AAA29C54E7C6}"/>
              </a:ext>
            </a:extLst>
          </p:cNvPr>
          <p:cNvSpPr txBox="1">
            <a:spLocks/>
          </p:cNvSpPr>
          <p:nvPr/>
        </p:nvSpPr>
        <p:spPr>
          <a:xfrm>
            <a:off x="2755850" y="6197128"/>
            <a:ext cx="2480056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會將角色向上吹起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95DA146-7FD7-2211-C9F4-E6F089BFB168}"/>
              </a:ext>
            </a:extLst>
          </p:cNvPr>
          <p:cNvSpPr/>
          <p:nvPr/>
        </p:nvSpPr>
        <p:spPr>
          <a:xfrm>
            <a:off x="9074338" y="1882437"/>
            <a:ext cx="2335819" cy="3405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45FE1F7-226A-ADD9-70B7-23BA88B65EB5}"/>
              </a:ext>
            </a:extLst>
          </p:cNvPr>
          <p:cNvSpPr/>
          <p:nvPr/>
        </p:nvSpPr>
        <p:spPr>
          <a:xfrm>
            <a:off x="9456763" y="1807797"/>
            <a:ext cx="1780062" cy="34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標題 1">
            <a:extLst>
              <a:ext uri="{FF2B5EF4-FFF2-40B4-BE49-F238E27FC236}">
                <a16:creationId xmlns:a16="http://schemas.microsoft.com/office/drawing/2014/main" id="{F9003CAC-79D4-E4E4-33B4-F05D193873D4}"/>
              </a:ext>
            </a:extLst>
          </p:cNvPr>
          <p:cNvSpPr txBox="1">
            <a:spLocks/>
          </p:cNvSpPr>
          <p:nvPr/>
        </p:nvSpPr>
        <p:spPr>
          <a:xfrm>
            <a:off x="9456763" y="1715319"/>
            <a:ext cx="1953394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player</a:t>
            </a:r>
            <a:endParaRPr lang="zh-TW" altLang="en-US" sz="1800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sp>
        <p:nvSpPr>
          <p:cNvPr id="46" name="標題 1">
            <a:extLst>
              <a:ext uri="{FF2B5EF4-FFF2-40B4-BE49-F238E27FC236}">
                <a16:creationId xmlns:a16="http://schemas.microsoft.com/office/drawing/2014/main" id="{C7E33B90-2C8C-EA43-BCA5-50B3B7DDF071}"/>
              </a:ext>
            </a:extLst>
          </p:cNvPr>
          <p:cNvSpPr txBox="1">
            <a:spLocks/>
          </p:cNvSpPr>
          <p:nvPr/>
        </p:nvSpPr>
        <p:spPr>
          <a:xfrm>
            <a:off x="9113776" y="2247367"/>
            <a:ext cx="2480056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會旋轉的一種地板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047F7CE-02BD-A8E9-AD00-1ACE9785DECF}"/>
              </a:ext>
            </a:extLst>
          </p:cNvPr>
          <p:cNvSpPr/>
          <p:nvPr/>
        </p:nvSpPr>
        <p:spPr>
          <a:xfrm>
            <a:off x="9074566" y="5034126"/>
            <a:ext cx="2335819" cy="3405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F655C99-C8A2-5B50-2D72-EE9CEEA0D876}"/>
              </a:ext>
            </a:extLst>
          </p:cNvPr>
          <p:cNvSpPr/>
          <p:nvPr/>
        </p:nvSpPr>
        <p:spPr>
          <a:xfrm>
            <a:off x="9456991" y="4959486"/>
            <a:ext cx="1780062" cy="34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標題 1">
            <a:extLst>
              <a:ext uri="{FF2B5EF4-FFF2-40B4-BE49-F238E27FC236}">
                <a16:creationId xmlns:a16="http://schemas.microsoft.com/office/drawing/2014/main" id="{443FFD6C-5E13-37FC-9180-E368E9030F4F}"/>
              </a:ext>
            </a:extLst>
          </p:cNvPr>
          <p:cNvSpPr txBox="1">
            <a:spLocks/>
          </p:cNvSpPr>
          <p:nvPr/>
        </p:nvSpPr>
        <p:spPr>
          <a:xfrm>
            <a:off x="9456991" y="4867008"/>
            <a:ext cx="1953394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Topspike</a:t>
            </a:r>
            <a:endParaRPr lang="en-US" altLang="zh-TW" sz="1800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sp>
        <p:nvSpPr>
          <p:cNvPr id="50" name="標題 1">
            <a:extLst>
              <a:ext uri="{FF2B5EF4-FFF2-40B4-BE49-F238E27FC236}">
                <a16:creationId xmlns:a16="http://schemas.microsoft.com/office/drawing/2014/main" id="{07CD01AB-7198-9590-7F8D-FDC3F88AB422}"/>
              </a:ext>
            </a:extLst>
          </p:cNvPr>
          <p:cNvSpPr txBox="1">
            <a:spLocks/>
          </p:cNvSpPr>
          <p:nvPr/>
        </p:nvSpPr>
        <p:spPr>
          <a:xfrm>
            <a:off x="9114004" y="5399056"/>
            <a:ext cx="2781138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頂部的陷阱，碰撞後結束</a:t>
            </a:r>
          </a:p>
        </p:txBody>
      </p:sp>
    </p:spTree>
    <p:extLst>
      <p:ext uri="{BB962C8B-B14F-4D97-AF65-F5344CB8AC3E}">
        <p14:creationId xmlns:p14="http://schemas.microsoft.com/office/powerpoint/2010/main" val="320193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8382D1E-21D5-8527-B0FD-F0CD837B2619}"/>
              </a:ext>
            </a:extLst>
          </p:cNvPr>
          <p:cNvSpPr/>
          <p:nvPr/>
        </p:nvSpPr>
        <p:spPr>
          <a:xfrm>
            <a:off x="471715" y="383785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E95A89D-BC3A-2558-238E-B7A3A5CEA834}"/>
              </a:ext>
            </a:extLst>
          </p:cNvPr>
          <p:cNvSpPr txBox="1">
            <a:spLocks/>
          </p:cNvSpPr>
          <p:nvPr/>
        </p:nvSpPr>
        <p:spPr>
          <a:xfrm>
            <a:off x="1040623" y="318583"/>
            <a:ext cx="265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UNITY</a:t>
            </a:r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 遊戲設計說明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9971B66-D43A-C0BF-D44E-7521A36BF117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3DE221-B68D-29D0-C1DF-61735A02A7CC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43C3C89-62EF-ACF2-E520-1C15FC9E0510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CC00682-C408-A6D9-5F3E-29509D3A38E0}"/>
              </a:ext>
            </a:extLst>
          </p:cNvPr>
          <p:cNvGrpSpPr/>
          <p:nvPr/>
        </p:nvGrpSpPr>
        <p:grpSpPr>
          <a:xfrm>
            <a:off x="4708536" y="2570055"/>
            <a:ext cx="6418015" cy="454957"/>
            <a:chOff x="3693109" y="1007368"/>
            <a:chExt cx="8005666" cy="51629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5A49E16-1211-CF7F-7418-FC6B64845917}"/>
                </a:ext>
              </a:extLst>
            </p:cNvPr>
            <p:cNvSpPr/>
            <p:nvPr/>
          </p:nvSpPr>
          <p:spPr>
            <a:xfrm>
              <a:off x="3693109" y="1082008"/>
              <a:ext cx="8005666" cy="4416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D213D82-1C97-5634-B6B4-C27C2C5C7826}"/>
                </a:ext>
              </a:extLst>
            </p:cNvPr>
            <p:cNvSpPr/>
            <p:nvPr/>
          </p:nvSpPr>
          <p:spPr>
            <a:xfrm>
              <a:off x="3814277" y="1007368"/>
              <a:ext cx="6624995" cy="441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0" name="標題 1">
            <a:extLst>
              <a:ext uri="{FF2B5EF4-FFF2-40B4-BE49-F238E27FC236}">
                <a16:creationId xmlns:a16="http://schemas.microsoft.com/office/drawing/2014/main" id="{5AB195E1-3964-269A-C4C4-5297A66906DF}"/>
              </a:ext>
            </a:extLst>
          </p:cNvPr>
          <p:cNvSpPr txBox="1">
            <a:spLocks/>
          </p:cNvSpPr>
          <p:nvPr/>
        </p:nvSpPr>
        <p:spPr>
          <a:xfrm>
            <a:off x="4815678" y="2472728"/>
            <a:ext cx="5496833" cy="649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背景會無限循環的往上跑，造成一移動的視覺效果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10851D0-8AF0-6AB4-0209-665DACAFD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29" b="15260"/>
          <a:stretch/>
        </p:blipFill>
        <p:spPr>
          <a:xfrm>
            <a:off x="281683" y="1837192"/>
            <a:ext cx="3992775" cy="4831237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9A2127E6-547C-E201-49F0-D544B2A4F533}"/>
              </a:ext>
            </a:extLst>
          </p:cNvPr>
          <p:cNvGrpSpPr/>
          <p:nvPr/>
        </p:nvGrpSpPr>
        <p:grpSpPr>
          <a:xfrm>
            <a:off x="4708536" y="3529359"/>
            <a:ext cx="6418015" cy="454957"/>
            <a:chOff x="3693109" y="1007368"/>
            <a:chExt cx="8005666" cy="51629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CF30EF0-5CBF-921F-A4B5-88FE95990AA4}"/>
                </a:ext>
              </a:extLst>
            </p:cNvPr>
            <p:cNvSpPr/>
            <p:nvPr/>
          </p:nvSpPr>
          <p:spPr>
            <a:xfrm>
              <a:off x="3693109" y="1082008"/>
              <a:ext cx="8005666" cy="4416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CB0DE-A916-D986-53D6-6AB3A3628B50}"/>
                </a:ext>
              </a:extLst>
            </p:cNvPr>
            <p:cNvSpPr/>
            <p:nvPr/>
          </p:nvSpPr>
          <p:spPr>
            <a:xfrm>
              <a:off x="3814277" y="1007368"/>
              <a:ext cx="6624995" cy="441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2" name="標題 1">
            <a:extLst>
              <a:ext uri="{FF2B5EF4-FFF2-40B4-BE49-F238E27FC236}">
                <a16:creationId xmlns:a16="http://schemas.microsoft.com/office/drawing/2014/main" id="{9A246A4A-98ED-45BF-6AC4-BBBD2F1D6D81}"/>
              </a:ext>
            </a:extLst>
          </p:cNvPr>
          <p:cNvSpPr txBox="1">
            <a:spLocks/>
          </p:cNvSpPr>
          <p:nvPr/>
        </p:nvSpPr>
        <p:spPr>
          <a:xfrm>
            <a:off x="4815678" y="3432032"/>
            <a:ext cx="5496833" cy="649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控制角色移動與動畫播放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F8B6DC-AA1C-6DD0-3E39-EDB3C426B034}"/>
              </a:ext>
            </a:extLst>
          </p:cNvPr>
          <p:cNvSpPr/>
          <p:nvPr/>
        </p:nvSpPr>
        <p:spPr>
          <a:xfrm>
            <a:off x="4405088" y="1048544"/>
            <a:ext cx="4181351" cy="38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3D2844-FEE4-6998-A33B-60143D0205D8}"/>
              </a:ext>
            </a:extLst>
          </p:cNvPr>
          <p:cNvSpPr/>
          <p:nvPr/>
        </p:nvSpPr>
        <p:spPr>
          <a:xfrm>
            <a:off x="4502227" y="982771"/>
            <a:ext cx="3415318" cy="389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119DF2BD-13B9-FA20-BD98-54484F223E09}"/>
              </a:ext>
            </a:extLst>
          </p:cNvPr>
          <p:cNvSpPr txBox="1">
            <a:spLocks/>
          </p:cNvSpPr>
          <p:nvPr/>
        </p:nvSpPr>
        <p:spPr>
          <a:xfrm>
            <a:off x="4705368" y="852556"/>
            <a:ext cx="2858726" cy="649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C#</a:t>
            </a:r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 腳本至 </a:t>
            </a:r>
            <a:r>
              <a:rPr lang="en-US" altLang="zh-TW" sz="1800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github</a:t>
            </a:r>
            <a:endParaRPr lang="zh-TW" altLang="en-US" sz="1800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7C3F01A5-7208-DD68-6C53-B063E15E16AD}"/>
              </a:ext>
            </a:extLst>
          </p:cNvPr>
          <p:cNvGrpSpPr/>
          <p:nvPr/>
        </p:nvGrpSpPr>
        <p:grpSpPr>
          <a:xfrm>
            <a:off x="4705368" y="4351609"/>
            <a:ext cx="6418015" cy="454957"/>
            <a:chOff x="3693109" y="1007368"/>
            <a:chExt cx="8005666" cy="51629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DEE268E-7D0D-D426-B2F5-238584EE5247}"/>
                </a:ext>
              </a:extLst>
            </p:cNvPr>
            <p:cNvSpPr/>
            <p:nvPr/>
          </p:nvSpPr>
          <p:spPr>
            <a:xfrm>
              <a:off x="3693109" y="1082008"/>
              <a:ext cx="8005666" cy="4416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69D8FB9-296E-7EB0-845D-5FF4ADC1042C}"/>
                </a:ext>
              </a:extLst>
            </p:cNvPr>
            <p:cNvSpPr/>
            <p:nvPr/>
          </p:nvSpPr>
          <p:spPr>
            <a:xfrm>
              <a:off x="3814277" y="1007368"/>
              <a:ext cx="6624995" cy="441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0" name="標題 1">
            <a:extLst>
              <a:ext uri="{FF2B5EF4-FFF2-40B4-BE49-F238E27FC236}">
                <a16:creationId xmlns:a16="http://schemas.microsoft.com/office/drawing/2014/main" id="{F2DE9CD7-2AA1-3B7B-1175-E07A9E80D5FD}"/>
              </a:ext>
            </a:extLst>
          </p:cNvPr>
          <p:cNvSpPr txBox="1">
            <a:spLocks/>
          </p:cNvSpPr>
          <p:nvPr/>
        </p:nvSpPr>
        <p:spPr>
          <a:xfrm>
            <a:off x="4812510" y="4254282"/>
            <a:ext cx="5496833" cy="649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物件生成位置與結束位判斷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AB302403-17CF-353F-F227-D6519CCE23BB}"/>
              </a:ext>
            </a:extLst>
          </p:cNvPr>
          <p:cNvGrpSpPr/>
          <p:nvPr/>
        </p:nvGrpSpPr>
        <p:grpSpPr>
          <a:xfrm>
            <a:off x="4708536" y="5302742"/>
            <a:ext cx="6418015" cy="454957"/>
            <a:chOff x="3693109" y="1007368"/>
            <a:chExt cx="8005666" cy="51629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75F055-CAED-8C7B-D0F6-357FA7898BC8}"/>
                </a:ext>
              </a:extLst>
            </p:cNvPr>
            <p:cNvSpPr/>
            <p:nvPr/>
          </p:nvSpPr>
          <p:spPr>
            <a:xfrm>
              <a:off x="3693109" y="1082008"/>
              <a:ext cx="8005666" cy="4416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E36D7B5-72DA-BC6E-1A81-9A80F1E19772}"/>
                </a:ext>
              </a:extLst>
            </p:cNvPr>
            <p:cNvSpPr/>
            <p:nvPr/>
          </p:nvSpPr>
          <p:spPr>
            <a:xfrm>
              <a:off x="3814277" y="1007368"/>
              <a:ext cx="6624995" cy="441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4" name="標題 1">
            <a:extLst>
              <a:ext uri="{FF2B5EF4-FFF2-40B4-BE49-F238E27FC236}">
                <a16:creationId xmlns:a16="http://schemas.microsoft.com/office/drawing/2014/main" id="{CFE55239-1A2D-15B6-1BD4-00E8798E8A08}"/>
              </a:ext>
            </a:extLst>
          </p:cNvPr>
          <p:cNvSpPr txBox="1">
            <a:spLocks/>
          </p:cNvSpPr>
          <p:nvPr/>
        </p:nvSpPr>
        <p:spPr>
          <a:xfrm>
            <a:off x="4815678" y="5205415"/>
            <a:ext cx="5496833" cy="649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UI</a:t>
            </a:r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介面</a:t>
            </a: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4269017E-D4EB-11EE-76EF-6CC13FB31170}"/>
              </a:ext>
            </a:extLst>
          </p:cNvPr>
          <p:cNvCxnSpPr/>
          <p:nvPr/>
        </p:nvCxnSpPr>
        <p:spPr>
          <a:xfrm flipV="1">
            <a:off x="3378820" y="2894539"/>
            <a:ext cx="1123407" cy="569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E16163C3-21F8-6081-7813-A8FD82B5FB2D}"/>
              </a:ext>
            </a:extLst>
          </p:cNvPr>
          <p:cNvCxnSpPr>
            <a:cxnSpLocks/>
          </p:cNvCxnSpPr>
          <p:nvPr/>
        </p:nvCxnSpPr>
        <p:spPr>
          <a:xfrm>
            <a:off x="3388824" y="3756838"/>
            <a:ext cx="12205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011711D-75C9-3890-BEBE-0AD6296CEC1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408489" y="4366168"/>
            <a:ext cx="1296879" cy="245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32F9884-8433-C50D-7C2C-CCA5BDECCD4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393325" y="4611974"/>
            <a:ext cx="1312043" cy="1288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B457792-56C2-301C-C85C-AE54099B7C7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378820" y="4611974"/>
            <a:ext cx="1326548" cy="3994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AA5E223-A7CA-33A9-2A25-4C9FB454711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332792" y="5563107"/>
            <a:ext cx="1375744" cy="1039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70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115</Words>
  <Application>Microsoft Office PowerPoint</Application>
  <PresentationFormat>寬螢幕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Noto Sans TC</vt:lpstr>
      <vt:lpstr>Noto Sans TC Light</vt:lpstr>
      <vt:lpstr>Arial</vt:lpstr>
      <vt:lpstr>Calibri</vt:lpstr>
      <vt:lpstr>Calibri Light</vt:lpstr>
      <vt:lpstr>Office 佈景主題</vt:lpstr>
      <vt:lpstr>UNITY – 仿製小朋友下樓梯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– 仿製小朋友下樓梯</dc:title>
  <dc:creator>宏 林</dc:creator>
  <cp:lastModifiedBy>宏 林</cp:lastModifiedBy>
  <cp:revision>2</cp:revision>
  <dcterms:created xsi:type="dcterms:W3CDTF">2023-08-30T06:07:39Z</dcterms:created>
  <dcterms:modified xsi:type="dcterms:W3CDTF">2023-08-30T18:02:23Z</dcterms:modified>
</cp:coreProperties>
</file>