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Agency FB" panose="020B0503020202020204" pitchFamily="3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微軟正黑體" panose="020B0604030504040204" pitchFamily="34" charset="-120"/>
      <p:regular r:id="rId17"/>
      <p:bold r:id="rId1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645BC-D8C0-48FB-ADF6-06EA1F4D61AA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5018-8B23-4602-AD3B-5DF5CEBD0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E12B6-2299-6276-335A-0A58F674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659768-7365-CBC3-6C97-B5491BBB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DA1D0-E601-D02A-B909-96747116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126CC-E54D-862E-74E1-71BAD0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9BCB3-7361-D2A5-468D-3399C864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8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06D67-E3A6-786F-DAF2-6D7E93E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299025-5D3C-0674-57FC-3EF496F5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6DBDFB-4045-EFD2-4B51-AFC492F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CD9086-1419-0DED-6441-714FFD8A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B34F9-1ADB-D91D-6183-9593AF1C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327952-3286-D459-5274-C985C671C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64491-7E29-374C-4ED8-74FB6770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1CD38-F353-2DE9-D218-F8FE6227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2C80DE-11CA-8AD4-4D5E-A9AB41B3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41CE2-E537-294D-ACFB-9E3A333A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12D28-9AC4-0DD0-885C-7880227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81E91-7524-1440-0E65-6EB62967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06E52-D135-8457-729C-EA6BBF1D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8928F-2B98-C3F5-0ECF-B09496C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25102-6FE1-A607-7909-7607139E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9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25F0A-DA9C-A9CF-1778-99E1EA37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912728-D611-F7DF-0DD1-96A6C1CC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3D720-9A9F-FE86-451B-1768A51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99C86-3795-DB0D-91BE-369D0725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1595C-4147-D836-F486-83EEEF58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7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B393D-4E3A-3CA3-7495-7F14FEC6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D5B69-CA1C-8157-EBD8-AF8D5D11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294518-6DD8-735A-D254-1FB65764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1890B6-C5BF-64F1-F0E1-C6B430EA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ED5D7C-D9FE-32A9-D2A0-3BCB7F5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67546-2B42-3166-023D-DF17B9C5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4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41C77-8967-6046-F79E-B66D7B13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8339AA-9525-8C56-55D4-8381EE24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8F4FC-C575-11B3-2C88-D5884668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AFBA7C-E53C-0DF5-124E-0DDF4B510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9121C-AA10-B909-FAD4-D9B9EAB11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9DA141-0B10-0715-88A1-B3CBECE1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D215D8-34CA-FB7D-EA64-6941D80E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1BA962-5986-D702-3683-7840EA45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97099-8EC3-FA97-ACC7-55C355F6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8E013F-7E5E-39DF-1CB7-6E1EE77A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BC357C-5C80-0795-3B67-33C620D7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F76A2B-B5AC-5D0D-FCAD-83E9539A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579468-5956-1C6C-C9E1-2D5BE21F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C30F87-6187-71A2-472F-67D0309E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A6A68-AA31-5D36-E0F5-913243E4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0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7C622-FFD5-142B-FB9D-A342521D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C630-A62A-B09B-9AB0-10D3A4DB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3B24B-582C-894A-3787-F76F27E9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FD52BE-2C87-EBB2-2335-DD39D77A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8578D-78A6-9282-0F8F-8935F429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EFAE6-6129-FDDE-05FC-74580076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6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09137-609F-E564-4C24-DA943532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8B5C17-1421-D4C8-A45A-EC41EA627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02AB4A-A561-E427-F1F9-54D320D25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AA4DEB-B64B-481A-F6BE-D943B503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477C1B-2DC2-0FAE-EBC5-575FE2A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081B8-7A96-A4A6-DE95-C03F8961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19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95F6E6-B5F1-01AA-8EF3-55772B3C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4912D-D592-90D6-AEC6-8C5EDD78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4C4B1-8769-1B1E-29D8-5CCFA2595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95D7-B003-407A-9406-6CD686CC8B4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89884-286B-50FD-6D2E-F5EA01B5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545C8-0C60-B669-6234-E57A28BB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80F0-455C-4A37-97BD-44A171DB8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A6EAD18-8FDE-0B4C-AEBA-973800173C87}"/>
              </a:ext>
            </a:extLst>
          </p:cNvPr>
          <p:cNvSpPr txBox="1">
            <a:spLocks/>
          </p:cNvSpPr>
          <p:nvPr/>
        </p:nvSpPr>
        <p:spPr>
          <a:xfrm>
            <a:off x="2503834" y="1402702"/>
            <a:ext cx="6960396" cy="47600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689933D-23D1-8210-63CC-A4D00D63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PIXEL</a:t>
            </a:r>
            <a:r>
              <a:rPr lang="zh-TW" altLang="en-US" dirty="0"/>
              <a:t>  </a:t>
            </a:r>
            <a:r>
              <a:rPr lang="en-US" altLang="zh-TW" dirty="0"/>
              <a:t>SHOOTER </a:t>
            </a:r>
            <a:r>
              <a:rPr lang="zh-TW" altLang="en-US" dirty="0"/>
              <a:t> </a:t>
            </a:r>
            <a:r>
              <a:rPr lang="en-US" altLang="zh-TW" dirty="0"/>
              <a:t>WAR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C579647-ADB9-5BDE-7A89-A647423CDBB4}"/>
              </a:ext>
            </a:extLst>
          </p:cNvPr>
          <p:cNvSpPr txBox="1">
            <a:spLocks/>
          </p:cNvSpPr>
          <p:nvPr/>
        </p:nvSpPr>
        <p:spPr>
          <a:xfrm>
            <a:off x="1530220" y="4074367"/>
            <a:ext cx="9144000" cy="138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Agency FB" panose="020B0503020202020204" pitchFamily="34" charset="0"/>
              </a:rPr>
              <a:t>TCP</a:t>
            </a:r>
            <a:r>
              <a:rPr lang="zh-TW" altLang="en-US" sz="4800" dirty="0">
                <a:latin typeface="Agency FB" panose="020B0503020202020204" pitchFamily="34" charset="0"/>
              </a:rPr>
              <a:t> </a:t>
            </a:r>
            <a:r>
              <a:rPr lang="en-US" altLang="zh-TW" sz="4800" dirty="0">
                <a:latin typeface="Agency FB" panose="020B0503020202020204" pitchFamily="34" charset="0"/>
              </a:rPr>
              <a:t>UNITY</a:t>
            </a:r>
            <a:r>
              <a:rPr lang="zh-TW" altLang="en-US" sz="4800" dirty="0">
                <a:latin typeface="Agency FB" panose="020B0503020202020204" pitchFamily="34" charset="0"/>
              </a:rPr>
              <a:t> </a:t>
            </a:r>
            <a:r>
              <a:rPr lang="en-US" altLang="zh-TW" sz="4800" dirty="0">
                <a:latin typeface="Agency FB" panose="020B0503020202020204" pitchFamily="34" charset="0"/>
              </a:rPr>
              <a:t>WORK</a:t>
            </a:r>
            <a:endParaRPr lang="zh-TW" altLang="en-US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架   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A49E16-1211-CF7F-7418-FC6B64845917}"/>
              </a:ext>
            </a:extLst>
          </p:cNvPr>
          <p:cNvSpPr/>
          <p:nvPr/>
        </p:nvSpPr>
        <p:spPr>
          <a:xfrm>
            <a:off x="2939143" y="4187678"/>
            <a:ext cx="8005666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3D82-1C97-5634-B6B4-C27C2C5C7826}"/>
              </a:ext>
            </a:extLst>
          </p:cNvPr>
          <p:cNvSpPr/>
          <p:nvPr/>
        </p:nvSpPr>
        <p:spPr>
          <a:xfrm>
            <a:off x="3060311" y="411303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2677887" y="3250289"/>
            <a:ext cx="7539134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3060311" y="3175649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2366866" y="2405098"/>
            <a:ext cx="7458269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3060311" y="233045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100615" y="1824427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遊戲介面設計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3060311" y="2704446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3060310" y="3617299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</a:t>
            </a:r>
          </a:p>
        </p:txBody>
      </p:sp>
    </p:spTree>
    <p:extLst>
      <p:ext uri="{BB962C8B-B14F-4D97-AF65-F5344CB8AC3E}">
        <p14:creationId xmlns:p14="http://schemas.microsoft.com/office/powerpoint/2010/main" val="41671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F3DD071-A89A-C7BB-90B3-A37079BF4F8E}"/>
              </a:ext>
            </a:extLst>
          </p:cNvPr>
          <p:cNvSpPr/>
          <p:nvPr/>
        </p:nvSpPr>
        <p:spPr>
          <a:xfrm>
            <a:off x="5411754" y="60241"/>
            <a:ext cx="6692763" cy="416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67B913-C63F-EC34-A387-39901CC5D978}"/>
              </a:ext>
            </a:extLst>
          </p:cNvPr>
          <p:cNvSpPr/>
          <p:nvPr/>
        </p:nvSpPr>
        <p:spPr>
          <a:xfrm rot="5400000">
            <a:off x="427333" y="1694858"/>
            <a:ext cx="4787639" cy="5467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138AEAC-FB8A-08DB-615C-A33D09D9A824}"/>
              </a:ext>
            </a:extLst>
          </p:cNvPr>
          <p:cNvSpPr txBox="1">
            <a:spLocks/>
          </p:cNvSpPr>
          <p:nvPr/>
        </p:nvSpPr>
        <p:spPr>
          <a:xfrm>
            <a:off x="300445" y="298580"/>
            <a:ext cx="11550469" cy="63541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A12286-BE88-88DD-E194-EB181FF0BCD4}"/>
              </a:ext>
            </a:extLst>
          </p:cNvPr>
          <p:cNvSpPr/>
          <p:nvPr/>
        </p:nvSpPr>
        <p:spPr>
          <a:xfrm>
            <a:off x="471714" y="356713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E32EA63-6357-7BC2-E4FE-8861F1AF628F}"/>
              </a:ext>
            </a:extLst>
          </p:cNvPr>
          <p:cNvSpPr txBox="1">
            <a:spLocks/>
          </p:cNvSpPr>
          <p:nvPr/>
        </p:nvSpPr>
        <p:spPr>
          <a:xfrm>
            <a:off x="809173" y="423258"/>
            <a:ext cx="2652486" cy="1186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遊戲介面</a:t>
            </a:r>
            <a:endParaRPr lang="zh-TW" altLang="en-US" sz="36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924A3CC-F3B0-9AC2-7901-664E65519CE2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78DD82-BDCA-143D-1620-5767D0E9A708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82D669-1CD3-E326-D808-3140944876F9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 descr="一張含有 蛋糕, 光, 影像 的圖片&#10;&#10;自動產生的描述">
            <a:extLst>
              <a:ext uri="{FF2B5EF4-FFF2-40B4-BE49-F238E27FC236}">
                <a16:creationId xmlns:a16="http://schemas.microsoft.com/office/drawing/2014/main" id="{A45AB97F-08D5-CE58-A4BE-FF071BCD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85" y="3205460"/>
            <a:ext cx="5959981" cy="3383246"/>
          </a:xfrm>
          <a:prstGeom prst="rect">
            <a:avLst/>
          </a:prstGeom>
        </p:spPr>
      </p:pic>
      <p:pic>
        <p:nvPicPr>
          <p:cNvPr id="16" name="圖片 15" descr="一張含有 文字, 顯示, 螢幕擷取畫面 的圖片&#10;&#10;自動產生的描述">
            <a:extLst>
              <a:ext uri="{FF2B5EF4-FFF2-40B4-BE49-F238E27FC236}">
                <a16:creationId xmlns:a16="http://schemas.microsoft.com/office/drawing/2014/main" id="{8B7E33BC-F8CC-F0FD-0126-8B207EC3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7" y="426679"/>
            <a:ext cx="4771892" cy="27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6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F3DD071-A89A-C7BB-90B3-A37079BF4F8E}"/>
              </a:ext>
            </a:extLst>
          </p:cNvPr>
          <p:cNvSpPr/>
          <p:nvPr/>
        </p:nvSpPr>
        <p:spPr>
          <a:xfrm>
            <a:off x="4405087" y="89557"/>
            <a:ext cx="7692174" cy="2755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67B913-C63F-EC34-A387-39901CC5D978}"/>
              </a:ext>
            </a:extLst>
          </p:cNvPr>
          <p:cNvSpPr/>
          <p:nvPr/>
        </p:nvSpPr>
        <p:spPr>
          <a:xfrm rot="5400000">
            <a:off x="413902" y="1681340"/>
            <a:ext cx="4787639" cy="54404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A12286-BE88-88DD-E194-EB181FF0BCD4}"/>
              </a:ext>
            </a:extLst>
          </p:cNvPr>
          <p:cNvSpPr/>
          <p:nvPr/>
        </p:nvSpPr>
        <p:spPr>
          <a:xfrm>
            <a:off x="471714" y="356713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924A3CC-F3B0-9AC2-7901-664E65519CE2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78DD82-BDCA-143D-1620-5767D0E9A708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82D669-1CD3-E326-D808-3140944876F9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988537F-8C57-FDB5-7B7E-73B87C676956}"/>
              </a:ext>
            </a:extLst>
          </p:cNvPr>
          <p:cNvSpPr txBox="1">
            <a:spLocks/>
          </p:cNvSpPr>
          <p:nvPr/>
        </p:nvSpPr>
        <p:spPr>
          <a:xfrm>
            <a:off x="234529" y="540063"/>
            <a:ext cx="2949510" cy="91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 的 地 方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066A2A2-510A-CC76-21AB-08103A0D8FC9}"/>
              </a:ext>
            </a:extLst>
          </p:cNvPr>
          <p:cNvSpPr txBox="1">
            <a:spLocks/>
          </p:cNvSpPr>
          <p:nvPr/>
        </p:nvSpPr>
        <p:spPr>
          <a:xfrm>
            <a:off x="2904210" y="1583502"/>
            <a:ext cx="3001754" cy="6598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D73EDE2-913E-CD9F-04BC-61F9888BD076}"/>
              </a:ext>
            </a:extLst>
          </p:cNvPr>
          <p:cNvSpPr txBox="1">
            <a:spLocks/>
          </p:cNvSpPr>
          <p:nvPr/>
        </p:nvSpPr>
        <p:spPr>
          <a:xfrm>
            <a:off x="2963828" y="1455690"/>
            <a:ext cx="2949510" cy="91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  <p:pic>
        <p:nvPicPr>
          <p:cNvPr id="16" name="圖片 15" descr="一張含有 蛋糕, 光, 影像 的圖片&#10;&#10;自動產生的描述">
            <a:extLst>
              <a:ext uri="{FF2B5EF4-FFF2-40B4-BE49-F238E27FC236}">
                <a16:creationId xmlns:a16="http://schemas.microsoft.com/office/drawing/2014/main" id="{C75CF401-0557-7A15-23E3-012E0CFE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97" y="204983"/>
            <a:ext cx="4320752" cy="245272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ABC0BBA-65B1-719E-1D75-9990FA1D2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03"/>
          <a:stretch/>
        </p:blipFill>
        <p:spPr>
          <a:xfrm>
            <a:off x="1989921" y="2935067"/>
            <a:ext cx="1275549" cy="152489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7AA1460-8B0D-BC3E-3909-7FE09CD7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085" y="2934015"/>
            <a:ext cx="1275549" cy="155284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858C7289-94A1-BEFE-94F6-C0B352EB5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30" y="2935067"/>
            <a:ext cx="1242227" cy="152489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A63BC01-448A-94AF-4951-CFAD4280C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062" y="4808414"/>
            <a:ext cx="1543265" cy="163852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216F836-EEB0-F506-3395-4837969A8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92" y="2877315"/>
            <a:ext cx="1975715" cy="251613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B3AC500-7061-80E2-BA49-A684AE02C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08" y="2889408"/>
            <a:ext cx="2310701" cy="2303803"/>
          </a:xfrm>
          <a:prstGeom prst="rect">
            <a:avLst/>
          </a:prstGeom>
        </p:spPr>
      </p:pic>
      <p:pic>
        <p:nvPicPr>
          <p:cNvPr id="30" name="圖片 29" descr="一張含有 文字, 電子用品, 螢幕擷取畫面 的圖片&#10;&#10;自動產生的描述">
            <a:extLst>
              <a:ext uri="{FF2B5EF4-FFF2-40B4-BE49-F238E27FC236}">
                <a16:creationId xmlns:a16="http://schemas.microsoft.com/office/drawing/2014/main" id="{6A3BA22E-DD7D-BD2F-1E5D-7541B3C2AC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08" y="5237818"/>
            <a:ext cx="2640925" cy="1530626"/>
          </a:xfrm>
          <a:prstGeom prst="rect">
            <a:avLst/>
          </a:prstGeom>
        </p:spPr>
      </p:pic>
      <p:sp>
        <p:nvSpPr>
          <p:cNvPr id="35" name="標題 1">
            <a:extLst>
              <a:ext uri="{FF2B5EF4-FFF2-40B4-BE49-F238E27FC236}">
                <a16:creationId xmlns:a16="http://schemas.microsoft.com/office/drawing/2014/main" id="{B715CB4B-265D-F468-9D6B-F70E814AF992}"/>
              </a:ext>
            </a:extLst>
          </p:cNvPr>
          <p:cNvSpPr txBox="1">
            <a:spLocks/>
          </p:cNvSpPr>
          <p:nvPr/>
        </p:nvSpPr>
        <p:spPr>
          <a:xfrm>
            <a:off x="581430" y="2274961"/>
            <a:ext cx="2949510" cy="614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標題 1">
            <a:extLst>
              <a:ext uri="{FF2B5EF4-FFF2-40B4-BE49-F238E27FC236}">
                <a16:creationId xmlns:a16="http://schemas.microsoft.com/office/drawing/2014/main" id="{7ECD3C6A-7BC3-2DEC-3D33-60B6C93FEDEF}"/>
              </a:ext>
            </a:extLst>
          </p:cNvPr>
          <p:cNvSpPr txBox="1">
            <a:spLocks/>
          </p:cNvSpPr>
          <p:nvPr/>
        </p:nvSpPr>
        <p:spPr>
          <a:xfrm>
            <a:off x="641048" y="2121907"/>
            <a:ext cx="2791037" cy="8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D0E15C19-17B8-1F2D-BD3E-94FB3A598011}"/>
              </a:ext>
            </a:extLst>
          </p:cNvPr>
          <p:cNvSpPr txBox="1">
            <a:spLocks/>
          </p:cNvSpPr>
          <p:nvPr/>
        </p:nvSpPr>
        <p:spPr>
          <a:xfrm>
            <a:off x="5609769" y="3637445"/>
            <a:ext cx="1545772" cy="614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2D31EC71-BCE3-ED18-6746-1D028012009B}"/>
              </a:ext>
            </a:extLst>
          </p:cNvPr>
          <p:cNvSpPr txBox="1">
            <a:spLocks/>
          </p:cNvSpPr>
          <p:nvPr/>
        </p:nvSpPr>
        <p:spPr>
          <a:xfrm>
            <a:off x="4976357" y="3496122"/>
            <a:ext cx="2791037" cy="8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輔助方塊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07F4C9-2F06-CD43-5CF3-E0C4A6E57A06}"/>
              </a:ext>
            </a:extLst>
          </p:cNvPr>
          <p:cNvSpPr/>
          <p:nvPr/>
        </p:nvSpPr>
        <p:spPr>
          <a:xfrm flipV="1">
            <a:off x="800875" y="1176269"/>
            <a:ext cx="47257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BD149-EDAC-0229-9ECE-6DF30D953F54}"/>
              </a:ext>
            </a:extLst>
          </p:cNvPr>
          <p:cNvSpPr/>
          <p:nvPr/>
        </p:nvSpPr>
        <p:spPr>
          <a:xfrm rot="4903539" flipV="1">
            <a:off x="543120" y="961925"/>
            <a:ext cx="47257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48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F3DD071-A89A-C7BB-90B3-A37079BF4F8E}"/>
              </a:ext>
            </a:extLst>
          </p:cNvPr>
          <p:cNvSpPr/>
          <p:nvPr/>
        </p:nvSpPr>
        <p:spPr>
          <a:xfrm>
            <a:off x="4180114" y="89554"/>
            <a:ext cx="7924404" cy="3251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67B913-C63F-EC34-A387-39901CC5D978}"/>
              </a:ext>
            </a:extLst>
          </p:cNvPr>
          <p:cNvSpPr/>
          <p:nvPr/>
        </p:nvSpPr>
        <p:spPr>
          <a:xfrm rot="5400000">
            <a:off x="-212852" y="2308091"/>
            <a:ext cx="4787639" cy="4186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A12286-BE88-88DD-E194-EB181FF0BCD4}"/>
              </a:ext>
            </a:extLst>
          </p:cNvPr>
          <p:cNvSpPr/>
          <p:nvPr/>
        </p:nvSpPr>
        <p:spPr>
          <a:xfrm>
            <a:off x="471714" y="356713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924A3CC-F3B0-9AC2-7901-664E65519CE2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78DD82-BDCA-143D-1620-5767D0E9A708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82D669-1CD3-E326-D808-3140944876F9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D73EDE2-913E-CD9F-04BC-61F9888BD076}"/>
              </a:ext>
            </a:extLst>
          </p:cNvPr>
          <p:cNvSpPr txBox="1">
            <a:spLocks/>
          </p:cNvSpPr>
          <p:nvPr/>
        </p:nvSpPr>
        <p:spPr>
          <a:xfrm>
            <a:off x="1676398" y="556500"/>
            <a:ext cx="2949510" cy="91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9C207EA5-8A01-60B8-19A1-800121EBE95A}"/>
              </a:ext>
            </a:extLst>
          </p:cNvPr>
          <p:cNvSpPr txBox="1">
            <a:spLocks/>
          </p:cNvSpPr>
          <p:nvPr/>
        </p:nvSpPr>
        <p:spPr>
          <a:xfrm>
            <a:off x="234529" y="540063"/>
            <a:ext cx="2949510" cy="91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 的地方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17DA45-3A35-E268-5F07-AF6E442E3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/>
          <a:stretch/>
        </p:blipFill>
        <p:spPr>
          <a:xfrm>
            <a:off x="9759308" y="-18007"/>
            <a:ext cx="2432692" cy="6876007"/>
          </a:xfrm>
          <a:prstGeom prst="rect">
            <a:avLst/>
          </a:prstGeom>
        </p:spPr>
      </p:pic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822E5631-785E-771C-6680-7184B31F8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" y="2492062"/>
            <a:ext cx="4175179" cy="2450943"/>
          </a:xfrm>
          <a:prstGeom prst="rect">
            <a:avLst/>
          </a:prstGeom>
        </p:spPr>
      </p:pic>
      <p:pic>
        <p:nvPicPr>
          <p:cNvPr id="19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4410C4C0-46E7-6C6C-45EE-97136ED32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7"/>
          <a:stretch/>
        </p:blipFill>
        <p:spPr>
          <a:xfrm>
            <a:off x="5843975" y="143468"/>
            <a:ext cx="3692605" cy="3143250"/>
          </a:xfrm>
          <a:prstGeom prst="rect">
            <a:avLst/>
          </a:prstGeom>
        </p:spPr>
      </p:pic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280350DC-B5FF-A5ED-B152-020DC01566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69"/>
          <a:stretch/>
        </p:blipFill>
        <p:spPr>
          <a:xfrm>
            <a:off x="6025074" y="3410311"/>
            <a:ext cx="3307612" cy="3388181"/>
          </a:xfrm>
          <a:prstGeom prst="rect">
            <a:avLst/>
          </a:prstGeom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94D0411C-80D3-98F3-D25B-389CF33C075A}"/>
              </a:ext>
            </a:extLst>
          </p:cNvPr>
          <p:cNvSpPr txBox="1">
            <a:spLocks/>
          </p:cNvSpPr>
          <p:nvPr/>
        </p:nvSpPr>
        <p:spPr>
          <a:xfrm>
            <a:off x="664557" y="5111212"/>
            <a:ext cx="2949510" cy="614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B5F77441-107A-F406-E3B5-ADC0B768111C}"/>
              </a:ext>
            </a:extLst>
          </p:cNvPr>
          <p:cNvSpPr txBox="1">
            <a:spLocks/>
          </p:cNvSpPr>
          <p:nvPr/>
        </p:nvSpPr>
        <p:spPr>
          <a:xfrm>
            <a:off x="724175" y="4958158"/>
            <a:ext cx="2791037" cy="8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連結宣告</a:t>
            </a: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90936447-7442-9108-C606-12AE29C43AFE}"/>
              </a:ext>
            </a:extLst>
          </p:cNvPr>
          <p:cNvSpPr txBox="1">
            <a:spLocks/>
          </p:cNvSpPr>
          <p:nvPr/>
        </p:nvSpPr>
        <p:spPr>
          <a:xfrm>
            <a:off x="4475343" y="3410311"/>
            <a:ext cx="1545772" cy="614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52044437-F4E7-FDF8-7F0C-7F3A11E1DB6F}"/>
              </a:ext>
            </a:extLst>
          </p:cNvPr>
          <p:cNvSpPr txBox="1">
            <a:spLocks/>
          </p:cNvSpPr>
          <p:nvPr/>
        </p:nvSpPr>
        <p:spPr>
          <a:xfrm>
            <a:off x="3838437" y="3312096"/>
            <a:ext cx="2791037" cy="8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碰撞判斷</a:t>
            </a: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5187ED5B-2D2E-6AA4-A0BC-644FB956BD82}"/>
              </a:ext>
            </a:extLst>
          </p:cNvPr>
          <p:cNvSpPr txBox="1">
            <a:spLocks/>
          </p:cNvSpPr>
          <p:nvPr/>
        </p:nvSpPr>
        <p:spPr>
          <a:xfrm>
            <a:off x="4475343" y="2699671"/>
            <a:ext cx="1354387" cy="614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AEED4D0A-23EA-69B5-1F21-0CB4BFB60C7B}"/>
              </a:ext>
            </a:extLst>
          </p:cNvPr>
          <p:cNvSpPr txBox="1">
            <a:spLocks/>
          </p:cNvSpPr>
          <p:nvPr/>
        </p:nvSpPr>
        <p:spPr>
          <a:xfrm>
            <a:off x="3746922" y="2537456"/>
            <a:ext cx="2791037" cy="8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E4EC08-80FF-100A-6F1A-15F03ED21299}"/>
              </a:ext>
            </a:extLst>
          </p:cNvPr>
          <p:cNvSpPr/>
          <p:nvPr/>
        </p:nvSpPr>
        <p:spPr>
          <a:xfrm rot="20616030" flipV="1">
            <a:off x="812231" y="657378"/>
            <a:ext cx="47257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1B3FC1-9799-4F17-2FCF-026B4B89AAE1}"/>
              </a:ext>
            </a:extLst>
          </p:cNvPr>
          <p:cNvSpPr/>
          <p:nvPr/>
        </p:nvSpPr>
        <p:spPr>
          <a:xfrm rot="4903539" flipV="1">
            <a:off x="1060234" y="805854"/>
            <a:ext cx="47257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1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67B913-C63F-EC34-A387-39901CC5D978}"/>
              </a:ext>
            </a:extLst>
          </p:cNvPr>
          <p:cNvSpPr/>
          <p:nvPr/>
        </p:nvSpPr>
        <p:spPr>
          <a:xfrm rot="5400000">
            <a:off x="-1388310" y="1376264"/>
            <a:ext cx="6888706" cy="39371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A12286-BE88-88DD-E194-EB181FF0BCD4}"/>
              </a:ext>
            </a:extLst>
          </p:cNvPr>
          <p:cNvSpPr/>
          <p:nvPr/>
        </p:nvSpPr>
        <p:spPr>
          <a:xfrm>
            <a:off x="471714" y="356713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924A3CC-F3B0-9AC2-7901-664E65519CE2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78DD82-BDCA-143D-1620-5767D0E9A708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82D669-1CD3-E326-D808-3140944876F9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988537F-8C57-FDB5-7B7E-73B87C676956}"/>
              </a:ext>
            </a:extLst>
          </p:cNvPr>
          <p:cNvSpPr txBox="1">
            <a:spLocks/>
          </p:cNvSpPr>
          <p:nvPr/>
        </p:nvSpPr>
        <p:spPr>
          <a:xfrm>
            <a:off x="341084" y="496566"/>
            <a:ext cx="2689589" cy="91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CBB31569-2788-58DD-40A8-FAD3F554CC87}"/>
              </a:ext>
            </a:extLst>
          </p:cNvPr>
          <p:cNvSpPr txBox="1">
            <a:spLocks/>
          </p:cNvSpPr>
          <p:nvPr/>
        </p:nvSpPr>
        <p:spPr>
          <a:xfrm>
            <a:off x="4940560" y="356713"/>
            <a:ext cx="2061029" cy="621041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會動的圖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56B14240-924C-FC05-FE09-381CA2461992}"/>
              </a:ext>
            </a:extLst>
          </p:cNvPr>
          <p:cNvSpPr txBox="1">
            <a:spLocks/>
          </p:cNvSpPr>
          <p:nvPr/>
        </p:nvSpPr>
        <p:spPr>
          <a:xfrm>
            <a:off x="4940560" y="1340403"/>
            <a:ext cx="2061029" cy="621041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285EA4-EB10-F37B-B5A5-E9A8DAFC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45" y="424523"/>
            <a:ext cx="3683424" cy="21277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5B0924D-4F12-6B53-8DCF-74F505FBB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591" y="2946400"/>
            <a:ext cx="4017378" cy="3044749"/>
          </a:xfrm>
          <a:prstGeom prst="rect">
            <a:avLst/>
          </a:prstGeom>
        </p:spPr>
      </p:pic>
      <p:pic>
        <p:nvPicPr>
          <p:cNvPr id="2" name="Desktop 2022-6-15 上午 05-57-59">
            <a:hlinkClick r:id="" action="ppaction://media"/>
            <a:extLst>
              <a:ext uri="{FF2B5EF4-FFF2-40B4-BE49-F238E27FC236}">
                <a16:creationId xmlns:a16="http://schemas.microsoft.com/office/drawing/2014/main" id="{854C0168-3247-3643-E230-2AEC3709AD5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204" end="844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02177" y="2576115"/>
            <a:ext cx="5844855" cy="34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41</Words>
  <Application>Microsoft Office PowerPoint</Application>
  <PresentationFormat>寬螢幕</PresentationFormat>
  <Paragraphs>19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微軟正黑體</vt:lpstr>
      <vt:lpstr>Agency FB</vt:lpstr>
      <vt:lpstr>Office 佈景主題</vt:lpstr>
      <vt:lpstr>PIXEL  SHOOTER  WAR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 SHOOTER WAR</dc:title>
  <dc:creator>宏 林</dc:creator>
  <cp:lastModifiedBy>宏 林</cp:lastModifiedBy>
  <cp:revision>12</cp:revision>
  <dcterms:created xsi:type="dcterms:W3CDTF">2022-06-14T19:38:53Z</dcterms:created>
  <dcterms:modified xsi:type="dcterms:W3CDTF">2023-08-29T06:47:33Z</dcterms:modified>
</cp:coreProperties>
</file>