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38E5A-31C4-2C07-13EB-FA713CC5D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8D0AC0-68A1-AA80-368A-602794840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8F2DDB-E8AC-E85E-6C83-3CF93652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A77C91-D6E7-E56F-C7AD-BA9689A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92BDE-3B93-7C50-7BE9-B5B4AB15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0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EC746-B5D9-BC3B-12E1-9AF7939A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CBE59F-4378-8579-229A-6DBCFEE4C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9D5A33-5F61-B8E1-C187-EECD5C2B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C9007-1D5C-B6E1-867E-6634C919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2ADC9-18E0-D522-E89B-BE370DDA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33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67F21E-809D-DD30-B45D-52B7248F9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B3825D-A363-4E66-5266-49A59ED0A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EDB68-A225-C1AD-A463-200B16FD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1D545-773B-5FB9-7ACE-7430D071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7A734-A989-ABE7-AE7C-DF76686A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6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9A849-278D-1E73-F99D-77D4C408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E745B-CFAE-D17F-E21A-DCCB6AFE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258F2-DF32-E16A-4A9D-1572170A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FA7211-6911-9320-3E90-3F99D6C5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06AA7-D04C-8983-0BCB-ED89EA2B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88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1D387-D3A4-A4EE-7F0B-7DBE241C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6E9314-6D20-35D2-79C4-8F251441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56B0F2-7A72-3E96-3640-3992D8C6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D05E2-CC4F-6839-2B94-63185FCB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4F2B1C-7C8B-646D-CB98-543BC8C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25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F1BA7-9BAB-AC9E-902B-AD6B39A2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77239-9690-E987-8FB4-DFAB933D2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B25CC6-286A-BC6C-9A00-069BD787D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6ABDCB-075B-77B1-7C92-BFC751D4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0B7637-4EDF-1591-58AF-1F38125E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76AD3D-DD36-0C65-8B18-1F6884B7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48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08C33-CFB2-2A21-3A7E-CBC4BFED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A5090D-55E9-E986-ED12-F99C8684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816A9B-CDF3-9318-9D40-AB349DCD0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EFEE43-6DFC-5197-8F00-84BBAF932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CD4236-95D7-0850-A099-0C84ACFC5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DEACAB-CAE4-7567-ACF4-F8E5A7CC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64AAFA-75A4-F10F-51A9-3C7E033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0C097F-AA40-A3CE-3DB7-09BC2AE0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8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A1E4F-537C-58FB-F7B6-F9247E4D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F2F704-0F7F-3BE7-55DF-205DA42F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D2A24A-59F6-F134-139B-191D2F8E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C75806-EAE4-6154-4FAB-456CFEE6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90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0EDE32-D47A-206B-211F-F4B40E79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C5E38C-4327-7676-A43F-F99115D7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3CD80A-BD35-96E0-520E-2C6168FC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35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C77C6-2F8A-34C7-9B6E-DD7EE8B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1F9CA-2B08-5710-EC12-0AFB30C3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68F5C4-2BA5-F4B6-D183-34E17B7E0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5ED6-17F2-D5C2-AD7C-750683C4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1007A-CA7F-8325-33EB-A632F8E8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788D2A-5E5E-C6B9-BD0C-B106F8F2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25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D505E-03FB-4A74-1406-2958CD9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FD16BF-0B0C-1306-A3D2-F5EFC9E1A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5835E6-1EC7-7332-EB6A-6FAEE98E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BBC66A-3766-CE77-8192-6410AD14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0AF5C4-4418-CD19-13E8-8FE39EAB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22B9B8-8DB9-27F4-9C25-17DAAEF0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3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B9EA29-E280-E3D5-65E9-5AC0600F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8734F9-2721-EFD2-E799-C57E36F5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CF00E-C49C-5C9B-9E5E-FD8C557D8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A4331-A733-47E9-9C4F-15BA54277F4E}" type="datetimeFigureOut">
              <a:rPr lang="zh-TW" altLang="en-US" smtClean="0"/>
              <a:t>2023/9/7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DABE80-50C6-7B6D-CCA8-D2F7C46FE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FC1E20-759D-B221-07DC-F21AFE8EB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4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689933D-23D1-8210-63CC-A4D00D633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HTML	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影展互動解謎</a:t>
            </a:r>
            <a:endParaRPr lang="zh-TW" altLang="en-US" b="1" dirty="0">
              <a:latin typeface="Noto Sans TC Light" panose="020B0200000000000000" pitchFamily="34" charset="-120"/>
              <a:ea typeface="Noto Sans TC Light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24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-----------------</a:t>
            </a:r>
            <a:endParaRPr lang="zh-TW" altLang="en-US" sz="3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A49E16-1211-CF7F-7418-FC6B64845917}"/>
              </a:ext>
            </a:extLst>
          </p:cNvPr>
          <p:cNvSpPr/>
          <p:nvPr/>
        </p:nvSpPr>
        <p:spPr>
          <a:xfrm>
            <a:off x="2939143" y="4187678"/>
            <a:ext cx="8005666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13D82-1C97-5634-B6B4-C27C2C5C7826}"/>
              </a:ext>
            </a:extLst>
          </p:cNvPr>
          <p:cNvSpPr/>
          <p:nvPr/>
        </p:nvSpPr>
        <p:spPr>
          <a:xfrm>
            <a:off x="3060311" y="4113038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390E0F-4976-8622-BB6E-AD546DF10FA2}"/>
              </a:ext>
            </a:extLst>
          </p:cNvPr>
          <p:cNvSpPr/>
          <p:nvPr/>
        </p:nvSpPr>
        <p:spPr>
          <a:xfrm>
            <a:off x="2677887" y="3250289"/>
            <a:ext cx="7539134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C123DC-DDB0-2494-2973-32ECE4AB26A1}"/>
              </a:ext>
            </a:extLst>
          </p:cNvPr>
          <p:cNvSpPr/>
          <p:nvPr/>
        </p:nvSpPr>
        <p:spPr>
          <a:xfrm>
            <a:off x="3060311" y="3175649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D1C621-A991-AA0F-58B4-860D0C5F644C}"/>
              </a:ext>
            </a:extLst>
          </p:cNvPr>
          <p:cNvSpPr/>
          <p:nvPr/>
        </p:nvSpPr>
        <p:spPr>
          <a:xfrm>
            <a:off x="2366866" y="2405098"/>
            <a:ext cx="7458269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39525E-EB0D-0304-38F4-0D19851F736A}"/>
              </a:ext>
            </a:extLst>
          </p:cNvPr>
          <p:cNvSpPr/>
          <p:nvPr/>
        </p:nvSpPr>
        <p:spPr>
          <a:xfrm>
            <a:off x="3060311" y="2330458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5C1EB678-0EFF-F922-535C-4215D33E884E}"/>
              </a:ext>
            </a:extLst>
          </p:cNvPr>
          <p:cNvSpPr txBox="1">
            <a:spLocks/>
          </p:cNvSpPr>
          <p:nvPr/>
        </p:nvSpPr>
        <p:spPr>
          <a:xfrm>
            <a:off x="3100615" y="1824427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遊戲方法</a:t>
            </a: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7AC36E8-4823-45DB-21CD-53B7D5091147}"/>
              </a:ext>
            </a:extLst>
          </p:cNvPr>
          <p:cNvSpPr txBox="1">
            <a:spLocks/>
          </p:cNvSpPr>
          <p:nvPr/>
        </p:nvSpPr>
        <p:spPr>
          <a:xfrm>
            <a:off x="3060311" y="2704446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介面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5AB195E1-3964-269A-C4C4-5297A66906DF}"/>
              </a:ext>
            </a:extLst>
          </p:cNvPr>
          <p:cNvSpPr txBox="1">
            <a:spLocks/>
          </p:cNvSpPr>
          <p:nvPr/>
        </p:nvSpPr>
        <p:spPr>
          <a:xfrm>
            <a:off x="3060310" y="3617299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系統結構</a:t>
            </a:r>
          </a:p>
        </p:txBody>
      </p:sp>
    </p:spTree>
    <p:extLst>
      <p:ext uri="{BB962C8B-B14F-4D97-AF65-F5344CB8AC3E}">
        <p14:creationId xmlns:p14="http://schemas.microsoft.com/office/powerpoint/2010/main" val="416719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遊戲方法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D1C621-A991-AA0F-58B4-860D0C5F644C}"/>
              </a:ext>
            </a:extLst>
          </p:cNvPr>
          <p:cNvSpPr/>
          <p:nvPr/>
        </p:nvSpPr>
        <p:spPr>
          <a:xfrm>
            <a:off x="1903579" y="2202508"/>
            <a:ext cx="7699434" cy="1982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39525E-EB0D-0304-38F4-0D19851F736A}"/>
              </a:ext>
            </a:extLst>
          </p:cNvPr>
          <p:cNvSpPr/>
          <p:nvPr/>
        </p:nvSpPr>
        <p:spPr>
          <a:xfrm>
            <a:off x="2588987" y="2137306"/>
            <a:ext cx="7014025" cy="1941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400"/>
              </a:spcBef>
            </a:pPr>
            <a:endParaRPr lang="zh-TW" altLang="en-US" dirty="0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5C1EB678-0EFF-F922-535C-4215D33E884E}"/>
              </a:ext>
            </a:extLst>
          </p:cNvPr>
          <p:cNvSpPr txBox="1">
            <a:spLocks/>
          </p:cNvSpPr>
          <p:nvPr/>
        </p:nvSpPr>
        <p:spPr>
          <a:xfrm>
            <a:off x="3018321" y="2317588"/>
            <a:ext cx="7270101" cy="160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在展場中獲得啟動的連結，</a:t>
            </a:r>
            <a:endParaRPr lang="en-US" altLang="zh-TW" sz="32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由相關提示來解答通關。</a:t>
            </a:r>
          </a:p>
        </p:txBody>
      </p:sp>
      <p:pic>
        <p:nvPicPr>
          <p:cNvPr id="3" name="圖片 2" descr="一張含有 文字, 螢幕擷取畫面, 字型, 收據 的圖片&#10;&#10;自動產生的描述">
            <a:extLst>
              <a:ext uri="{FF2B5EF4-FFF2-40B4-BE49-F238E27FC236}">
                <a16:creationId xmlns:a16="http://schemas.microsoft.com/office/drawing/2014/main" id="{0D565043-932B-BB77-F7F2-7DE51EA0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79" y="4400432"/>
            <a:ext cx="5339583" cy="207378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59366FE0-2DE6-07B4-E79D-156D7026BA3C}"/>
              </a:ext>
            </a:extLst>
          </p:cNvPr>
          <p:cNvSpPr txBox="1">
            <a:spLocks/>
          </p:cNvSpPr>
          <p:nvPr/>
        </p:nvSpPr>
        <p:spPr>
          <a:xfrm>
            <a:off x="7333280" y="5576776"/>
            <a:ext cx="4031406" cy="107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啟動連結、通關密碼、場中位置 對應</a:t>
            </a:r>
          </a:p>
        </p:txBody>
      </p:sp>
    </p:spTree>
    <p:extLst>
      <p:ext uri="{BB962C8B-B14F-4D97-AF65-F5344CB8AC3E}">
        <p14:creationId xmlns:p14="http://schemas.microsoft.com/office/powerpoint/2010/main" val="377270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介面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390E0F-4976-8622-BB6E-AD546DF10FA2}"/>
              </a:ext>
            </a:extLst>
          </p:cNvPr>
          <p:cNvSpPr/>
          <p:nvPr/>
        </p:nvSpPr>
        <p:spPr>
          <a:xfrm>
            <a:off x="976400" y="5234567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C123DC-DDB0-2494-2973-32ECE4AB26A1}"/>
              </a:ext>
            </a:extLst>
          </p:cNvPr>
          <p:cNvSpPr/>
          <p:nvPr/>
        </p:nvSpPr>
        <p:spPr>
          <a:xfrm>
            <a:off x="1358825" y="5159927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7AC36E8-4823-45DB-21CD-53B7D5091147}"/>
              </a:ext>
            </a:extLst>
          </p:cNvPr>
          <p:cNvSpPr txBox="1">
            <a:spLocks/>
          </p:cNvSpPr>
          <p:nvPr/>
        </p:nvSpPr>
        <p:spPr>
          <a:xfrm>
            <a:off x="1358825" y="5067449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起始畫面</a:t>
            </a: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08904118-3FB9-FFEC-BFB0-6DA067CC6191}"/>
              </a:ext>
            </a:extLst>
          </p:cNvPr>
          <p:cNvSpPr txBox="1">
            <a:spLocks/>
          </p:cNvSpPr>
          <p:nvPr/>
        </p:nvSpPr>
        <p:spPr>
          <a:xfrm>
            <a:off x="976399" y="5621452"/>
            <a:ext cx="2973559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登入、創建、所有資訊整合</a:t>
            </a:r>
          </a:p>
        </p:txBody>
      </p:sp>
      <p:pic>
        <p:nvPicPr>
          <p:cNvPr id="9" name="圖片 8" descr="一張含有 文字, 螢幕擷取畫面, 字型, 標誌 的圖片&#10;&#10;自動產生的描述">
            <a:extLst>
              <a:ext uri="{FF2B5EF4-FFF2-40B4-BE49-F238E27FC236}">
                <a16:creationId xmlns:a16="http://schemas.microsoft.com/office/drawing/2014/main" id="{143D4EF7-E096-3454-E732-3590369ED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00" y="1709348"/>
            <a:ext cx="2846689" cy="322769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D491C38-F341-2F00-4D30-17AFDB72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59" y="1815150"/>
            <a:ext cx="4401252" cy="1325284"/>
          </a:xfrm>
          <a:prstGeom prst="rect">
            <a:avLst/>
          </a:prstGeom>
        </p:spPr>
      </p:pic>
      <p:pic>
        <p:nvPicPr>
          <p:cNvPr id="20" name="圖片 19" descr="一張含有 文字, 螢幕擷取畫面, 多媒體, 軟體 的圖片&#10;&#10;自動產生的描述">
            <a:extLst>
              <a:ext uri="{FF2B5EF4-FFF2-40B4-BE49-F238E27FC236}">
                <a16:creationId xmlns:a16="http://schemas.microsoft.com/office/drawing/2014/main" id="{296B8E3E-5FC1-B28C-C488-0D24D4CC1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359" y="3667102"/>
            <a:ext cx="4401252" cy="260365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E555C63-531C-52EF-834C-E31E99F0D00E}"/>
              </a:ext>
            </a:extLst>
          </p:cNvPr>
          <p:cNvSpPr/>
          <p:nvPr/>
        </p:nvSpPr>
        <p:spPr>
          <a:xfrm>
            <a:off x="9168677" y="2221501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35819D-3B03-2544-B5B8-C947DD413D18}"/>
              </a:ext>
            </a:extLst>
          </p:cNvPr>
          <p:cNvSpPr/>
          <p:nvPr/>
        </p:nvSpPr>
        <p:spPr>
          <a:xfrm>
            <a:off x="9551102" y="2146861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CBD48DCC-8848-8BA3-CE92-DD5EC82C5D2C}"/>
              </a:ext>
            </a:extLst>
          </p:cNvPr>
          <p:cNvSpPr txBox="1">
            <a:spLocks/>
          </p:cNvSpPr>
          <p:nvPr/>
        </p:nvSpPr>
        <p:spPr>
          <a:xfrm>
            <a:off x="9551102" y="2054383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提示</a:t>
            </a: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A7F96328-4752-DFB6-E18D-81C49F57EE63}"/>
              </a:ext>
            </a:extLst>
          </p:cNvPr>
          <p:cNvSpPr txBox="1">
            <a:spLocks/>
          </p:cNvSpPr>
          <p:nvPr/>
        </p:nvSpPr>
        <p:spPr>
          <a:xfrm>
            <a:off x="9168676" y="2608386"/>
            <a:ext cx="2973559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用攝影相關名言作為提示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6E45FF-CA31-08BC-E271-5080FDF3F518}"/>
              </a:ext>
            </a:extLst>
          </p:cNvPr>
          <p:cNvSpPr/>
          <p:nvPr/>
        </p:nvSpPr>
        <p:spPr>
          <a:xfrm>
            <a:off x="9168676" y="4937047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422DE9D-DC74-EB65-FC95-84CEDFA8EFCA}"/>
              </a:ext>
            </a:extLst>
          </p:cNvPr>
          <p:cNvSpPr/>
          <p:nvPr/>
        </p:nvSpPr>
        <p:spPr>
          <a:xfrm>
            <a:off x="9551101" y="4862407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標題 1">
            <a:extLst>
              <a:ext uri="{FF2B5EF4-FFF2-40B4-BE49-F238E27FC236}">
                <a16:creationId xmlns:a16="http://schemas.microsoft.com/office/drawing/2014/main" id="{EF1A5AB3-3652-10F4-CAE6-513DDCDBB9FC}"/>
              </a:ext>
            </a:extLst>
          </p:cNvPr>
          <p:cNvSpPr txBox="1">
            <a:spLocks/>
          </p:cNvSpPr>
          <p:nvPr/>
        </p:nvSpPr>
        <p:spPr>
          <a:xfrm>
            <a:off x="9551101" y="4769929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通關輸入</a:t>
            </a:r>
          </a:p>
        </p:txBody>
      </p:sp>
      <p:sp>
        <p:nvSpPr>
          <p:cNvPr id="56" name="標題 1">
            <a:extLst>
              <a:ext uri="{FF2B5EF4-FFF2-40B4-BE49-F238E27FC236}">
                <a16:creationId xmlns:a16="http://schemas.microsoft.com/office/drawing/2014/main" id="{191A1979-75F5-F04E-D440-450040F34310}"/>
              </a:ext>
            </a:extLst>
          </p:cNvPr>
          <p:cNvSpPr txBox="1">
            <a:spLocks/>
          </p:cNvSpPr>
          <p:nvPr/>
        </p:nvSpPr>
        <p:spPr>
          <a:xfrm>
            <a:off x="9168675" y="5323932"/>
            <a:ext cx="2973559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找到場上的密碼或</a:t>
            </a:r>
            <a:endParaRPr lang="en-US" altLang="zh-TW" sz="18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相對應文字</a:t>
            </a:r>
          </a:p>
        </p:txBody>
      </p:sp>
    </p:spTree>
    <p:extLst>
      <p:ext uri="{BB962C8B-B14F-4D97-AF65-F5344CB8AC3E}">
        <p14:creationId xmlns:p14="http://schemas.microsoft.com/office/powerpoint/2010/main" val="32019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系統結構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CC00682-C408-A6D9-5F3E-29509D3A38E0}"/>
              </a:ext>
            </a:extLst>
          </p:cNvPr>
          <p:cNvGrpSpPr/>
          <p:nvPr/>
        </p:nvGrpSpPr>
        <p:grpSpPr>
          <a:xfrm>
            <a:off x="4708536" y="2570055"/>
            <a:ext cx="6418015" cy="454957"/>
            <a:chOff x="3693109" y="1007368"/>
            <a:chExt cx="8005666" cy="51629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5A49E16-1211-CF7F-7418-FC6B64845917}"/>
                </a:ext>
              </a:extLst>
            </p:cNvPr>
            <p:cNvSpPr/>
            <p:nvPr/>
          </p:nvSpPr>
          <p:spPr>
            <a:xfrm>
              <a:off x="3693109" y="1082008"/>
              <a:ext cx="8005666" cy="44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D213D82-1C97-5634-B6B4-C27C2C5C7826}"/>
                </a:ext>
              </a:extLst>
            </p:cNvPr>
            <p:cNvSpPr/>
            <p:nvPr/>
          </p:nvSpPr>
          <p:spPr>
            <a:xfrm>
              <a:off x="3814277" y="1007368"/>
              <a:ext cx="6624995" cy="441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5AB195E1-3964-269A-C4C4-5297A66906DF}"/>
              </a:ext>
            </a:extLst>
          </p:cNvPr>
          <p:cNvSpPr txBox="1">
            <a:spLocks/>
          </p:cNvSpPr>
          <p:nvPr/>
        </p:nvSpPr>
        <p:spPr>
          <a:xfrm>
            <a:off x="4815678" y="2472728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主要構成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A2127E6-547C-E201-49F0-D544B2A4F533}"/>
              </a:ext>
            </a:extLst>
          </p:cNvPr>
          <p:cNvGrpSpPr/>
          <p:nvPr/>
        </p:nvGrpSpPr>
        <p:grpSpPr>
          <a:xfrm>
            <a:off x="4708536" y="3529359"/>
            <a:ext cx="6418015" cy="454957"/>
            <a:chOff x="3693109" y="1007368"/>
            <a:chExt cx="8005666" cy="5162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CF30EF0-5CBF-921F-A4B5-88FE95990AA4}"/>
                </a:ext>
              </a:extLst>
            </p:cNvPr>
            <p:cNvSpPr/>
            <p:nvPr/>
          </p:nvSpPr>
          <p:spPr>
            <a:xfrm>
              <a:off x="3693109" y="1082008"/>
              <a:ext cx="8005666" cy="44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CB0DE-A916-D986-53D6-6AB3A3628B50}"/>
                </a:ext>
              </a:extLst>
            </p:cNvPr>
            <p:cNvSpPr/>
            <p:nvPr/>
          </p:nvSpPr>
          <p:spPr>
            <a:xfrm>
              <a:off x="3814277" y="1007368"/>
              <a:ext cx="6624995" cy="441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A246A4A-98ED-45BF-6AC4-BBBD2F1D6D81}"/>
              </a:ext>
            </a:extLst>
          </p:cNvPr>
          <p:cNvSpPr txBox="1">
            <a:spLocks/>
          </p:cNvSpPr>
          <p:nvPr/>
        </p:nvSpPr>
        <p:spPr>
          <a:xfrm>
            <a:off x="4815678" y="3432032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控制角色移動與動畫播放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C3F01A5-7208-DD68-6C53-B063E15E16AD}"/>
              </a:ext>
            </a:extLst>
          </p:cNvPr>
          <p:cNvGrpSpPr/>
          <p:nvPr/>
        </p:nvGrpSpPr>
        <p:grpSpPr>
          <a:xfrm>
            <a:off x="4705368" y="4351609"/>
            <a:ext cx="6418015" cy="454957"/>
            <a:chOff x="3693109" y="1007368"/>
            <a:chExt cx="8005666" cy="51629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DEE268E-7D0D-D426-B2F5-238584EE5247}"/>
                </a:ext>
              </a:extLst>
            </p:cNvPr>
            <p:cNvSpPr/>
            <p:nvPr/>
          </p:nvSpPr>
          <p:spPr>
            <a:xfrm>
              <a:off x="3693109" y="1082008"/>
              <a:ext cx="8005666" cy="44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69D8FB9-296E-7EB0-845D-5FF4ADC1042C}"/>
                </a:ext>
              </a:extLst>
            </p:cNvPr>
            <p:cNvSpPr/>
            <p:nvPr/>
          </p:nvSpPr>
          <p:spPr>
            <a:xfrm>
              <a:off x="3814277" y="1007368"/>
              <a:ext cx="6624995" cy="441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0" name="標題 1">
            <a:extLst>
              <a:ext uri="{FF2B5EF4-FFF2-40B4-BE49-F238E27FC236}">
                <a16:creationId xmlns:a16="http://schemas.microsoft.com/office/drawing/2014/main" id="{F2DE9CD7-2AA1-3B7B-1175-E07A9E80D5FD}"/>
              </a:ext>
            </a:extLst>
          </p:cNvPr>
          <p:cNvSpPr txBox="1">
            <a:spLocks/>
          </p:cNvSpPr>
          <p:nvPr/>
        </p:nvSpPr>
        <p:spPr>
          <a:xfrm>
            <a:off x="4812510" y="4254282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物件生成位置與結束位判斷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B302403-17CF-353F-F227-D6519CCE23BB}"/>
              </a:ext>
            </a:extLst>
          </p:cNvPr>
          <p:cNvGrpSpPr/>
          <p:nvPr/>
        </p:nvGrpSpPr>
        <p:grpSpPr>
          <a:xfrm>
            <a:off x="4708536" y="5302742"/>
            <a:ext cx="6418015" cy="454957"/>
            <a:chOff x="3693109" y="1007368"/>
            <a:chExt cx="8005666" cy="51629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75F055-CAED-8C7B-D0F6-357FA7898BC8}"/>
                </a:ext>
              </a:extLst>
            </p:cNvPr>
            <p:cNvSpPr/>
            <p:nvPr/>
          </p:nvSpPr>
          <p:spPr>
            <a:xfrm>
              <a:off x="3693109" y="1082008"/>
              <a:ext cx="8005666" cy="44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E36D7B5-72DA-BC6E-1A81-9A80F1E19772}"/>
                </a:ext>
              </a:extLst>
            </p:cNvPr>
            <p:cNvSpPr/>
            <p:nvPr/>
          </p:nvSpPr>
          <p:spPr>
            <a:xfrm>
              <a:off x="3814277" y="1007368"/>
              <a:ext cx="6624995" cy="441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CFE55239-1A2D-15B6-1BD4-00E8798E8A08}"/>
              </a:ext>
            </a:extLst>
          </p:cNvPr>
          <p:cNvSpPr txBox="1">
            <a:spLocks/>
          </p:cNvSpPr>
          <p:nvPr/>
        </p:nvSpPr>
        <p:spPr>
          <a:xfrm>
            <a:off x="4815678" y="5205415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UI</a:t>
            </a:r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介面</a:t>
            </a:r>
          </a:p>
        </p:txBody>
      </p:sp>
      <p:pic>
        <p:nvPicPr>
          <p:cNvPr id="18" name="圖片 17" descr="一張含有 螢幕擷取畫面, 文字, 多媒體軟體, 字型 的圖片&#10;&#10;自動產生的描述">
            <a:extLst>
              <a:ext uri="{FF2B5EF4-FFF2-40B4-BE49-F238E27FC236}">
                <a16:creationId xmlns:a16="http://schemas.microsoft.com/office/drawing/2014/main" id="{555144DD-C45F-5E5B-D114-B54F4C4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5" y="4926868"/>
            <a:ext cx="4397944" cy="57695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45D183C-F805-EB06-B201-E24F0C1D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5" y="2101203"/>
            <a:ext cx="1728889" cy="46885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E95EB8AD-8686-6522-F947-8AAC8FAE6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15" y="2959239"/>
            <a:ext cx="130510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0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92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Noto Sans TC</vt:lpstr>
      <vt:lpstr>Noto Sans TC Light</vt:lpstr>
      <vt:lpstr>Arial</vt:lpstr>
      <vt:lpstr>Calibri</vt:lpstr>
      <vt:lpstr>Calibri Light</vt:lpstr>
      <vt:lpstr>Office 佈景主題</vt:lpstr>
      <vt:lpstr>HTML  – 影展互動解謎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– 影展互動解謎</dc:title>
  <dc:creator>宏 林</dc:creator>
  <cp:lastModifiedBy>宏 林</cp:lastModifiedBy>
  <cp:revision>1</cp:revision>
  <dcterms:created xsi:type="dcterms:W3CDTF">2023-09-07T07:05:12Z</dcterms:created>
  <dcterms:modified xsi:type="dcterms:W3CDTF">2023-09-07T16:24:24Z</dcterms:modified>
</cp:coreProperties>
</file>