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67" r:id="rId6"/>
    <p:sldId id="275" r:id="rId7"/>
    <p:sldId id="274" r:id="rId8"/>
    <p:sldId id="27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B8E9B70-86F0-47AA-A217-B67940BC68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8E9B70-86F0-47AA-A217-B67940BC68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8E9B70-86F0-47AA-A217-B67940BC68EE}" type="slidenum">
              <a:rPr lang="ru-RU" smtClean="0"/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8E9B70-86F0-47AA-A217-B67940BC68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8E9B70-86F0-47AA-A217-B67940BC68EE}" type="slidenum">
              <a:rPr lang="ru-RU" smtClean="0"/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8E9B70-86F0-47AA-A217-B67940BC68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9B70-86F0-47AA-A217-B67940BC68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9B70-86F0-47AA-A217-B67940BC68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9B70-86F0-47AA-A217-B67940BC68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8E9B70-86F0-47AA-A217-B67940BC68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8E9B70-86F0-47AA-A217-B67940BC68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8E9B70-86F0-47AA-A217-B67940BC68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9B70-86F0-47AA-A217-B67940BC68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9B70-86F0-47AA-A217-B67940BC68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9B70-86F0-47AA-A217-B67940BC68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FA8-18E3-490E-AD69-F16C33A9662F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8E9B70-86F0-47AA-A217-B67940BC68E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9FA8-18E3-490E-AD69-F16C33A9662F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B8E9B70-86F0-47AA-A217-B67940BC68EE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sv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sv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svg"/><Relationship Id="rId7" Type="http://schemas.openxmlformats.org/officeDocument/2006/relationships/image" Target="../media/image11.png"/><Relationship Id="rId6" Type="http://schemas.openxmlformats.org/officeDocument/2006/relationships/hyperlink" Target="https://getbootstrap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sweetalert2.github.io/" TargetMode="External"/><Relationship Id="rId3" Type="http://schemas.openxmlformats.org/officeDocument/2006/relationships/hyperlink" Target="https://chat.openai.com/" TargetMode="External"/><Relationship Id="rId2" Type="http://schemas.openxmlformats.org/officeDocument/2006/relationships/hyperlink" Target="https://laravel.com/" TargetMode="External"/><Relationship Id="rId1" Type="http://schemas.openxmlformats.org/officeDocument/2006/relationships/hyperlink" Target="https://www.php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40784" y="883465"/>
            <a:ext cx="76616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Al-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Xorazmiy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nomidagi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TATU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Urganch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filiali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942-20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talabasi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Boltayev Diyorbek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8284" y="2828835"/>
            <a:ext cx="3183255" cy="89154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200" b="1" cap="none" spc="0" dirty="0" err="1">
                <a:solidFill>
                  <a:schemeClr val="tx1"/>
                </a:solidFill>
                <a:effectLst/>
              </a:rPr>
              <a:t>Kurs</a:t>
            </a:r>
            <a:r>
              <a:rPr lang="en-US" sz="5200" b="1" cap="none" spc="0" dirty="0">
                <a:solidFill>
                  <a:schemeClr val="tx1"/>
                </a:solidFill>
                <a:effectLst/>
              </a:rPr>
              <a:t> </a:t>
            </a:r>
            <a:r>
              <a:rPr lang="en-US" sz="5200" b="1" cap="none" spc="0" dirty="0" err="1">
                <a:solidFill>
                  <a:schemeClr val="tx1"/>
                </a:solidFill>
                <a:effectLst/>
              </a:rPr>
              <a:t>ishi</a:t>
            </a:r>
            <a:endParaRPr lang="en-US" sz="5200" b="1" cap="none" spc="0" dirty="0" err="1">
              <a:solidFill>
                <a:schemeClr val="tx1"/>
              </a:solidFill>
              <a:effectLst/>
            </a:endParaRPr>
          </a:p>
        </p:txBody>
      </p:sp>
      <p:pic>
        <p:nvPicPr>
          <p:cNvPr id="6" name="Graphic 5" descr="Bank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34787" y="573847"/>
            <a:ext cx="2254626" cy="2254626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771015" y="3720465"/>
            <a:ext cx="9744710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4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Mavzu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BMI va kurs ishilarni nazorat qiluvchi </a:t>
            </a:r>
            <a:endParaRPr 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onlayn platformasini ishlab chiqish</a:t>
            </a:r>
            <a:endParaRPr 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775960" y="5934710"/>
            <a:ext cx="53263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 dirty="0">
                <a:effectLst/>
                <a:latin typeface="Arial" panose="020B0604020202020204" pitchFamily="34" charset="0"/>
                <a:sym typeface="+mn-ea"/>
              </a:rPr>
              <a:t>Rahbar: Xo'jamuratov Bekmurod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4525" y="1242230"/>
            <a:ext cx="8662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solidFill>
                  <a:schemeClr val="accent3"/>
                </a:solidFill>
                <a:effectLst/>
              </a:rPr>
              <a:t>E’tiboringiz</a:t>
            </a:r>
            <a:r>
              <a:rPr lang="en-US" sz="5400" b="1" cap="none" spc="0" dirty="0">
                <a:solidFill>
                  <a:schemeClr val="accent3"/>
                </a:solidFill>
                <a:effectLst/>
              </a:rPr>
              <a:t> </a:t>
            </a:r>
            <a:r>
              <a:rPr lang="en-US" sz="5400" b="1" cap="none" spc="0" dirty="0" err="1">
                <a:solidFill>
                  <a:schemeClr val="accent3"/>
                </a:solidFill>
                <a:effectLst/>
              </a:rPr>
              <a:t>uchun</a:t>
            </a:r>
            <a:r>
              <a:rPr lang="en-US" sz="5400" b="1" cap="none" spc="0" dirty="0">
                <a:solidFill>
                  <a:schemeClr val="accent3"/>
                </a:solidFill>
                <a:effectLst/>
              </a:rPr>
              <a:t> </a:t>
            </a:r>
            <a:r>
              <a:rPr lang="en-US" sz="5400" b="1" cap="none" spc="0" dirty="0" err="1">
                <a:solidFill>
                  <a:schemeClr val="accent3"/>
                </a:solidFill>
                <a:effectLst/>
              </a:rPr>
              <a:t>rahmat</a:t>
            </a:r>
            <a:endParaRPr lang="en-US" sz="5400" b="1" cap="none" spc="0" dirty="0">
              <a:solidFill>
                <a:schemeClr val="accent3"/>
              </a:solidFill>
              <a:effectLst/>
            </a:endParaRPr>
          </a:p>
        </p:txBody>
      </p:sp>
      <p:pic>
        <p:nvPicPr>
          <p:cNvPr id="6" name="Graphic 5" descr="Graduation cap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81376" y="2335492"/>
            <a:ext cx="3829247" cy="3829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59118" y="673856"/>
            <a:ext cx="10614582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800" b="1" dirty="0" err="1"/>
              <a:t>Masalaning</a:t>
            </a:r>
            <a:r>
              <a:rPr lang="en-US" sz="2800" b="1" dirty="0"/>
              <a:t> </a:t>
            </a:r>
            <a:r>
              <a:rPr lang="en-US" sz="2800" b="1" dirty="0" err="1"/>
              <a:t>qo’ylishi</a:t>
            </a:r>
            <a:endParaRPr lang="ru-RU" sz="2800" dirty="0"/>
          </a:p>
          <a:p>
            <a:pPr>
              <a:lnSpc>
                <a:spcPct val="150000"/>
              </a:lnSpc>
            </a:pPr>
            <a:r>
              <a:rPr lang="en-US" sz="2000" b="1" dirty="0"/>
              <a:t>Ushbu kurs ishida qo’yilgan asosiy maqsaddan kelib chiqib, quyidagi vazifalarni hal qilish lozim:</a:t>
            </a:r>
            <a:endParaRPr lang="ru-RU" sz="2000" dirty="0"/>
          </a:p>
          <a:p>
            <a:pPr lvl="0">
              <a:lnSpc>
                <a:spcPct val="150000"/>
              </a:lnSpc>
            </a:pPr>
            <a:r>
              <a:rPr lang="en-US" sz="2000" dirty="0"/>
              <a:t>-  HEMIS tizimidan talaba ma’lumotlarini olish;</a:t>
            </a:r>
            <a:endParaRPr lang="ru-RU" sz="2000" dirty="0"/>
          </a:p>
          <a:p>
            <a:pPr lvl="0">
              <a:lnSpc>
                <a:spcPct val="150000"/>
              </a:lnSpc>
            </a:pPr>
            <a:r>
              <a:rPr lang="en-US" sz="2000" dirty="0"/>
              <a:t>-  Talaba, O’qituvchi, Mudir, Sifat bo’limi uchun rollar yaratish;</a:t>
            </a:r>
            <a:endParaRPr lang="ru-RU" sz="2000" dirty="0"/>
          </a:p>
          <a:p>
            <a:pPr lvl="0" indent="0">
              <a:lnSpc>
                <a:spcPct val="150000"/>
              </a:lnSpc>
              <a:buFontTx/>
              <a:buNone/>
            </a:pPr>
            <a:r>
              <a:rPr lang="en-US" sz="2000" dirty="0"/>
              <a:t>-  Talabalar mavzu tanlash imkoniyati;</a:t>
            </a:r>
            <a:endParaRPr lang="en-US" sz="2000" dirty="0"/>
          </a:p>
          <a:p>
            <a:pPr lvl="0" indent="0">
              <a:lnSpc>
                <a:spcPct val="150000"/>
              </a:lnSpc>
              <a:buFontTx/>
              <a:buNone/>
            </a:pPr>
            <a:r>
              <a:rPr lang="en-US" altLang="ru-RU" sz="2000" dirty="0"/>
              <a:t>-  O’qituvchilar mavzu yaratish va tanlangan mavzuni foizini belgilash;</a:t>
            </a:r>
            <a:endParaRPr lang="ru-RU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-  Mudir shu kafedradagi o’qtuvchilar satistikasini ko’rish;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-  Sifat bo’limi barcha kafedralar statistikasini ko’rish;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altLang="ru-RU" dirty="0"/>
              <a:t>-  Super Admin tizimda yangi mudirlar va sifat bo’limi xodimlarini yaratish;</a:t>
            </a:r>
            <a:endParaRPr lang="en-US" altLang="ru-RU" dirty="0"/>
          </a:p>
        </p:txBody>
      </p:sp>
      <p:pic>
        <p:nvPicPr>
          <p:cNvPr id="9" name="Graphic 8" descr="Document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79977" y="4653804"/>
            <a:ext cx="1619841" cy="1619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1686" y="135494"/>
            <a:ext cx="550862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solidFill>
                  <a:schemeClr val="accent3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Dastur </a:t>
            </a:r>
            <a:r>
              <a:rPr lang="en-US" sz="5400" b="1" cap="none" spc="0" dirty="0" err="1">
                <a:solidFill>
                  <a:schemeClr val="accent3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ko’rinishi</a:t>
            </a:r>
            <a:endParaRPr lang="en-US" sz="5400" b="1" cap="none" spc="0" dirty="0">
              <a:solidFill>
                <a:schemeClr val="accent3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10" name="Graphic 9" descr="Monitor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109931" y="-179070"/>
            <a:ext cx="1551614" cy="1551614"/>
          </a:xfrm>
          <a:prstGeom prst="rect">
            <a:avLst/>
          </a:prstGeom>
        </p:spPr>
      </p:pic>
      <p:pic>
        <p:nvPicPr>
          <p:cNvPr id="12" name="Graphic 11" descr="Single gear with solid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8538" y="38282"/>
            <a:ext cx="914400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9820" y="1811655"/>
            <a:ext cx="8464550" cy="47618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049270" y="137223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Login oynasi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8360" y="1028065"/>
            <a:ext cx="9438005" cy="530923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923030" y="384810"/>
            <a:ext cx="462788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500"/>
              <a:t>Talab profili orqali kirildi</a:t>
            </a:r>
            <a:endParaRPr 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923030" y="384810"/>
            <a:ext cx="558038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500"/>
              <a:t>O’qituvchi profili orqali kirildi</a:t>
            </a:r>
            <a:endParaRPr lang="en-US" sz="25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660" y="1166495"/>
            <a:ext cx="9571355" cy="5383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923030" y="384810"/>
            <a:ext cx="462788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500"/>
              <a:t>Mudir profili orqali kirildi</a:t>
            </a:r>
            <a:endParaRPr lang="en-US" sz="25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2440" y="1152525"/>
            <a:ext cx="9711055" cy="5462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923030" y="384810"/>
            <a:ext cx="605663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500"/>
              <a:t>Sifat bo’limi profili orqali kirildi</a:t>
            </a:r>
            <a:endParaRPr lang="en-US" sz="25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210" y="1221740"/>
            <a:ext cx="9671050" cy="5440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3199" y="618217"/>
            <a:ext cx="8123945" cy="2368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/>
              <a:t>Dastur</a:t>
            </a:r>
            <a:r>
              <a:rPr lang="en-US" sz="2800" b="1" dirty="0"/>
              <a:t> </a:t>
            </a:r>
            <a:r>
              <a:rPr lang="en-US" sz="2800" b="1" dirty="0" err="1"/>
              <a:t>quydagi</a:t>
            </a:r>
            <a:r>
              <a:rPr lang="en-US" sz="2800" b="1" dirty="0"/>
              <a:t> </a:t>
            </a:r>
            <a:r>
              <a:rPr lang="en-US" sz="2800" b="1" dirty="0" err="1"/>
              <a:t>qulayliklarga</a:t>
            </a:r>
            <a:r>
              <a:rPr lang="en-US" sz="2800" b="1" dirty="0"/>
              <a:t> </a:t>
            </a:r>
            <a:r>
              <a:rPr lang="en-US" sz="2800" b="1" dirty="0" err="1"/>
              <a:t>ega</a:t>
            </a:r>
            <a:r>
              <a:rPr lang="en-US" sz="2800" b="1" dirty="0"/>
              <a:t>:</a:t>
            </a:r>
            <a:endParaRPr lang="en-US" sz="2800" b="1" dirty="0"/>
          </a:p>
          <a:p>
            <a:endParaRPr lang="en-US" sz="2000" dirty="0"/>
          </a:p>
          <a:p>
            <a:r>
              <a:rPr lang="en-US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Dasturdan islatgan vaqtda islatgan joyda foydalanish mumkin</a:t>
            </a:r>
            <a:endParaRPr lang="en-US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Talaba mavzular bilan tanishib chiqib tanlash imkoniga ega </a:t>
            </a:r>
            <a:endParaRPr lang="en-US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O’qituvchining talaba bilan muloqotini osonlashtiruvchi chat mavjud</a:t>
            </a:r>
            <a:endParaRPr lang="en-US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Kafedra mudiri o’qituvchilar ish statistikasini kuzatish imkoniga ega</a:t>
            </a:r>
            <a:endParaRPr lang="en-US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Sifat bo’limi istalgan o’qituvchi ish faoliyatini tahlil qilishi mumkin </a:t>
            </a:r>
            <a:endParaRPr lang="en-US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6862" y="3192028"/>
            <a:ext cx="9730624" cy="1983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Xulosa.</a:t>
            </a:r>
            <a:endParaRPr lang="ru-RU" sz="28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ru-RU" sz="1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Ushbu kurs ishini bajarish davomida Hemis tizimi bilan integratsiya qilishni o’rgandim, PHP Laravel frameworkidagi bilimlarimni mustahkamladim, Statistikani PDF fayl shaklida generatsiya qilishni o’rgandim.</a:t>
            </a:r>
            <a:endParaRPr lang="en-US" altLang="ru-RU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Graphic 5" descr="Classroom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436231" y="106052"/>
            <a:ext cx="2348846" cy="23488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9041" y="1748794"/>
            <a:ext cx="6094428" cy="38309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"/>
              </a:rPr>
              <a:t>https://www.php.net/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-PHP 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dasturlash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tili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sayti</a:t>
            </a:r>
            <a:endParaRPr lang="ru-RU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https://laravel.com/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Laravel Framework 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sayti</a:t>
            </a:r>
            <a:endParaRPr lang="en-US" sz="1800" u="sng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file"/>
              </a:rPr>
              <a:t>https://chat.openai.com/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ChatGPT</a:t>
            </a:r>
            <a:endParaRPr lang="ru-RU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https://sweetalert2.github.io/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Xabarlarni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animatsiyali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chiqarish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endParaRPr lang="ru-RU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https://stackoverflow.com/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Yuzaga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kelgan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xatoliklarni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bartaraf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etishda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yordam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berdi</a:t>
            </a:r>
            <a:endParaRPr lang="ru-RU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https://getbootstrap.com/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Front-end 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qismini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shakllantirishda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foydalanildi</a:t>
            </a:r>
            <a:endParaRPr lang="en-US" sz="1800" u="sng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4870" y="365537"/>
            <a:ext cx="9187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Foydalanilgan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resurslari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phic 5" descr="Earth globe: Africa and Europe with solid fill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5054" y="213282"/>
            <a:ext cx="1359816" cy="1359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1900</Words>
  <Application>WPS Presentation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Symbol</vt:lpstr>
      <vt:lpstr>Arial</vt:lpstr>
      <vt:lpstr>Times New Roman</vt:lpstr>
      <vt:lpstr>Cambria</vt:lpstr>
      <vt:lpstr>Arial Unicode MS</vt:lpstr>
      <vt:lpstr>Century Gothic</vt:lpstr>
      <vt:lpstr>Microsoft YaHei</vt:lpstr>
      <vt:lpstr>Arial Unicode MS</vt:lpstr>
      <vt:lpstr>Calibri</vt:lpstr>
      <vt:lpstr>Wisp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Diyorbek Boltayev</dc:creator>
  <cp:lastModifiedBy>Diyorbek Boltayev.017</cp:lastModifiedBy>
  <cp:revision>8</cp:revision>
  <dcterms:created xsi:type="dcterms:W3CDTF">2023-01-17T11:48:00Z</dcterms:created>
  <dcterms:modified xsi:type="dcterms:W3CDTF">2023-06-22T09:05:13Z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E0301D538D0243CBA0CC23016F8A74CB</vt:lpwstr>
  </property>
  <property fmtid="{D5CDD505-2E9C-101B-9397-08002B2CF9AE}" pid="3" name="KSOProductBuildVer">
    <vt:lpwstr>1033-11.2.0.11219</vt:lpwstr>
  </property>
</Properties>
</file>