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1276F-3493-47CF-A6DF-CFAFDF8F8595}" v="7" dt="2025-05-18T13:09:23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Sai Lakshmi Varshitha, Diyyala (Contractor)" userId="c3dd9a44-f49b-45da-b3f6-446d1c01e3d3" providerId="ADAL" clId="{E571276F-3493-47CF-A6DF-CFAFDF8F8595}"/>
    <pc:docChg chg="custSel addSld modSld">
      <pc:chgData name="Venkata Sai Lakshmi Varshitha, Diyyala (Contractor)" userId="c3dd9a44-f49b-45da-b3f6-446d1c01e3d3" providerId="ADAL" clId="{E571276F-3493-47CF-A6DF-CFAFDF8F8595}" dt="2025-05-18T13:09:23.576" v="17"/>
      <pc:docMkLst>
        <pc:docMk/>
      </pc:docMkLst>
      <pc:sldChg chg="addSp delSp modSp new mod setBg">
        <pc:chgData name="Venkata Sai Lakshmi Varshitha, Diyyala (Contractor)" userId="c3dd9a44-f49b-45da-b3f6-446d1c01e3d3" providerId="ADAL" clId="{E571276F-3493-47CF-A6DF-CFAFDF8F8595}" dt="2025-05-18T13:09:23.576" v="17"/>
        <pc:sldMkLst>
          <pc:docMk/>
          <pc:sldMk cId="3271523356" sldId="258"/>
        </pc:sldMkLst>
        <pc:spChg chg="del">
          <ac:chgData name="Venkata Sai Lakshmi Varshitha, Diyyala (Contractor)" userId="c3dd9a44-f49b-45da-b3f6-446d1c01e3d3" providerId="ADAL" clId="{E571276F-3493-47CF-A6DF-CFAFDF8F8595}" dt="2025-05-18T11:56:06.440" v="2" actId="21"/>
          <ac:spMkLst>
            <pc:docMk/>
            <pc:sldMk cId="3271523356" sldId="258"/>
            <ac:spMk id="2" creationId="{798834F6-3031-968C-66F9-ABE2D814E51D}"/>
          </ac:spMkLst>
        </pc:spChg>
        <pc:spChg chg="del">
          <ac:chgData name="Venkata Sai Lakshmi Varshitha, Diyyala (Contractor)" userId="c3dd9a44-f49b-45da-b3f6-446d1c01e3d3" providerId="ADAL" clId="{E571276F-3493-47CF-A6DF-CFAFDF8F8595}" dt="2025-05-18T11:55:59.734" v="1" actId="21"/>
          <ac:spMkLst>
            <pc:docMk/>
            <pc:sldMk cId="3271523356" sldId="258"/>
            <ac:spMk id="3" creationId="{717C0462-52C9-BD8C-A197-7A80AE4CC4FB}"/>
          </ac:spMkLst>
        </pc:spChg>
        <pc:spChg chg="add del mod">
          <ac:chgData name="Venkata Sai Lakshmi Varshitha, Diyyala (Contractor)" userId="c3dd9a44-f49b-45da-b3f6-446d1c01e3d3" providerId="ADAL" clId="{E571276F-3493-47CF-A6DF-CFAFDF8F8595}" dt="2025-05-18T13:08:47.782" v="12" actId="21"/>
          <ac:spMkLst>
            <pc:docMk/>
            <pc:sldMk cId="3271523356" sldId="258"/>
            <ac:spMk id="4" creationId="{C0BF1FB8-95D8-ABC6-3D19-3844625B69E5}"/>
          </ac:spMkLst>
        </pc:spChg>
        <pc:spChg chg="add del mod">
          <ac:chgData name="Venkata Sai Lakshmi Varshitha, Diyyala (Contractor)" userId="c3dd9a44-f49b-45da-b3f6-446d1c01e3d3" providerId="ADAL" clId="{E571276F-3493-47CF-A6DF-CFAFDF8F8595}" dt="2025-05-18T13:08:51.459" v="13" actId="21"/>
          <ac:spMkLst>
            <pc:docMk/>
            <pc:sldMk cId="3271523356" sldId="258"/>
            <ac:spMk id="5" creationId="{798834F6-3031-968C-66F9-ABE2D814E51D}"/>
          </ac:spMkLst>
        </pc:spChg>
        <pc:spChg chg="add mod ord">
          <ac:chgData name="Venkata Sai Lakshmi Varshitha, Diyyala (Contractor)" userId="c3dd9a44-f49b-45da-b3f6-446d1c01e3d3" providerId="ADAL" clId="{E571276F-3493-47CF-A6DF-CFAFDF8F8595}" dt="2025-05-18T13:09:12.060" v="16" actId="26606"/>
          <ac:spMkLst>
            <pc:docMk/>
            <pc:sldMk cId="3271523356" sldId="258"/>
            <ac:spMk id="6" creationId="{00556F67-DC82-14E2-9426-ECC0BEE1B8D6}"/>
          </ac:spMkLst>
        </pc:spChg>
        <pc:spChg chg="add mod">
          <ac:chgData name="Venkata Sai Lakshmi Varshitha, Diyyala (Contractor)" userId="c3dd9a44-f49b-45da-b3f6-446d1c01e3d3" providerId="ADAL" clId="{E571276F-3493-47CF-A6DF-CFAFDF8F8595}" dt="2025-05-18T13:09:23.576" v="17"/>
          <ac:spMkLst>
            <pc:docMk/>
            <pc:sldMk cId="3271523356" sldId="258"/>
            <ac:spMk id="8" creationId="{798834F6-3031-968C-66F9-ABE2D814E51D}"/>
          </ac:spMkLst>
        </pc:spChg>
        <pc:picChg chg="add mod">
          <ac:chgData name="Venkata Sai Lakshmi Varshitha, Diyyala (Contractor)" userId="c3dd9a44-f49b-45da-b3f6-446d1c01e3d3" providerId="ADAL" clId="{E571276F-3493-47CF-A6DF-CFAFDF8F8595}" dt="2025-05-18T13:09:12.060" v="16" actId="26606"/>
          <ac:picMkLst>
            <pc:docMk/>
            <pc:sldMk cId="3271523356" sldId="258"/>
            <ac:picMk id="7" creationId="{866E4464-BB6C-3661-684F-E0F2EB79D8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F1E3-6B58-E71E-7380-6A18BCDC7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2AB7B-175D-D68A-263B-B0CA3F5B9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03F6-2400-AE08-52EC-A50C8993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1E897-00B2-3E1E-F0CF-A10284D1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CFDBE-D495-15F0-A196-CAEBE083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1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A798-76DD-B9BF-5984-83B53B80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B616E-F236-232D-94B7-0267BB13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299E-B837-50CA-D82D-C8085BC3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4079-2549-3999-3B4A-FBF19815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9974-99AD-F7EB-DDC1-8A91CAA4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9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8E6BB-FBA5-3AC1-4728-77F784A19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795D-38F2-5311-44F0-BA3A9210A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64751-153D-E5A4-FFCB-C56C1F20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B102-6090-0822-AD6D-7C4F32CB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16B0-784B-2933-0BF0-C09CCE0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1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255D-B124-D6F0-93B7-EBA5308F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585C-DDB4-1D74-4007-F907F08D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000D-1384-CD04-51E3-450E2B50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F6FC-8754-FBBD-28F2-9E78B69D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EC53-0599-E2EA-6CDF-E4DCE1A3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9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CAC4-6DE5-85D5-6642-48953793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B57E8-305F-04D0-AD36-91448145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ED01-42B4-D476-3A63-DBC600F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B65A-FCCC-208F-F8CB-160F5B9F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B4F9-BD7D-EDDD-68B2-FE8F48C5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242D-9961-D3AB-5BDD-8F78B96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520A-AE62-85C6-3112-10663BA88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840C3-21FA-601A-5B60-3FF61EC6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349C9-211A-AD08-45E7-21A33872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03466-2C7E-B485-45A9-0E556506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2A63F-CA64-38D9-4990-1B226823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B1CC-056B-FB41-8EC9-D3EC77D1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DF65C-B212-ED44-FEEC-44155D61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DE6BF-19A4-E08D-E972-F7FEFEE3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06AA1-0BD6-E1CB-3CFA-C51CEE3F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003C6-4363-906B-664B-5A9BAA0F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9DEB6-BD1B-41DB-53A0-8AE569C7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4FD4C-6225-D114-E59E-6943E229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48E57-1A27-4D6D-3CB0-2408C0BF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34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C8DA-EDD9-90E4-C19D-F35BAE5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AA57F-5FCE-47B0-5017-6953DACC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6940B-5EEF-32C2-663C-7102C0B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23996-562E-D73A-98C0-064BFFBC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7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80580-1157-EFC0-2F4A-9F75AC2E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C60C7-BB6A-CF02-D533-44B872E6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4419B-D846-428A-FC41-500A45DB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8A27-D4B3-2C12-BEFA-2C9269D5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8BF3-F8B8-4F77-E1E0-EDED6262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FBAC-ECC2-CC0B-C543-DD4A4C552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F7218-EA21-8530-5442-415864DE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E798A-74CE-6B9B-49A8-6745B41A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99C2-8ED0-589E-5347-AAC15DBC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5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A79E-7984-150B-BA05-D7122D65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FA01A-94F3-ED35-1387-A0A4D524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9C467-C770-0528-14C5-AE53DD965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F6CF-2DDE-A14D-D6FC-736F14AB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4FAA-FEF4-5F55-5A76-3248B8F8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1892C-4238-A55F-CCF3-CB2138F1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8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A39AA-6185-3F45-C2EE-8C08A0FF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84C6-D74D-1D2E-E5E3-A0CA38C69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57F4-3A41-D706-E32C-52B5ACD00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2DFED-2AC3-413C-9050-8B3BDD51A791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D350-EE84-0996-338B-6DEA89A0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BEACC-1AE9-9251-EDD5-B368D32AD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BF796-CC85-4FBB-AA21-82CB7EA9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6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41E334-222B-9A47-BFC2-A0C7963C9E1E}"/>
              </a:ext>
            </a:extLst>
          </p:cNvPr>
          <p:cNvSpPr txBox="1"/>
          <p:nvPr/>
        </p:nvSpPr>
        <p:spPr>
          <a:xfrm>
            <a:off x="1284514" y="707571"/>
            <a:ext cx="980802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INDEXES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indexes.They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are:1)B-Tree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2)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Bit_map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0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0821AD-DA14-9C2A-42D1-5F5D4C146FAE}"/>
              </a:ext>
            </a:extLst>
          </p:cNvPr>
          <p:cNvSpPr txBox="1"/>
          <p:nvPr/>
        </p:nvSpPr>
        <p:spPr>
          <a:xfrm>
            <a:off x="1115785" y="849086"/>
            <a:ext cx="996042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1)B-TREE INDEX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B-tree (Balanced Tree) is a self-balancing tree data structure that maintains sorted data and allows searches, sequential access, insertions, and deletions in logarithmic time.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--Key Features of B-tree Indexes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Balanced: All leaf nodes are at the same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Sorted: Data is stored in sorted order, which makes range 			   queries efficient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Dynamic: Automatically adjusts as data is inserted or deleted.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6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6E4464-BB6C-3661-684F-E0F2EB79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743086"/>
            <a:ext cx="10905066" cy="1371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56F67-DC82-14E2-9426-ECC0BEE1B8D6}"/>
              </a:ext>
            </a:extLst>
          </p:cNvPr>
          <p:cNvSpPr txBox="1"/>
          <p:nvPr/>
        </p:nvSpPr>
        <p:spPr>
          <a:xfrm>
            <a:off x="468086" y="522514"/>
            <a:ext cx="11473543" cy="536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8834F6-3031-968C-66F9-ABE2D814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52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Sai Lakshmi Varshitha, Diyyala (Contractor)</dc:creator>
  <cp:lastModifiedBy>Venkata Sai Lakshmi Varshitha, Diyyala (Contractor)</cp:lastModifiedBy>
  <cp:revision>1</cp:revision>
  <dcterms:created xsi:type="dcterms:W3CDTF">2025-05-18T11:48:22Z</dcterms:created>
  <dcterms:modified xsi:type="dcterms:W3CDTF">2025-05-18T13:09:26Z</dcterms:modified>
</cp:coreProperties>
</file>