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4" r:id="rId4"/>
    <p:sldId id="257" r:id="rId5"/>
    <p:sldId id="266" r:id="rId6"/>
    <p:sldId id="265" r:id="rId7"/>
    <p:sldId id="267" r:id="rId8"/>
    <p:sldId id="258" r:id="rId9"/>
    <p:sldId id="259" r:id="rId10"/>
    <p:sldId id="268" r:id="rId11"/>
    <p:sldId id="260" r:id="rId12"/>
    <p:sldId id="269" r:id="rId13"/>
    <p:sldId id="261" r:id="rId14"/>
    <p:sldId id="272" r:id="rId15"/>
    <p:sldId id="262" r:id="rId16"/>
    <p:sldId id="270" r:id="rId17"/>
    <p:sldId id="263" r:id="rId18"/>
    <p:sldId id="271" r:id="rId19"/>
    <p:sldId id="273" r:id="rId20"/>
    <p:sldId id="274" r:id="rId21"/>
    <p:sldId id="277" r:id="rId22"/>
    <p:sldId id="275" r:id="rId23"/>
    <p:sldId id="276"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96AD7-2474-43D1-85B4-BEB86DEA1CE4}" v="1" dt="2025-05-26T09:05:30.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1.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495C4-BB56-49F6-A9D3-C80DC0D51D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06BC46-DCC0-40E8-BF5C-5771ED885038}">
      <dgm:prSet custT="1"/>
      <dgm:spPr/>
      <dgm:t>
        <a:bodyPr/>
        <a:lstStyle/>
        <a:p>
          <a:pPr>
            <a:lnSpc>
              <a:spcPct val="100000"/>
            </a:lnSpc>
          </a:pPr>
          <a:r>
            <a:rPr lang="en-US" sz="1600" dirty="0"/>
            <a:t>A system call in Unix is a mechanism that allows user-space programs to request services from the operating system's kernel. These services include tasks like file manipulation, process control, communication, and memory management.</a:t>
          </a:r>
        </a:p>
      </dgm:t>
    </dgm:pt>
    <dgm:pt modelId="{82BE56F9-C8AD-4388-A81D-9CE88CB233E2}" type="parTrans" cxnId="{FA6A4368-A90C-4A99-8635-54DDA2138704}">
      <dgm:prSet/>
      <dgm:spPr/>
      <dgm:t>
        <a:bodyPr/>
        <a:lstStyle/>
        <a:p>
          <a:endParaRPr lang="en-US"/>
        </a:p>
      </dgm:t>
    </dgm:pt>
    <dgm:pt modelId="{E1CD7E29-AA63-49DC-975E-8ACFEF97FA57}" type="sibTrans" cxnId="{FA6A4368-A90C-4A99-8635-54DDA2138704}">
      <dgm:prSet/>
      <dgm:spPr/>
      <dgm:t>
        <a:bodyPr/>
        <a:lstStyle/>
        <a:p>
          <a:endParaRPr lang="en-US"/>
        </a:p>
      </dgm:t>
    </dgm:pt>
    <dgm:pt modelId="{293B6500-BDE6-468E-8AB5-B808C5099DD5}">
      <dgm:prSet custT="1"/>
      <dgm:spPr/>
      <dgm:t>
        <a:bodyPr/>
        <a:lstStyle/>
        <a:p>
          <a:pPr>
            <a:lnSpc>
              <a:spcPct val="100000"/>
            </a:lnSpc>
          </a:pPr>
          <a:r>
            <a:rPr lang="en-US" sz="1600" dirty="0"/>
            <a:t>when a program executes read(</a:t>
          </a:r>
          <a:r>
            <a:rPr lang="en-US" sz="1600" dirty="0" err="1"/>
            <a:t>fd</a:t>
          </a:r>
          <a:r>
            <a:rPr lang="en-US" sz="1600" dirty="0"/>
            <a:t>, buffer, size), it calls the kernel to read data from a file descriptor (</a:t>
          </a:r>
          <a:r>
            <a:rPr lang="en-US" sz="1600" dirty="0" err="1"/>
            <a:t>fd</a:t>
          </a:r>
          <a:r>
            <a:rPr lang="en-US" sz="1600" dirty="0"/>
            <a:t>) into a buffer. The kernel performs the operation and returns the result to the program.</a:t>
          </a:r>
        </a:p>
      </dgm:t>
    </dgm:pt>
    <dgm:pt modelId="{E0E171BE-0088-44BD-8AD0-62D40B47BDDD}" type="parTrans" cxnId="{9D818F8A-CFD1-466A-967F-8BF55C276960}">
      <dgm:prSet/>
      <dgm:spPr/>
      <dgm:t>
        <a:bodyPr/>
        <a:lstStyle/>
        <a:p>
          <a:endParaRPr lang="en-US"/>
        </a:p>
      </dgm:t>
    </dgm:pt>
    <dgm:pt modelId="{C7EE158F-8BD4-4B33-B84F-5F9D2D8C9E3D}" type="sibTrans" cxnId="{9D818F8A-CFD1-466A-967F-8BF55C276960}">
      <dgm:prSet/>
      <dgm:spPr/>
      <dgm:t>
        <a:bodyPr/>
        <a:lstStyle/>
        <a:p>
          <a:endParaRPr lang="en-US"/>
        </a:p>
      </dgm:t>
    </dgm:pt>
    <dgm:pt modelId="{7F82B396-9899-4975-AAA0-C94289A08E45}" type="pres">
      <dgm:prSet presAssocID="{70C495C4-BB56-49F6-A9D3-C80DC0D51D57}" presName="root" presStyleCnt="0">
        <dgm:presLayoutVars>
          <dgm:dir/>
          <dgm:resizeHandles val="exact"/>
        </dgm:presLayoutVars>
      </dgm:prSet>
      <dgm:spPr/>
    </dgm:pt>
    <dgm:pt modelId="{59DFE908-67FC-4273-9D00-805422EB41A5}" type="pres">
      <dgm:prSet presAssocID="{D906BC46-DCC0-40E8-BF5C-5771ED885038}" presName="compNode" presStyleCnt="0"/>
      <dgm:spPr/>
    </dgm:pt>
    <dgm:pt modelId="{6E96F42E-46FC-4C0C-A651-7E5FDD5309AD}" type="pres">
      <dgm:prSet presAssocID="{D906BC46-DCC0-40E8-BF5C-5771ED8850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0938510-C7B4-4A26-900E-F4E37F30C297}" type="pres">
      <dgm:prSet presAssocID="{D906BC46-DCC0-40E8-BF5C-5771ED885038}" presName="spaceRect" presStyleCnt="0"/>
      <dgm:spPr/>
    </dgm:pt>
    <dgm:pt modelId="{F7B0760D-B778-4167-A334-7874AC63C447}" type="pres">
      <dgm:prSet presAssocID="{D906BC46-DCC0-40E8-BF5C-5771ED885038}" presName="textRect" presStyleLbl="revTx" presStyleIdx="0" presStyleCnt="2" custScaleX="157665">
        <dgm:presLayoutVars>
          <dgm:chMax val="1"/>
          <dgm:chPref val="1"/>
        </dgm:presLayoutVars>
      </dgm:prSet>
      <dgm:spPr/>
    </dgm:pt>
    <dgm:pt modelId="{1127AC59-CB66-4863-A296-944CDD828D5B}" type="pres">
      <dgm:prSet presAssocID="{E1CD7E29-AA63-49DC-975E-8ACFEF97FA57}" presName="sibTrans" presStyleCnt="0"/>
      <dgm:spPr/>
    </dgm:pt>
    <dgm:pt modelId="{007BF55D-A06D-404B-99B8-161C05C1D32E}" type="pres">
      <dgm:prSet presAssocID="{293B6500-BDE6-468E-8AB5-B808C5099DD5}" presName="compNode" presStyleCnt="0"/>
      <dgm:spPr/>
    </dgm:pt>
    <dgm:pt modelId="{26268D04-C2BD-452F-A5CE-99A1FCCFA46A}" type="pres">
      <dgm:prSet presAssocID="{293B6500-BDE6-468E-8AB5-B808C5099D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FB2595A1-C0A6-4FF5-BACB-2B25890105E3}" type="pres">
      <dgm:prSet presAssocID="{293B6500-BDE6-468E-8AB5-B808C5099DD5}" presName="spaceRect" presStyleCnt="0"/>
      <dgm:spPr/>
    </dgm:pt>
    <dgm:pt modelId="{80EBA399-3729-4885-88E6-35C3BD374BD2}" type="pres">
      <dgm:prSet presAssocID="{293B6500-BDE6-468E-8AB5-B808C5099DD5}" presName="textRect" presStyleLbl="revTx" presStyleIdx="1" presStyleCnt="2" custScaleX="154154">
        <dgm:presLayoutVars>
          <dgm:chMax val="1"/>
          <dgm:chPref val="1"/>
        </dgm:presLayoutVars>
      </dgm:prSet>
      <dgm:spPr/>
    </dgm:pt>
  </dgm:ptLst>
  <dgm:cxnLst>
    <dgm:cxn modelId="{BA9F2728-A46A-446E-88AC-BD35BE998355}" type="presOf" srcId="{D906BC46-DCC0-40E8-BF5C-5771ED885038}" destId="{F7B0760D-B778-4167-A334-7874AC63C447}" srcOrd="0" destOrd="0" presId="urn:microsoft.com/office/officeart/2018/2/layout/IconLabelList"/>
    <dgm:cxn modelId="{1CDA7E5B-B275-4666-A10E-5F5A5577D1F1}" type="presOf" srcId="{70C495C4-BB56-49F6-A9D3-C80DC0D51D57}" destId="{7F82B396-9899-4975-AAA0-C94289A08E45}" srcOrd="0" destOrd="0" presId="urn:microsoft.com/office/officeart/2018/2/layout/IconLabelList"/>
    <dgm:cxn modelId="{FA6A4368-A90C-4A99-8635-54DDA2138704}" srcId="{70C495C4-BB56-49F6-A9D3-C80DC0D51D57}" destId="{D906BC46-DCC0-40E8-BF5C-5771ED885038}" srcOrd="0" destOrd="0" parTransId="{82BE56F9-C8AD-4388-A81D-9CE88CB233E2}" sibTransId="{E1CD7E29-AA63-49DC-975E-8ACFEF97FA57}"/>
    <dgm:cxn modelId="{9D818F8A-CFD1-466A-967F-8BF55C276960}" srcId="{70C495C4-BB56-49F6-A9D3-C80DC0D51D57}" destId="{293B6500-BDE6-468E-8AB5-B808C5099DD5}" srcOrd="1" destOrd="0" parTransId="{E0E171BE-0088-44BD-8AD0-62D40B47BDDD}" sibTransId="{C7EE158F-8BD4-4B33-B84F-5F9D2D8C9E3D}"/>
    <dgm:cxn modelId="{39CAE7EC-F71E-4B25-A370-623016DF52C4}" type="presOf" srcId="{293B6500-BDE6-468E-8AB5-B808C5099DD5}" destId="{80EBA399-3729-4885-88E6-35C3BD374BD2}" srcOrd="0" destOrd="0" presId="urn:microsoft.com/office/officeart/2018/2/layout/IconLabelList"/>
    <dgm:cxn modelId="{729A11EC-8374-4470-A832-059DAC28D4E6}" type="presParOf" srcId="{7F82B396-9899-4975-AAA0-C94289A08E45}" destId="{59DFE908-67FC-4273-9D00-805422EB41A5}" srcOrd="0" destOrd="0" presId="urn:microsoft.com/office/officeart/2018/2/layout/IconLabelList"/>
    <dgm:cxn modelId="{EA765128-F788-4182-9CE9-64886CED1AC7}" type="presParOf" srcId="{59DFE908-67FC-4273-9D00-805422EB41A5}" destId="{6E96F42E-46FC-4C0C-A651-7E5FDD5309AD}" srcOrd="0" destOrd="0" presId="urn:microsoft.com/office/officeart/2018/2/layout/IconLabelList"/>
    <dgm:cxn modelId="{62D1B41D-9DAE-4D97-94D2-741FA66E9226}" type="presParOf" srcId="{59DFE908-67FC-4273-9D00-805422EB41A5}" destId="{C0938510-C7B4-4A26-900E-F4E37F30C297}" srcOrd="1" destOrd="0" presId="urn:microsoft.com/office/officeart/2018/2/layout/IconLabelList"/>
    <dgm:cxn modelId="{2908CC15-F574-4D9F-95D8-B040EF1CB086}" type="presParOf" srcId="{59DFE908-67FC-4273-9D00-805422EB41A5}" destId="{F7B0760D-B778-4167-A334-7874AC63C447}" srcOrd="2" destOrd="0" presId="urn:microsoft.com/office/officeart/2018/2/layout/IconLabelList"/>
    <dgm:cxn modelId="{AED61709-1D86-400E-B810-862C5686178E}" type="presParOf" srcId="{7F82B396-9899-4975-AAA0-C94289A08E45}" destId="{1127AC59-CB66-4863-A296-944CDD828D5B}" srcOrd="1" destOrd="0" presId="urn:microsoft.com/office/officeart/2018/2/layout/IconLabelList"/>
    <dgm:cxn modelId="{1398C32E-53C5-4490-A92F-E8DB926254C3}" type="presParOf" srcId="{7F82B396-9899-4975-AAA0-C94289A08E45}" destId="{007BF55D-A06D-404B-99B8-161C05C1D32E}" srcOrd="2" destOrd="0" presId="urn:microsoft.com/office/officeart/2018/2/layout/IconLabelList"/>
    <dgm:cxn modelId="{75192A52-D907-4DD6-AE41-29375342E6BB}" type="presParOf" srcId="{007BF55D-A06D-404B-99B8-161C05C1D32E}" destId="{26268D04-C2BD-452F-A5CE-99A1FCCFA46A}" srcOrd="0" destOrd="0" presId="urn:microsoft.com/office/officeart/2018/2/layout/IconLabelList"/>
    <dgm:cxn modelId="{AAE0524D-5B53-40B8-B658-4EAB337AC329}" type="presParOf" srcId="{007BF55D-A06D-404B-99B8-161C05C1D32E}" destId="{FB2595A1-C0A6-4FF5-BACB-2B25890105E3}" srcOrd="1" destOrd="0" presId="urn:microsoft.com/office/officeart/2018/2/layout/IconLabelList"/>
    <dgm:cxn modelId="{A49C3EBE-3D44-4FF4-8EBC-77626EB7205A}" type="presParOf" srcId="{007BF55D-A06D-404B-99B8-161C05C1D32E}" destId="{80EBA399-3729-4885-88E6-35C3BD374B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73163-5B9D-4FD1-B06A-BE1B633F7C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FB6BE7-51B7-47E7-8541-5961DAAFDD02}">
      <dgm:prSet/>
      <dgm:spPr/>
      <dgm:t>
        <a:bodyPr/>
        <a:lstStyle/>
        <a:p>
          <a:pPr>
            <a:lnSpc>
              <a:spcPct val="100000"/>
            </a:lnSpc>
          </a:pPr>
          <a:r>
            <a:rPr lang="en-IN" b="0" i="0"/>
            <a:t>Process management system calls</a:t>
          </a:r>
          <a:endParaRPr lang="en-US"/>
        </a:p>
      </dgm:t>
    </dgm:pt>
    <dgm:pt modelId="{7FBDDE37-AAD3-4445-A372-21F7B65AD07B}" type="parTrans" cxnId="{30A02334-1D32-46C4-BBC9-0852DC846C89}">
      <dgm:prSet/>
      <dgm:spPr/>
      <dgm:t>
        <a:bodyPr/>
        <a:lstStyle/>
        <a:p>
          <a:endParaRPr lang="en-US"/>
        </a:p>
      </dgm:t>
    </dgm:pt>
    <dgm:pt modelId="{EA4E9BAA-A18D-4E10-A592-DC5598D0FEB5}" type="sibTrans" cxnId="{30A02334-1D32-46C4-BBC9-0852DC846C89}">
      <dgm:prSet/>
      <dgm:spPr/>
      <dgm:t>
        <a:bodyPr/>
        <a:lstStyle/>
        <a:p>
          <a:endParaRPr lang="en-US"/>
        </a:p>
      </dgm:t>
    </dgm:pt>
    <dgm:pt modelId="{B49C05C3-8F36-465E-AEC0-6ECD900FC657}">
      <dgm:prSet/>
      <dgm:spPr/>
      <dgm:t>
        <a:bodyPr/>
        <a:lstStyle/>
        <a:p>
          <a:pPr>
            <a:lnSpc>
              <a:spcPct val="100000"/>
            </a:lnSpc>
          </a:pPr>
          <a:r>
            <a:rPr lang="en-IN" b="0" i="0"/>
            <a:t>File management system calls</a:t>
          </a:r>
          <a:endParaRPr lang="en-US"/>
        </a:p>
      </dgm:t>
    </dgm:pt>
    <dgm:pt modelId="{0F4481E3-0FBE-4469-8C1F-88CCC4298AE9}" type="parTrans" cxnId="{6B7B07D8-F01E-4141-A281-C5B5055EF7F0}">
      <dgm:prSet/>
      <dgm:spPr/>
      <dgm:t>
        <a:bodyPr/>
        <a:lstStyle/>
        <a:p>
          <a:endParaRPr lang="en-US"/>
        </a:p>
      </dgm:t>
    </dgm:pt>
    <dgm:pt modelId="{6D57AD46-250B-4446-B00E-147DB90EF5DD}" type="sibTrans" cxnId="{6B7B07D8-F01E-4141-A281-C5B5055EF7F0}">
      <dgm:prSet/>
      <dgm:spPr/>
      <dgm:t>
        <a:bodyPr/>
        <a:lstStyle/>
        <a:p>
          <a:endParaRPr lang="en-US"/>
        </a:p>
      </dgm:t>
    </dgm:pt>
    <dgm:pt modelId="{86258C1A-2863-4D01-A621-CEC106B1A445}">
      <dgm:prSet/>
      <dgm:spPr/>
      <dgm:t>
        <a:bodyPr/>
        <a:lstStyle/>
        <a:p>
          <a:pPr>
            <a:lnSpc>
              <a:spcPct val="100000"/>
            </a:lnSpc>
          </a:pPr>
          <a:r>
            <a:rPr lang="en-IN" b="0" i="0"/>
            <a:t>Device management system calls</a:t>
          </a:r>
          <a:endParaRPr lang="en-US"/>
        </a:p>
      </dgm:t>
    </dgm:pt>
    <dgm:pt modelId="{727B5525-DE06-4838-8566-D27D4F454076}" type="parTrans" cxnId="{2ED25F8D-202E-4A4D-B3F5-9B081831E1C0}">
      <dgm:prSet/>
      <dgm:spPr/>
      <dgm:t>
        <a:bodyPr/>
        <a:lstStyle/>
        <a:p>
          <a:endParaRPr lang="en-US"/>
        </a:p>
      </dgm:t>
    </dgm:pt>
    <dgm:pt modelId="{EBEB541B-DB61-4B6D-AD01-18879B9697AF}" type="sibTrans" cxnId="{2ED25F8D-202E-4A4D-B3F5-9B081831E1C0}">
      <dgm:prSet/>
      <dgm:spPr/>
      <dgm:t>
        <a:bodyPr/>
        <a:lstStyle/>
        <a:p>
          <a:endParaRPr lang="en-US"/>
        </a:p>
      </dgm:t>
    </dgm:pt>
    <dgm:pt modelId="{516581A1-35C4-40CA-9A16-2B892D8A198D}">
      <dgm:prSet/>
      <dgm:spPr/>
      <dgm:t>
        <a:bodyPr/>
        <a:lstStyle/>
        <a:p>
          <a:pPr>
            <a:lnSpc>
              <a:spcPct val="100000"/>
            </a:lnSpc>
          </a:pPr>
          <a:r>
            <a:rPr lang="en-IN" b="0" i="0"/>
            <a:t>Network management system calls</a:t>
          </a:r>
          <a:endParaRPr lang="en-US"/>
        </a:p>
      </dgm:t>
    </dgm:pt>
    <dgm:pt modelId="{64ACAE06-B7AC-40A6-A168-C440D094B127}" type="parTrans" cxnId="{EC9F7443-12BC-44C1-91E5-9EE0E8A4C596}">
      <dgm:prSet/>
      <dgm:spPr/>
      <dgm:t>
        <a:bodyPr/>
        <a:lstStyle/>
        <a:p>
          <a:endParaRPr lang="en-US"/>
        </a:p>
      </dgm:t>
    </dgm:pt>
    <dgm:pt modelId="{1DABA718-8AC4-46D9-B271-F9DCA72A64EA}" type="sibTrans" cxnId="{EC9F7443-12BC-44C1-91E5-9EE0E8A4C596}">
      <dgm:prSet/>
      <dgm:spPr/>
      <dgm:t>
        <a:bodyPr/>
        <a:lstStyle/>
        <a:p>
          <a:endParaRPr lang="en-US"/>
        </a:p>
      </dgm:t>
    </dgm:pt>
    <dgm:pt modelId="{A18B5858-D3D4-4E48-8D31-B468B2427D22}">
      <dgm:prSet/>
      <dgm:spPr/>
      <dgm:t>
        <a:bodyPr/>
        <a:lstStyle/>
        <a:p>
          <a:pPr>
            <a:lnSpc>
              <a:spcPct val="100000"/>
            </a:lnSpc>
          </a:pPr>
          <a:r>
            <a:rPr lang="en-IN" b="0" i="0"/>
            <a:t>System information system calls</a:t>
          </a:r>
          <a:endParaRPr lang="en-US"/>
        </a:p>
      </dgm:t>
    </dgm:pt>
    <dgm:pt modelId="{F21B30D6-E942-4AD8-B855-4575BBC411E2}" type="parTrans" cxnId="{1BD46D31-8076-4D00-BEBC-56913D49DE63}">
      <dgm:prSet/>
      <dgm:spPr/>
      <dgm:t>
        <a:bodyPr/>
        <a:lstStyle/>
        <a:p>
          <a:endParaRPr lang="en-US"/>
        </a:p>
      </dgm:t>
    </dgm:pt>
    <dgm:pt modelId="{453B4F54-CBCD-4C8D-9742-97E0DBC66714}" type="sibTrans" cxnId="{1BD46D31-8076-4D00-BEBC-56913D49DE63}">
      <dgm:prSet/>
      <dgm:spPr/>
      <dgm:t>
        <a:bodyPr/>
        <a:lstStyle/>
        <a:p>
          <a:endParaRPr lang="en-US"/>
        </a:p>
      </dgm:t>
    </dgm:pt>
    <dgm:pt modelId="{890B172C-9E1A-48F5-9E96-0800695AA080}" type="pres">
      <dgm:prSet presAssocID="{A6F73163-5B9D-4FD1-B06A-BE1B633F7CB3}" presName="root" presStyleCnt="0">
        <dgm:presLayoutVars>
          <dgm:dir/>
          <dgm:resizeHandles val="exact"/>
        </dgm:presLayoutVars>
      </dgm:prSet>
      <dgm:spPr/>
    </dgm:pt>
    <dgm:pt modelId="{1768A62F-8B7D-4D83-AB23-64D9B48FF16B}" type="pres">
      <dgm:prSet presAssocID="{B9FB6BE7-51B7-47E7-8541-5961DAAFDD02}" presName="compNode" presStyleCnt="0"/>
      <dgm:spPr/>
    </dgm:pt>
    <dgm:pt modelId="{46CAB455-5E45-403D-B1F4-AF6EE5169DB6}" type="pres">
      <dgm:prSet presAssocID="{B9FB6BE7-51B7-47E7-8541-5961DAAFDD02}" presName="bgRect" presStyleLbl="bgShp" presStyleIdx="0" presStyleCnt="5"/>
      <dgm:spPr/>
    </dgm:pt>
    <dgm:pt modelId="{2915136C-200D-4DC2-8401-E782623B0E46}" type="pres">
      <dgm:prSet presAssocID="{B9FB6BE7-51B7-47E7-8541-5961DAAFDD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A31AF5F-ECCA-4BCA-A0FC-CF5EE9D842A8}" type="pres">
      <dgm:prSet presAssocID="{B9FB6BE7-51B7-47E7-8541-5961DAAFDD02}" presName="spaceRect" presStyleCnt="0"/>
      <dgm:spPr/>
    </dgm:pt>
    <dgm:pt modelId="{DA373BBD-1EE8-49A7-AD71-036A0E3BA862}" type="pres">
      <dgm:prSet presAssocID="{B9FB6BE7-51B7-47E7-8541-5961DAAFDD02}" presName="parTx" presStyleLbl="revTx" presStyleIdx="0" presStyleCnt="5">
        <dgm:presLayoutVars>
          <dgm:chMax val="0"/>
          <dgm:chPref val="0"/>
        </dgm:presLayoutVars>
      </dgm:prSet>
      <dgm:spPr/>
    </dgm:pt>
    <dgm:pt modelId="{AFA1B3E5-566D-4AD5-B33E-570DE54A78C3}" type="pres">
      <dgm:prSet presAssocID="{EA4E9BAA-A18D-4E10-A592-DC5598D0FEB5}" presName="sibTrans" presStyleCnt="0"/>
      <dgm:spPr/>
    </dgm:pt>
    <dgm:pt modelId="{7A920EF3-B8D9-4320-88A5-6EA9D2310D51}" type="pres">
      <dgm:prSet presAssocID="{B49C05C3-8F36-465E-AEC0-6ECD900FC657}" presName="compNode" presStyleCnt="0"/>
      <dgm:spPr/>
    </dgm:pt>
    <dgm:pt modelId="{83D41175-117B-4D3B-87E3-4688994A15A2}" type="pres">
      <dgm:prSet presAssocID="{B49C05C3-8F36-465E-AEC0-6ECD900FC657}" presName="bgRect" presStyleLbl="bgShp" presStyleIdx="1" presStyleCnt="5"/>
      <dgm:spPr/>
    </dgm:pt>
    <dgm:pt modelId="{E763E811-74DF-499B-A614-A1082C15991C}" type="pres">
      <dgm:prSet presAssocID="{B49C05C3-8F36-465E-AEC0-6ECD900FC6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E4CD961-1190-4E8B-9669-CD1CF55855D0}" type="pres">
      <dgm:prSet presAssocID="{B49C05C3-8F36-465E-AEC0-6ECD900FC657}" presName="spaceRect" presStyleCnt="0"/>
      <dgm:spPr/>
    </dgm:pt>
    <dgm:pt modelId="{E2FF9B26-5FD3-4F59-A4FA-32403AD95269}" type="pres">
      <dgm:prSet presAssocID="{B49C05C3-8F36-465E-AEC0-6ECD900FC657}" presName="parTx" presStyleLbl="revTx" presStyleIdx="1" presStyleCnt="5">
        <dgm:presLayoutVars>
          <dgm:chMax val="0"/>
          <dgm:chPref val="0"/>
        </dgm:presLayoutVars>
      </dgm:prSet>
      <dgm:spPr/>
    </dgm:pt>
    <dgm:pt modelId="{58153B95-9F61-4F13-81F3-B9828FB15F00}" type="pres">
      <dgm:prSet presAssocID="{6D57AD46-250B-4446-B00E-147DB90EF5DD}" presName="sibTrans" presStyleCnt="0"/>
      <dgm:spPr/>
    </dgm:pt>
    <dgm:pt modelId="{9B286E7A-A308-46C0-9FF6-920A442FEB0F}" type="pres">
      <dgm:prSet presAssocID="{86258C1A-2863-4D01-A621-CEC106B1A445}" presName="compNode" presStyleCnt="0"/>
      <dgm:spPr/>
    </dgm:pt>
    <dgm:pt modelId="{5D714A98-650F-4C2B-9363-1E0564AAF8A3}" type="pres">
      <dgm:prSet presAssocID="{86258C1A-2863-4D01-A621-CEC106B1A445}" presName="bgRect" presStyleLbl="bgShp" presStyleIdx="2" presStyleCnt="5"/>
      <dgm:spPr/>
    </dgm:pt>
    <dgm:pt modelId="{8DE533AB-AC3E-4BD2-86A3-4A8E85093CA7}" type="pres">
      <dgm:prSet presAssocID="{86258C1A-2863-4D01-A621-CEC106B1A4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6985EED8-830F-4A22-BF0B-9F55BA9F3A61}" type="pres">
      <dgm:prSet presAssocID="{86258C1A-2863-4D01-A621-CEC106B1A445}" presName="spaceRect" presStyleCnt="0"/>
      <dgm:spPr/>
    </dgm:pt>
    <dgm:pt modelId="{8CDE2B59-1DFE-4D92-A1AA-F56204DB1E9E}" type="pres">
      <dgm:prSet presAssocID="{86258C1A-2863-4D01-A621-CEC106B1A445}" presName="parTx" presStyleLbl="revTx" presStyleIdx="2" presStyleCnt="5">
        <dgm:presLayoutVars>
          <dgm:chMax val="0"/>
          <dgm:chPref val="0"/>
        </dgm:presLayoutVars>
      </dgm:prSet>
      <dgm:spPr/>
    </dgm:pt>
    <dgm:pt modelId="{FB5F6239-21AA-40E8-8894-69C2921D3F7A}" type="pres">
      <dgm:prSet presAssocID="{EBEB541B-DB61-4B6D-AD01-18879B9697AF}" presName="sibTrans" presStyleCnt="0"/>
      <dgm:spPr/>
    </dgm:pt>
    <dgm:pt modelId="{FED4D104-92EA-4A27-B3D4-3F40421C073B}" type="pres">
      <dgm:prSet presAssocID="{516581A1-35C4-40CA-9A16-2B892D8A198D}" presName="compNode" presStyleCnt="0"/>
      <dgm:spPr/>
    </dgm:pt>
    <dgm:pt modelId="{BAD5CBE7-3D2E-4258-BF25-544A3E715355}" type="pres">
      <dgm:prSet presAssocID="{516581A1-35C4-40CA-9A16-2B892D8A198D}" presName="bgRect" presStyleLbl="bgShp" presStyleIdx="3" presStyleCnt="5"/>
      <dgm:spPr/>
    </dgm:pt>
    <dgm:pt modelId="{E81EE83A-C814-486D-B607-F8A6C37001B4}" type="pres">
      <dgm:prSet presAssocID="{516581A1-35C4-40CA-9A16-2B892D8A19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A68E8CA2-9BDA-4BD2-B121-588A95FC08D7}" type="pres">
      <dgm:prSet presAssocID="{516581A1-35C4-40CA-9A16-2B892D8A198D}" presName="spaceRect" presStyleCnt="0"/>
      <dgm:spPr/>
    </dgm:pt>
    <dgm:pt modelId="{56A2E54D-7D5E-41E9-AF9E-C40878C96769}" type="pres">
      <dgm:prSet presAssocID="{516581A1-35C4-40CA-9A16-2B892D8A198D}" presName="parTx" presStyleLbl="revTx" presStyleIdx="3" presStyleCnt="5">
        <dgm:presLayoutVars>
          <dgm:chMax val="0"/>
          <dgm:chPref val="0"/>
        </dgm:presLayoutVars>
      </dgm:prSet>
      <dgm:spPr/>
    </dgm:pt>
    <dgm:pt modelId="{2FF55129-240A-4D9F-BE9E-195DE2A829FD}" type="pres">
      <dgm:prSet presAssocID="{1DABA718-8AC4-46D9-B271-F9DCA72A64EA}" presName="sibTrans" presStyleCnt="0"/>
      <dgm:spPr/>
    </dgm:pt>
    <dgm:pt modelId="{98B1426A-404D-40E6-975F-055A62D00E83}" type="pres">
      <dgm:prSet presAssocID="{A18B5858-D3D4-4E48-8D31-B468B2427D22}" presName="compNode" presStyleCnt="0"/>
      <dgm:spPr/>
    </dgm:pt>
    <dgm:pt modelId="{FC95A8A1-F624-4964-875C-D97AB5FEE433}" type="pres">
      <dgm:prSet presAssocID="{A18B5858-D3D4-4E48-8D31-B468B2427D22}" presName="bgRect" presStyleLbl="bgShp" presStyleIdx="4" presStyleCnt="5"/>
      <dgm:spPr/>
    </dgm:pt>
    <dgm:pt modelId="{AAB33EC7-190B-4ED8-9D5D-14B9E8B35731}" type="pres">
      <dgm:prSet presAssocID="{A18B5858-D3D4-4E48-8D31-B468B2427D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phone"/>
        </a:ext>
      </dgm:extLst>
    </dgm:pt>
    <dgm:pt modelId="{42F77F32-F568-4964-ADB9-6B44883286E1}" type="pres">
      <dgm:prSet presAssocID="{A18B5858-D3D4-4E48-8D31-B468B2427D22}" presName="spaceRect" presStyleCnt="0"/>
      <dgm:spPr/>
    </dgm:pt>
    <dgm:pt modelId="{CDF06334-A242-49EB-A71A-43647C52B8F4}" type="pres">
      <dgm:prSet presAssocID="{A18B5858-D3D4-4E48-8D31-B468B2427D22}" presName="parTx" presStyleLbl="revTx" presStyleIdx="4" presStyleCnt="5">
        <dgm:presLayoutVars>
          <dgm:chMax val="0"/>
          <dgm:chPref val="0"/>
        </dgm:presLayoutVars>
      </dgm:prSet>
      <dgm:spPr/>
    </dgm:pt>
  </dgm:ptLst>
  <dgm:cxnLst>
    <dgm:cxn modelId="{1BD46D31-8076-4D00-BEBC-56913D49DE63}" srcId="{A6F73163-5B9D-4FD1-B06A-BE1B633F7CB3}" destId="{A18B5858-D3D4-4E48-8D31-B468B2427D22}" srcOrd="4" destOrd="0" parTransId="{F21B30D6-E942-4AD8-B855-4575BBC411E2}" sibTransId="{453B4F54-CBCD-4C8D-9742-97E0DBC66714}"/>
    <dgm:cxn modelId="{30A02334-1D32-46C4-BBC9-0852DC846C89}" srcId="{A6F73163-5B9D-4FD1-B06A-BE1B633F7CB3}" destId="{B9FB6BE7-51B7-47E7-8541-5961DAAFDD02}" srcOrd="0" destOrd="0" parTransId="{7FBDDE37-AAD3-4445-A372-21F7B65AD07B}" sibTransId="{EA4E9BAA-A18D-4E10-A592-DC5598D0FEB5}"/>
    <dgm:cxn modelId="{EC9F7443-12BC-44C1-91E5-9EE0E8A4C596}" srcId="{A6F73163-5B9D-4FD1-B06A-BE1B633F7CB3}" destId="{516581A1-35C4-40CA-9A16-2B892D8A198D}" srcOrd="3" destOrd="0" parTransId="{64ACAE06-B7AC-40A6-A168-C440D094B127}" sibTransId="{1DABA718-8AC4-46D9-B271-F9DCA72A64EA}"/>
    <dgm:cxn modelId="{18C68C51-1FEA-409C-A49A-578F483BCC5B}" type="presOf" srcId="{A6F73163-5B9D-4FD1-B06A-BE1B633F7CB3}" destId="{890B172C-9E1A-48F5-9E96-0800695AA080}" srcOrd="0" destOrd="0" presId="urn:microsoft.com/office/officeart/2018/2/layout/IconVerticalSolidList"/>
    <dgm:cxn modelId="{D3496C52-B8FB-46E9-B0FD-B2B3F500CF7B}" type="presOf" srcId="{86258C1A-2863-4D01-A621-CEC106B1A445}" destId="{8CDE2B59-1DFE-4D92-A1AA-F56204DB1E9E}" srcOrd="0" destOrd="0" presId="urn:microsoft.com/office/officeart/2018/2/layout/IconVerticalSolidList"/>
    <dgm:cxn modelId="{2ED25F8D-202E-4A4D-B3F5-9B081831E1C0}" srcId="{A6F73163-5B9D-4FD1-B06A-BE1B633F7CB3}" destId="{86258C1A-2863-4D01-A621-CEC106B1A445}" srcOrd="2" destOrd="0" parTransId="{727B5525-DE06-4838-8566-D27D4F454076}" sibTransId="{EBEB541B-DB61-4B6D-AD01-18879B9697AF}"/>
    <dgm:cxn modelId="{7A9FD1A8-D98E-4651-B064-46E4F32DD1B0}" type="presOf" srcId="{A18B5858-D3D4-4E48-8D31-B468B2427D22}" destId="{CDF06334-A242-49EB-A71A-43647C52B8F4}" srcOrd="0" destOrd="0" presId="urn:microsoft.com/office/officeart/2018/2/layout/IconVerticalSolidList"/>
    <dgm:cxn modelId="{A22688AB-3672-42E4-95B1-0BC93004DF56}" type="presOf" srcId="{B49C05C3-8F36-465E-AEC0-6ECD900FC657}" destId="{E2FF9B26-5FD3-4F59-A4FA-32403AD95269}" srcOrd="0" destOrd="0" presId="urn:microsoft.com/office/officeart/2018/2/layout/IconVerticalSolidList"/>
    <dgm:cxn modelId="{B8E4ECC9-C1CD-4625-B719-3960EB124D86}" type="presOf" srcId="{516581A1-35C4-40CA-9A16-2B892D8A198D}" destId="{56A2E54D-7D5E-41E9-AF9E-C40878C96769}" srcOrd="0" destOrd="0" presId="urn:microsoft.com/office/officeart/2018/2/layout/IconVerticalSolidList"/>
    <dgm:cxn modelId="{68D57DCC-AC58-41E7-B453-41D7D1A97872}" type="presOf" srcId="{B9FB6BE7-51B7-47E7-8541-5961DAAFDD02}" destId="{DA373BBD-1EE8-49A7-AD71-036A0E3BA862}" srcOrd="0" destOrd="0" presId="urn:microsoft.com/office/officeart/2018/2/layout/IconVerticalSolidList"/>
    <dgm:cxn modelId="{6B7B07D8-F01E-4141-A281-C5B5055EF7F0}" srcId="{A6F73163-5B9D-4FD1-B06A-BE1B633F7CB3}" destId="{B49C05C3-8F36-465E-AEC0-6ECD900FC657}" srcOrd="1" destOrd="0" parTransId="{0F4481E3-0FBE-4469-8C1F-88CCC4298AE9}" sibTransId="{6D57AD46-250B-4446-B00E-147DB90EF5DD}"/>
    <dgm:cxn modelId="{8C99687B-3436-46E7-AE0A-4655064AB3E8}" type="presParOf" srcId="{890B172C-9E1A-48F5-9E96-0800695AA080}" destId="{1768A62F-8B7D-4D83-AB23-64D9B48FF16B}" srcOrd="0" destOrd="0" presId="urn:microsoft.com/office/officeart/2018/2/layout/IconVerticalSolidList"/>
    <dgm:cxn modelId="{BBAD6BB5-424B-4918-927F-B41A4F9BE5A1}" type="presParOf" srcId="{1768A62F-8B7D-4D83-AB23-64D9B48FF16B}" destId="{46CAB455-5E45-403D-B1F4-AF6EE5169DB6}" srcOrd="0" destOrd="0" presId="urn:microsoft.com/office/officeart/2018/2/layout/IconVerticalSolidList"/>
    <dgm:cxn modelId="{D49B1FC5-741C-4FA9-A595-9AD3A22CE735}" type="presParOf" srcId="{1768A62F-8B7D-4D83-AB23-64D9B48FF16B}" destId="{2915136C-200D-4DC2-8401-E782623B0E46}" srcOrd="1" destOrd="0" presId="urn:microsoft.com/office/officeart/2018/2/layout/IconVerticalSolidList"/>
    <dgm:cxn modelId="{750511F1-18D9-4328-AE43-D69C7A5E0C4B}" type="presParOf" srcId="{1768A62F-8B7D-4D83-AB23-64D9B48FF16B}" destId="{BA31AF5F-ECCA-4BCA-A0FC-CF5EE9D842A8}" srcOrd="2" destOrd="0" presId="urn:microsoft.com/office/officeart/2018/2/layout/IconVerticalSolidList"/>
    <dgm:cxn modelId="{0C442DA6-89AC-49DD-A111-E84519A4382E}" type="presParOf" srcId="{1768A62F-8B7D-4D83-AB23-64D9B48FF16B}" destId="{DA373BBD-1EE8-49A7-AD71-036A0E3BA862}" srcOrd="3" destOrd="0" presId="urn:microsoft.com/office/officeart/2018/2/layout/IconVerticalSolidList"/>
    <dgm:cxn modelId="{D8A0653B-479C-4251-A195-9399F5310606}" type="presParOf" srcId="{890B172C-9E1A-48F5-9E96-0800695AA080}" destId="{AFA1B3E5-566D-4AD5-B33E-570DE54A78C3}" srcOrd="1" destOrd="0" presId="urn:microsoft.com/office/officeart/2018/2/layout/IconVerticalSolidList"/>
    <dgm:cxn modelId="{62F5A73E-67A0-4775-8010-5A4EFFF327AB}" type="presParOf" srcId="{890B172C-9E1A-48F5-9E96-0800695AA080}" destId="{7A920EF3-B8D9-4320-88A5-6EA9D2310D51}" srcOrd="2" destOrd="0" presId="urn:microsoft.com/office/officeart/2018/2/layout/IconVerticalSolidList"/>
    <dgm:cxn modelId="{1E6E9D1A-AA4D-4782-A8CC-8D1354BC9A7E}" type="presParOf" srcId="{7A920EF3-B8D9-4320-88A5-6EA9D2310D51}" destId="{83D41175-117B-4D3B-87E3-4688994A15A2}" srcOrd="0" destOrd="0" presId="urn:microsoft.com/office/officeart/2018/2/layout/IconVerticalSolidList"/>
    <dgm:cxn modelId="{CF1017E9-4FF0-4D79-9FA3-7372D4672696}" type="presParOf" srcId="{7A920EF3-B8D9-4320-88A5-6EA9D2310D51}" destId="{E763E811-74DF-499B-A614-A1082C15991C}" srcOrd="1" destOrd="0" presId="urn:microsoft.com/office/officeart/2018/2/layout/IconVerticalSolidList"/>
    <dgm:cxn modelId="{85F2236C-B3E4-46A5-A4C4-A0E16E1F9205}" type="presParOf" srcId="{7A920EF3-B8D9-4320-88A5-6EA9D2310D51}" destId="{CE4CD961-1190-4E8B-9669-CD1CF55855D0}" srcOrd="2" destOrd="0" presId="urn:microsoft.com/office/officeart/2018/2/layout/IconVerticalSolidList"/>
    <dgm:cxn modelId="{9E389406-F6CD-4B75-A1A5-365ED213D8D5}" type="presParOf" srcId="{7A920EF3-B8D9-4320-88A5-6EA9D2310D51}" destId="{E2FF9B26-5FD3-4F59-A4FA-32403AD95269}" srcOrd="3" destOrd="0" presId="urn:microsoft.com/office/officeart/2018/2/layout/IconVerticalSolidList"/>
    <dgm:cxn modelId="{D3DC55B7-893D-4F44-8F8E-291A332EFFC4}" type="presParOf" srcId="{890B172C-9E1A-48F5-9E96-0800695AA080}" destId="{58153B95-9F61-4F13-81F3-B9828FB15F00}" srcOrd="3" destOrd="0" presId="urn:microsoft.com/office/officeart/2018/2/layout/IconVerticalSolidList"/>
    <dgm:cxn modelId="{64E49A21-CACD-45A4-9D3D-E45ABA128627}" type="presParOf" srcId="{890B172C-9E1A-48F5-9E96-0800695AA080}" destId="{9B286E7A-A308-46C0-9FF6-920A442FEB0F}" srcOrd="4" destOrd="0" presId="urn:microsoft.com/office/officeart/2018/2/layout/IconVerticalSolidList"/>
    <dgm:cxn modelId="{6025AD39-D3D4-4834-80A2-98D2628FE8C0}" type="presParOf" srcId="{9B286E7A-A308-46C0-9FF6-920A442FEB0F}" destId="{5D714A98-650F-4C2B-9363-1E0564AAF8A3}" srcOrd="0" destOrd="0" presId="urn:microsoft.com/office/officeart/2018/2/layout/IconVerticalSolidList"/>
    <dgm:cxn modelId="{63BBBA3C-6EF2-4C59-952B-DDBD2FCCC76E}" type="presParOf" srcId="{9B286E7A-A308-46C0-9FF6-920A442FEB0F}" destId="{8DE533AB-AC3E-4BD2-86A3-4A8E85093CA7}" srcOrd="1" destOrd="0" presId="urn:microsoft.com/office/officeart/2018/2/layout/IconVerticalSolidList"/>
    <dgm:cxn modelId="{743B93CC-430B-48CE-B6A0-934672579F60}" type="presParOf" srcId="{9B286E7A-A308-46C0-9FF6-920A442FEB0F}" destId="{6985EED8-830F-4A22-BF0B-9F55BA9F3A61}" srcOrd="2" destOrd="0" presId="urn:microsoft.com/office/officeart/2018/2/layout/IconVerticalSolidList"/>
    <dgm:cxn modelId="{8ACEC2F6-A3F8-40A5-902C-0F9737180C1F}" type="presParOf" srcId="{9B286E7A-A308-46C0-9FF6-920A442FEB0F}" destId="{8CDE2B59-1DFE-4D92-A1AA-F56204DB1E9E}" srcOrd="3" destOrd="0" presId="urn:microsoft.com/office/officeart/2018/2/layout/IconVerticalSolidList"/>
    <dgm:cxn modelId="{855B77ED-D856-4716-A05C-23E96BA77321}" type="presParOf" srcId="{890B172C-9E1A-48F5-9E96-0800695AA080}" destId="{FB5F6239-21AA-40E8-8894-69C2921D3F7A}" srcOrd="5" destOrd="0" presId="urn:microsoft.com/office/officeart/2018/2/layout/IconVerticalSolidList"/>
    <dgm:cxn modelId="{5F5D509E-D4D2-48FD-A81A-8892333F7D8C}" type="presParOf" srcId="{890B172C-9E1A-48F5-9E96-0800695AA080}" destId="{FED4D104-92EA-4A27-B3D4-3F40421C073B}" srcOrd="6" destOrd="0" presId="urn:microsoft.com/office/officeart/2018/2/layout/IconVerticalSolidList"/>
    <dgm:cxn modelId="{6BAEF086-12FA-47D3-8213-47EF0C91E896}" type="presParOf" srcId="{FED4D104-92EA-4A27-B3D4-3F40421C073B}" destId="{BAD5CBE7-3D2E-4258-BF25-544A3E715355}" srcOrd="0" destOrd="0" presId="urn:microsoft.com/office/officeart/2018/2/layout/IconVerticalSolidList"/>
    <dgm:cxn modelId="{49B3057C-C6DD-432C-9540-E73DCF4B470A}" type="presParOf" srcId="{FED4D104-92EA-4A27-B3D4-3F40421C073B}" destId="{E81EE83A-C814-486D-B607-F8A6C37001B4}" srcOrd="1" destOrd="0" presId="urn:microsoft.com/office/officeart/2018/2/layout/IconVerticalSolidList"/>
    <dgm:cxn modelId="{B9125A67-605B-40FC-9595-F1F98BA787FD}" type="presParOf" srcId="{FED4D104-92EA-4A27-B3D4-3F40421C073B}" destId="{A68E8CA2-9BDA-4BD2-B121-588A95FC08D7}" srcOrd="2" destOrd="0" presId="urn:microsoft.com/office/officeart/2018/2/layout/IconVerticalSolidList"/>
    <dgm:cxn modelId="{DDADAFD4-2D87-44C2-8517-06B5C4A61B38}" type="presParOf" srcId="{FED4D104-92EA-4A27-B3D4-3F40421C073B}" destId="{56A2E54D-7D5E-41E9-AF9E-C40878C96769}" srcOrd="3" destOrd="0" presId="urn:microsoft.com/office/officeart/2018/2/layout/IconVerticalSolidList"/>
    <dgm:cxn modelId="{C357653F-58D7-49C0-B08A-BF4671BF4608}" type="presParOf" srcId="{890B172C-9E1A-48F5-9E96-0800695AA080}" destId="{2FF55129-240A-4D9F-BE9E-195DE2A829FD}" srcOrd="7" destOrd="0" presId="urn:microsoft.com/office/officeart/2018/2/layout/IconVerticalSolidList"/>
    <dgm:cxn modelId="{04B54233-2241-4512-B41C-7803E412D2BA}" type="presParOf" srcId="{890B172C-9E1A-48F5-9E96-0800695AA080}" destId="{98B1426A-404D-40E6-975F-055A62D00E83}" srcOrd="8" destOrd="0" presId="urn:microsoft.com/office/officeart/2018/2/layout/IconVerticalSolidList"/>
    <dgm:cxn modelId="{E5BFF2A8-74B1-4E49-AFB1-C15C35BE9004}" type="presParOf" srcId="{98B1426A-404D-40E6-975F-055A62D00E83}" destId="{FC95A8A1-F624-4964-875C-D97AB5FEE433}" srcOrd="0" destOrd="0" presId="urn:microsoft.com/office/officeart/2018/2/layout/IconVerticalSolidList"/>
    <dgm:cxn modelId="{13B7E85A-3CF8-4F38-B6CF-D461BFE62BE7}" type="presParOf" srcId="{98B1426A-404D-40E6-975F-055A62D00E83}" destId="{AAB33EC7-190B-4ED8-9D5D-14B9E8B35731}" srcOrd="1" destOrd="0" presId="urn:microsoft.com/office/officeart/2018/2/layout/IconVerticalSolidList"/>
    <dgm:cxn modelId="{159DE5BC-A6A5-42F7-87FA-C7EDD9D8C9C1}" type="presParOf" srcId="{98B1426A-404D-40E6-975F-055A62D00E83}" destId="{42F77F32-F568-4964-ADB9-6B44883286E1}" srcOrd="2" destOrd="0" presId="urn:microsoft.com/office/officeart/2018/2/layout/IconVerticalSolidList"/>
    <dgm:cxn modelId="{D74A6EF3-2A84-41D3-AFD1-E78C65DDAF28}" type="presParOf" srcId="{98B1426A-404D-40E6-975F-055A62D00E83}" destId="{CDF06334-A242-49EB-A71A-43647C52B8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5D177A-5D3C-4AAE-9D9D-24C4EB929C4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4EB2DF-3AC3-44EA-9D0D-E490F60ABCA2}">
      <dgm:prSet/>
      <dgm:spPr/>
      <dgm:t>
        <a:bodyPr/>
        <a:lstStyle/>
        <a:p>
          <a:r>
            <a:rPr lang="en-US" b="1" i="0" baseline="0"/>
            <a:t>fork(): </a:t>
          </a:r>
          <a:r>
            <a:rPr lang="en-US" b="0" i="0" baseline="0"/>
            <a:t>As the name suggests, this creates a child process from the parent process which results in the exact same process except for some values like PID and parent PID.</a:t>
          </a:r>
          <a:endParaRPr lang="en-US"/>
        </a:p>
      </dgm:t>
    </dgm:pt>
    <dgm:pt modelId="{0C3389AC-A8CD-4EA1-958C-2BF03176AF1E}" type="parTrans" cxnId="{8540D749-EE2E-4AB3-ACB9-46CD0822E329}">
      <dgm:prSet/>
      <dgm:spPr/>
      <dgm:t>
        <a:bodyPr/>
        <a:lstStyle/>
        <a:p>
          <a:endParaRPr lang="en-US"/>
        </a:p>
      </dgm:t>
    </dgm:pt>
    <dgm:pt modelId="{5C078D56-D410-4B0F-B246-A205ABFB74F8}" type="sibTrans" cxnId="{8540D749-EE2E-4AB3-ACB9-46CD0822E329}">
      <dgm:prSet/>
      <dgm:spPr/>
      <dgm:t>
        <a:bodyPr/>
        <a:lstStyle/>
        <a:p>
          <a:endParaRPr lang="en-US"/>
        </a:p>
      </dgm:t>
    </dgm:pt>
    <dgm:pt modelId="{2F2DD704-C2A7-4648-B75F-AF8226C6B5A1}">
      <dgm:prSet/>
      <dgm:spPr/>
      <dgm:t>
        <a:bodyPr/>
        <a:lstStyle/>
        <a:p>
          <a:r>
            <a:rPr lang="en-US" b="1"/>
            <a:t>exec(): </a:t>
          </a:r>
          <a:r>
            <a:rPr lang="en-US" b="0" i="0" baseline="0"/>
            <a:t>This system call replaces the current process image with the new image and it is used when you want to run a different program from the current process.</a:t>
          </a:r>
          <a:endParaRPr lang="en-US"/>
        </a:p>
      </dgm:t>
    </dgm:pt>
    <dgm:pt modelId="{8C965D15-4FA6-4118-99E3-CCB9CA6D1B92}" type="parTrans" cxnId="{417C7228-A978-4F44-A038-529B46A7A626}">
      <dgm:prSet/>
      <dgm:spPr/>
      <dgm:t>
        <a:bodyPr/>
        <a:lstStyle/>
        <a:p>
          <a:endParaRPr lang="en-US"/>
        </a:p>
      </dgm:t>
    </dgm:pt>
    <dgm:pt modelId="{09186F8B-0A21-4397-8543-AC3F3A234B0B}" type="sibTrans" cxnId="{417C7228-A978-4F44-A038-529B46A7A626}">
      <dgm:prSet/>
      <dgm:spPr/>
      <dgm:t>
        <a:bodyPr/>
        <a:lstStyle/>
        <a:p>
          <a:endParaRPr lang="en-US"/>
        </a:p>
      </dgm:t>
    </dgm:pt>
    <dgm:pt modelId="{1AF67141-4805-4059-A1EB-CA22A499A210}">
      <dgm:prSet/>
      <dgm:spPr/>
      <dgm:t>
        <a:bodyPr/>
        <a:lstStyle/>
        <a:p>
          <a:r>
            <a:rPr lang="en-US" b="1"/>
            <a:t>wait(): </a:t>
          </a:r>
          <a:r>
            <a:rPr lang="en-US" b="0" i="0" baseline="0"/>
            <a:t>This system call waits to will the child process gets terminated and then gives some information about the child process. The prime example of this would be the exit status.</a:t>
          </a:r>
          <a:endParaRPr lang="en-US"/>
        </a:p>
      </dgm:t>
    </dgm:pt>
    <dgm:pt modelId="{614396AF-6008-4A5F-AD23-4DF6E8AF047A}" type="parTrans" cxnId="{65901D53-0524-4C08-870A-98C30804F9D7}">
      <dgm:prSet/>
      <dgm:spPr/>
      <dgm:t>
        <a:bodyPr/>
        <a:lstStyle/>
        <a:p>
          <a:endParaRPr lang="en-US"/>
        </a:p>
      </dgm:t>
    </dgm:pt>
    <dgm:pt modelId="{B155B632-AF21-45F8-A70C-0FC274DFEA68}" type="sibTrans" cxnId="{65901D53-0524-4C08-870A-98C30804F9D7}">
      <dgm:prSet/>
      <dgm:spPr/>
      <dgm:t>
        <a:bodyPr/>
        <a:lstStyle/>
        <a:p>
          <a:endParaRPr lang="en-US"/>
        </a:p>
      </dgm:t>
    </dgm:pt>
    <dgm:pt modelId="{E9DB4653-8186-4A28-AA01-154559108169}">
      <dgm:prSet/>
      <dgm:spPr/>
      <dgm:t>
        <a:bodyPr/>
        <a:lstStyle/>
        <a:p>
          <a:r>
            <a:rPr lang="en-US" b="1"/>
            <a:t>exit(): </a:t>
          </a:r>
          <a:r>
            <a:rPr lang="en-US" b="0" i="0" baseline="0"/>
            <a:t>This system call terminates the current process and returns the resources acquired by that process (which was terminated recently) to the system.</a:t>
          </a:r>
          <a:endParaRPr lang="en-US"/>
        </a:p>
      </dgm:t>
    </dgm:pt>
    <dgm:pt modelId="{A380DF68-3B74-48E1-BE1A-5BA176D20065}" type="parTrans" cxnId="{A19D81F6-2CB4-47D9-9493-AE0D3F1280A7}">
      <dgm:prSet/>
      <dgm:spPr/>
      <dgm:t>
        <a:bodyPr/>
        <a:lstStyle/>
        <a:p>
          <a:endParaRPr lang="en-US"/>
        </a:p>
      </dgm:t>
    </dgm:pt>
    <dgm:pt modelId="{74C34B1B-6E37-4BE9-ACCA-CDE8E2878CF3}" type="sibTrans" cxnId="{A19D81F6-2CB4-47D9-9493-AE0D3F1280A7}">
      <dgm:prSet/>
      <dgm:spPr/>
      <dgm:t>
        <a:bodyPr/>
        <a:lstStyle/>
        <a:p>
          <a:endParaRPr lang="en-US"/>
        </a:p>
      </dgm:t>
    </dgm:pt>
    <dgm:pt modelId="{788CAF6A-B95A-4E1B-A734-8F831FF03768}" type="pres">
      <dgm:prSet presAssocID="{E05D177A-5D3C-4AAE-9D9D-24C4EB929C42}" presName="vert0" presStyleCnt="0">
        <dgm:presLayoutVars>
          <dgm:dir/>
          <dgm:animOne val="branch"/>
          <dgm:animLvl val="lvl"/>
        </dgm:presLayoutVars>
      </dgm:prSet>
      <dgm:spPr/>
    </dgm:pt>
    <dgm:pt modelId="{7030EB4C-8D4F-415F-9A7A-39402AB738DD}" type="pres">
      <dgm:prSet presAssocID="{0D4EB2DF-3AC3-44EA-9D0D-E490F60ABCA2}" presName="thickLine" presStyleLbl="alignNode1" presStyleIdx="0" presStyleCnt="4"/>
      <dgm:spPr/>
    </dgm:pt>
    <dgm:pt modelId="{C7EF7219-810D-4637-AB46-13AE512DC355}" type="pres">
      <dgm:prSet presAssocID="{0D4EB2DF-3AC3-44EA-9D0D-E490F60ABCA2}" presName="horz1" presStyleCnt="0"/>
      <dgm:spPr/>
    </dgm:pt>
    <dgm:pt modelId="{ADB117B5-3E12-4DFD-A722-1A7104D76176}" type="pres">
      <dgm:prSet presAssocID="{0D4EB2DF-3AC3-44EA-9D0D-E490F60ABCA2}" presName="tx1" presStyleLbl="revTx" presStyleIdx="0" presStyleCnt="4"/>
      <dgm:spPr/>
    </dgm:pt>
    <dgm:pt modelId="{46D6E769-D15C-4A52-BE28-06023E8102B3}" type="pres">
      <dgm:prSet presAssocID="{0D4EB2DF-3AC3-44EA-9D0D-E490F60ABCA2}" presName="vert1" presStyleCnt="0"/>
      <dgm:spPr/>
    </dgm:pt>
    <dgm:pt modelId="{2EC1846A-2515-496F-9186-69CDA65D745C}" type="pres">
      <dgm:prSet presAssocID="{2F2DD704-C2A7-4648-B75F-AF8226C6B5A1}" presName="thickLine" presStyleLbl="alignNode1" presStyleIdx="1" presStyleCnt="4"/>
      <dgm:spPr/>
    </dgm:pt>
    <dgm:pt modelId="{9210FFBF-D3C3-467D-90B7-AB98FD5433B0}" type="pres">
      <dgm:prSet presAssocID="{2F2DD704-C2A7-4648-B75F-AF8226C6B5A1}" presName="horz1" presStyleCnt="0"/>
      <dgm:spPr/>
    </dgm:pt>
    <dgm:pt modelId="{CD5296F8-D6F6-4C85-813A-3642414C38B6}" type="pres">
      <dgm:prSet presAssocID="{2F2DD704-C2A7-4648-B75F-AF8226C6B5A1}" presName="tx1" presStyleLbl="revTx" presStyleIdx="1" presStyleCnt="4"/>
      <dgm:spPr/>
    </dgm:pt>
    <dgm:pt modelId="{4B5DCE2A-C5D5-4A29-A3C9-03DC5E625188}" type="pres">
      <dgm:prSet presAssocID="{2F2DD704-C2A7-4648-B75F-AF8226C6B5A1}" presName="vert1" presStyleCnt="0"/>
      <dgm:spPr/>
    </dgm:pt>
    <dgm:pt modelId="{A9B67F65-09A0-4C0A-9FFE-E5BE67DF9BD3}" type="pres">
      <dgm:prSet presAssocID="{1AF67141-4805-4059-A1EB-CA22A499A210}" presName="thickLine" presStyleLbl="alignNode1" presStyleIdx="2" presStyleCnt="4"/>
      <dgm:spPr/>
    </dgm:pt>
    <dgm:pt modelId="{EA35F19A-44B3-4DFA-AA50-E7B57241D5A3}" type="pres">
      <dgm:prSet presAssocID="{1AF67141-4805-4059-A1EB-CA22A499A210}" presName="horz1" presStyleCnt="0"/>
      <dgm:spPr/>
    </dgm:pt>
    <dgm:pt modelId="{52819C85-5949-43E4-A508-98709BA1071B}" type="pres">
      <dgm:prSet presAssocID="{1AF67141-4805-4059-A1EB-CA22A499A210}" presName="tx1" presStyleLbl="revTx" presStyleIdx="2" presStyleCnt="4"/>
      <dgm:spPr/>
    </dgm:pt>
    <dgm:pt modelId="{9B78F36A-4EE2-42FC-9EBA-8892E0AB7D38}" type="pres">
      <dgm:prSet presAssocID="{1AF67141-4805-4059-A1EB-CA22A499A210}" presName="vert1" presStyleCnt="0"/>
      <dgm:spPr/>
    </dgm:pt>
    <dgm:pt modelId="{AB55E7DA-3404-4944-8CFF-E4A3040E4969}" type="pres">
      <dgm:prSet presAssocID="{E9DB4653-8186-4A28-AA01-154559108169}" presName="thickLine" presStyleLbl="alignNode1" presStyleIdx="3" presStyleCnt="4"/>
      <dgm:spPr/>
    </dgm:pt>
    <dgm:pt modelId="{538BE888-31B7-47F4-B3D1-26112F4AA1D0}" type="pres">
      <dgm:prSet presAssocID="{E9DB4653-8186-4A28-AA01-154559108169}" presName="horz1" presStyleCnt="0"/>
      <dgm:spPr/>
    </dgm:pt>
    <dgm:pt modelId="{D4745649-8C78-4509-882A-14747640E263}" type="pres">
      <dgm:prSet presAssocID="{E9DB4653-8186-4A28-AA01-154559108169}" presName="tx1" presStyleLbl="revTx" presStyleIdx="3" presStyleCnt="4"/>
      <dgm:spPr/>
    </dgm:pt>
    <dgm:pt modelId="{3DFA4186-EA91-4483-8582-56C05AFE14E1}" type="pres">
      <dgm:prSet presAssocID="{E9DB4653-8186-4A28-AA01-154559108169}" presName="vert1" presStyleCnt="0"/>
      <dgm:spPr/>
    </dgm:pt>
  </dgm:ptLst>
  <dgm:cxnLst>
    <dgm:cxn modelId="{F3234E04-B0B1-4F6B-A85D-40E914F1EBD3}" type="presOf" srcId="{2F2DD704-C2A7-4648-B75F-AF8226C6B5A1}" destId="{CD5296F8-D6F6-4C85-813A-3642414C38B6}" srcOrd="0" destOrd="0" presId="urn:microsoft.com/office/officeart/2008/layout/LinedList"/>
    <dgm:cxn modelId="{417C7228-A978-4F44-A038-529B46A7A626}" srcId="{E05D177A-5D3C-4AAE-9D9D-24C4EB929C42}" destId="{2F2DD704-C2A7-4648-B75F-AF8226C6B5A1}" srcOrd="1" destOrd="0" parTransId="{8C965D15-4FA6-4118-99E3-CCB9CA6D1B92}" sibTransId="{09186F8B-0A21-4397-8543-AC3F3A234B0B}"/>
    <dgm:cxn modelId="{8540D749-EE2E-4AB3-ACB9-46CD0822E329}" srcId="{E05D177A-5D3C-4AAE-9D9D-24C4EB929C42}" destId="{0D4EB2DF-3AC3-44EA-9D0D-E490F60ABCA2}" srcOrd="0" destOrd="0" parTransId="{0C3389AC-A8CD-4EA1-958C-2BF03176AF1E}" sibTransId="{5C078D56-D410-4B0F-B246-A205ABFB74F8}"/>
    <dgm:cxn modelId="{9256024F-0AC0-4FFC-B66A-78DEFEE902B5}" type="presOf" srcId="{E05D177A-5D3C-4AAE-9D9D-24C4EB929C42}" destId="{788CAF6A-B95A-4E1B-A734-8F831FF03768}" srcOrd="0" destOrd="0" presId="urn:microsoft.com/office/officeart/2008/layout/LinedList"/>
    <dgm:cxn modelId="{65901D53-0524-4C08-870A-98C30804F9D7}" srcId="{E05D177A-5D3C-4AAE-9D9D-24C4EB929C42}" destId="{1AF67141-4805-4059-A1EB-CA22A499A210}" srcOrd="2" destOrd="0" parTransId="{614396AF-6008-4A5F-AD23-4DF6E8AF047A}" sibTransId="{B155B632-AF21-45F8-A70C-0FC274DFEA68}"/>
    <dgm:cxn modelId="{A8FE1D7E-DA59-4FFE-9BBC-0DF9F628B363}" type="presOf" srcId="{1AF67141-4805-4059-A1EB-CA22A499A210}" destId="{52819C85-5949-43E4-A508-98709BA1071B}" srcOrd="0" destOrd="0" presId="urn:microsoft.com/office/officeart/2008/layout/LinedList"/>
    <dgm:cxn modelId="{57AE99A4-1D98-43AA-A436-8110E8C9B29B}" type="presOf" srcId="{E9DB4653-8186-4A28-AA01-154559108169}" destId="{D4745649-8C78-4509-882A-14747640E263}" srcOrd="0" destOrd="0" presId="urn:microsoft.com/office/officeart/2008/layout/LinedList"/>
    <dgm:cxn modelId="{B4DDFCA4-A943-424D-8B1B-A073379068CD}" type="presOf" srcId="{0D4EB2DF-3AC3-44EA-9D0D-E490F60ABCA2}" destId="{ADB117B5-3E12-4DFD-A722-1A7104D76176}" srcOrd="0" destOrd="0" presId="urn:microsoft.com/office/officeart/2008/layout/LinedList"/>
    <dgm:cxn modelId="{A19D81F6-2CB4-47D9-9493-AE0D3F1280A7}" srcId="{E05D177A-5D3C-4AAE-9D9D-24C4EB929C42}" destId="{E9DB4653-8186-4A28-AA01-154559108169}" srcOrd="3" destOrd="0" parTransId="{A380DF68-3B74-48E1-BE1A-5BA176D20065}" sibTransId="{74C34B1B-6E37-4BE9-ACCA-CDE8E2878CF3}"/>
    <dgm:cxn modelId="{CF67DF1B-D204-4957-87D3-062382CDC3AF}" type="presParOf" srcId="{788CAF6A-B95A-4E1B-A734-8F831FF03768}" destId="{7030EB4C-8D4F-415F-9A7A-39402AB738DD}" srcOrd="0" destOrd="0" presId="urn:microsoft.com/office/officeart/2008/layout/LinedList"/>
    <dgm:cxn modelId="{74CB923A-D722-4736-8913-9C820951CD9F}" type="presParOf" srcId="{788CAF6A-B95A-4E1B-A734-8F831FF03768}" destId="{C7EF7219-810D-4637-AB46-13AE512DC355}" srcOrd="1" destOrd="0" presId="urn:microsoft.com/office/officeart/2008/layout/LinedList"/>
    <dgm:cxn modelId="{46C9AD1D-70F8-4907-99B7-BAF7BCC94D86}" type="presParOf" srcId="{C7EF7219-810D-4637-AB46-13AE512DC355}" destId="{ADB117B5-3E12-4DFD-A722-1A7104D76176}" srcOrd="0" destOrd="0" presId="urn:microsoft.com/office/officeart/2008/layout/LinedList"/>
    <dgm:cxn modelId="{20BFCAD6-7CB5-491C-AF9B-9A2A75C41D11}" type="presParOf" srcId="{C7EF7219-810D-4637-AB46-13AE512DC355}" destId="{46D6E769-D15C-4A52-BE28-06023E8102B3}" srcOrd="1" destOrd="0" presId="urn:microsoft.com/office/officeart/2008/layout/LinedList"/>
    <dgm:cxn modelId="{E7CA1E0D-FE6C-4DD1-850A-211FA10E2E1F}" type="presParOf" srcId="{788CAF6A-B95A-4E1B-A734-8F831FF03768}" destId="{2EC1846A-2515-496F-9186-69CDA65D745C}" srcOrd="2" destOrd="0" presId="urn:microsoft.com/office/officeart/2008/layout/LinedList"/>
    <dgm:cxn modelId="{D1652C94-0799-416C-AD9D-F761BAC42C40}" type="presParOf" srcId="{788CAF6A-B95A-4E1B-A734-8F831FF03768}" destId="{9210FFBF-D3C3-467D-90B7-AB98FD5433B0}" srcOrd="3" destOrd="0" presId="urn:microsoft.com/office/officeart/2008/layout/LinedList"/>
    <dgm:cxn modelId="{F41D1E46-1BE5-45BA-872F-EF62E626EF18}" type="presParOf" srcId="{9210FFBF-D3C3-467D-90B7-AB98FD5433B0}" destId="{CD5296F8-D6F6-4C85-813A-3642414C38B6}" srcOrd="0" destOrd="0" presId="urn:microsoft.com/office/officeart/2008/layout/LinedList"/>
    <dgm:cxn modelId="{6B46511F-3A95-4D17-85B9-62C081339C9B}" type="presParOf" srcId="{9210FFBF-D3C3-467D-90B7-AB98FD5433B0}" destId="{4B5DCE2A-C5D5-4A29-A3C9-03DC5E625188}" srcOrd="1" destOrd="0" presId="urn:microsoft.com/office/officeart/2008/layout/LinedList"/>
    <dgm:cxn modelId="{3161063E-A8E2-4BA8-ABF0-0992AD0B1877}" type="presParOf" srcId="{788CAF6A-B95A-4E1B-A734-8F831FF03768}" destId="{A9B67F65-09A0-4C0A-9FFE-E5BE67DF9BD3}" srcOrd="4" destOrd="0" presId="urn:microsoft.com/office/officeart/2008/layout/LinedList"/>
    <dgm:cxn modelId="{6A6FD05F-5A63-4A33-9D65-FF1465410E65}" type="presParOf" srcId="{788CAF6A-B95A-4E1B-A734-8F831FF03768}" destId="{EA35F19A-44B3-4DFA-AA50-E7B57241D5A3}" srcOrd="5" destOrd="0" presId="urn:microsoft.com/office/officeart/2008/layout/LinedList"/>
    <dgm:cxn modelId="{EE8D0AD0-C158-4AC4-BDC5-83633345C59C}" type="presParOf" srcId="{EA35F19A-44B3-4DFA-AA50-E7B57241D5A3}" destId="{52819C85-5949-43E4-A508-98709BA1071B}" srcOrd="0" destOrd="0" presId="urn:microsoft.com/office/officeart/2008/layout/LinedList"/>
    <dgm:cxn modelId="{34D11152-50A3-4208-ACBF-B470A58445D5}" type="presParOf" srcId="{EA35F19A-44B3-4DFA-AA50-E7B57241D5A3}" destId="{9B78F36A-4EE2-42FC-9EBA-8892E0AB7D38}" srcOrd="1" destOrd="0" presId="urn:microsoft.com/office/officeart/2008/layout/LinedList"/>
    <dgm:cxn modelId="{33F14D42-D077-4494-B05A-91DA6BD8FDB0}" type="presParOf" srcId="{788CAF6A-B95A-4E1B-A734-8F831FF03768}" destId="{AB55E7DA-3404-4944-8CFF-E4A3040E4969}" srcOrd="6" destOrd="0" presId="urn:microsoft.com/office/officeart/2008/layout/LinedList"/>
    <dgm:cxn modelId="{0CCAB1A8-00FA-4CAA-A97D-F725634D180B}" type="presParOf" srcId="{788CAF6A-B95A-4E1B-A734-8F831FF03768}" destId="{538BE888-31B7-47F4-B3D1-26112F4AA1D0}" srcOrd="7" destOrd="0" presId="urn:microsoft.com/office/officeart/2008/layout/LinedList"/>
    <dgm:cxn modelId="{B578B439-7F83-4CBF-820D-0A710B932CBC}" type="presParOf" srcId="{538BE888-31B7-47F4-B3D1-26112F4AA1D0}" destId="{D4745649-8C78-4509-882A-14747640E263}" srcOrd="0" destOrd="0" presId="urn:microsoft.com/office/officeart/2008/layout/LinedList"/>
    <dgm:cxn modelId="{FEB60063-5A7D-4E77-B94A-4996ECA1B3FF}" type="presParOf" srcId="{538BE888-31B7-47F4-B3D1-26112F4AA1D0}" destId="{3DFA4186-EA91-4483-8582-56C05AFE14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5E34D-DCBC-4567-A90A-BA568CA93203}"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5CB0EC8E-F4B4-48D6-B41F-D2294D40F2FE}">
      <dgm:prSet/>
      <dgm:spPr/>
      <dgm:t>
        <a:bodyPr/>
        <a:lstStyle/>
        <a:p>
          <a:r>
            <a:rPr lang="en-US"/>
            <a:t>open(): As the name suggests, it is used to open the file.</a:t>
          </a:r>
        </a:p>
      </dgm:t>
    </dgm:pt>
    <dgm:pt modelId="{64F20DC1-7ECF-47FC-AC9D-EE6E4CBEBD64}" type="parTrans" cxnId="{43816B8C-2D6C-4A0E-8369-6F0E47435119}">
      <dgm:prSet/>
      <dgm:spPr/>
      <dgm:t>
        <a:bodyPr/>
        <a:lstStyle/>
        <a:p>
          <a:endParaRPr lang="en-US"/>
        </a:p>
      </dgm:t>
    </dgm:pt>
    <dgm:pt modelId="{2A790481-C6F9-49ED-B4F8-AFC0069F5E0D}" type="sibTrans" cxnId="{43816B8C-2D6C-4A0E-8369-6F0E47435119}">
      <dgm:prSet phldrT="1"/>
      <dgm:spPr/>
      <dgm:t>
        <a:bodyPr/>
        <a:lstStyle/>
        <a:p>
          <a:r>
            <a:rPr lang="en-US"/>
            <a:t>1</a:t>
          </a:r>
        </a:p>
      </dgm:t>
    </dgm:pt>
    <dgm:pt modelId="{4E4BB7EB-DB2C-4E23-A110-3887A8349A6C}">
      <dgm:prSet/>
      <dgm:spPr/>
      <dgm:t>
        <a:bodyPr/>
        <a:lstStyle/>
        <a:p>
          <a:r>
            <a:rPr lang="en-US"/>
            <a:t>read(): This system call can be used to read data from a wide range of data types including regular files, and special files like pipes and sockets, and it can also read from device files like /dev directory.</a:t>
          </a:r>
        </a:p>
      </dgm:t>
    </dgm:pt>
    <dgm:pt modelId="{11D1B369-7C5D-433C-8A51-B9A8BEAB7DC4}" type="parTrans" cxnId="{B1FB347C-B7CE-457C-805E-A53C43E3FC09}">
      <dgm:prSet/>
      <dgm:spPr/>
      <dgm:t>
        <a:bodyPr/>
        <a:lstStyle/>
        <a:p>
          <a:endParaRPr lang="en-US"/>
        </a:p>
      </dgm:t>
    </dgm:pt>
    <dgm:pt modelId="{A4D29BC6-9082-4CB7-82D7-A2CA9733AA8F}" type="sibTrans" cxnId="{B1FB347C-B7CE-457C-805E-A53C43E3FC09}">
      <dgm:prSet phldrT="2"/>
      <dgm:spPr/>
      <dgm:t>
        <a:bodyPr/>
        <a:lstStyle/>
        <a:p>
          <a:r>
            <a:rPr lang="en-US"/>
            <a:t>2</a:t>
          </a:r>
        </a:p>
      </dgm:t>
    </dgm:pt>
    <dgm:pt modelId="{A9AF3DCD-1E66-4BDE-AFF2-E0C0464AF728}">
      <dgm:prSet/>
      <dgm:spPr/>
      <dgm:t>
        <a:bodyPr/>
        <a:lstStyle/>
        <a:p>
          <a:r>
            <a:rPr lang="en-US"/>
            <a:t>write(): It is used to modify files, generate log files, reports, etc.</a:t>
          </a:r>
        </a:p>
      </dgm:t>
    </dgm:pt>
    <dgm:pt modelId="{7C91D653-7A3C-4BAC-890B-A9BA5E07BD8C}" type="parTrans" cxnId="{3C56D2A0-56BB-4BB1-AE1F-B4497788F893}">
      <dgm:prSet/>
      <dgm:spPr/>
      <dgm:t>
        <a:bodyPr/>
        <a:lstStyle/>
        <a:p>
          <a:endParaRPr lang="en-US"/>
        </a:p>
      </dgm:t>
    </dgm:pt>
    <dgm:pt modelId="{DEFA271A-027F-405D-BE22-9950FCB61309}" type="sibTrans" cxnId="{3C56D2A0-56BB-4BB1-AE1F-B4497788F893}">
      <dgm:prSet phldrT="3"/>
      <dgm:spPr/>
      <dgm:t>
        <a:bodyPr/>
        <a:lstStyle/>
        <a:p>
          <a:r>
            <a:rPr lang="en-US"/>
            <a:t>3</a:t>
          </a:r>
        </a:p>
      </dgm:t>
    </dgm:pt>
    <dgm:pt modelId="{84509963-526D-47E0-9ECA-9CCFD750F034}">
      <dgm:prSet/>
      <dgm:spPr/>
      <dgm:t>
        <a:bodyPr/>
        <a:lstStyle/>
        <a:p>
          <a:r>
            <a:rPr lang="en-US"/>
            <a:t>close(): This will close the file and save the changes to the disk(if any).</a:t>
          </a:r>
        </a:p>
      </dgm:t>
    </dgm:pt>
    <dgm:pt modelId="{4A7967AD-D598-487E-B94E-622A1EF7CB83}" type="parTrans" cxnId="{9B5BCB93-4AA4-49B2-94A5-FF2BB53775A3}">
      <dgm:prSet/>
      <dgm:spPr/>
      <dgm:t>
        <a:bodyPr/>
        <a:lstStyle/>
        <a:p>
          <a:endParaRPr lang="en-US"/>
        </a:p>
      </dgm:t>
    </dgm:pt>
    <dgm:pt modelId="{3D3BD142-18FF-4841-8D0F-2D6BA8867C72}" type="sibTrans" cxnId="{9B5BCB93-4AA4-49B2-94A5-FF2BB53775A3}">
      <dgm:prSet phldrT="4"/>
      <dgm:spPr/>
      <dgm:t>
        <a:bodyPr/>
        <a:lstStyle/>
        <a:p>
          <a:r>
            <a:rPr lang="en-US"/>
            <a:t>4</a:t>
          </a:r>
        </a:p>
      </dgm:t>
    </dgm:pt>
    <dgm:pt modelId="{AA5D5BC0-E42B-438A-AD1D-C94DB3347DBF}" type="pres">
      <dgm:prSet presAssocID="{E135E34D-DCBC-4567-A90A-BA568CA93203}" presName="Name0" presStyleCnt="0">
        <dgm:presLayoutVars>
          <dgm:animLvl val="lvl"/>
          <dgm:resizeHandles val="exact"/>
        </dgm:presLayoutVars>
      </dgm:prSet>
      <dgm:spPr/>
    </dgm:pt>
    <dgm:pt modelId="{48A159EC-4834-4D1E-BE06-00CE26F83FAB}" type="pres">
      <dgm:prSet presAssocID="{5CB0EC8E-F4B4-48D6-B41F-D2294D40F2FE}" presName="compositeNode" presStyleCnt="0">
        <dgm:presLayoutVars>
          <dgm:bulletEnabled val="1"/>
        </dgm:presLayoutVars>
      </dgm:prSet>
      <dgm:spPr/>
    </dgm:pt>
    <dgm:pt modelId="{E8CCEA94-61E0-485F-BBB6-736BB9AFAAEB}" type="pres">
      <dgm:prSet presAssocID="{5CB0EC8E-F4B4-48D6-B41F-D2294D40F2FE}" presName="bgRect" presStyleLbl="bgAccFollowNode1" presStyleIdx="0" presStyleCnt="4"/>
      <dgm:spPr/>
    </dgm:pt>
    <dgm:pt modelId="{4E2BC170-EA20-4A4C-9781-64DF8C670431}" type="pres">
      <dgm:prSet presAssocID="{2A790481-C6F9-49ED-B4F8-AFC0069F5E0D}" presName="sibTransNodeCircle" presStyleLbl="alignNode1" presStyleIdx="0" presStyleCnt="8">
        <dgm:presLayoutVars>
          <dgm:chMax val="0"/>
          <dgm:bulletEnabled/>
        </dgm:presLayoutVars>
      </dgm:prSet>
      <dgm:spPr/>
    </dgm:pt>
    <dgm:pt modelId="{448FD51A-AA47-4F45-AEE9-157D2C048AEA}" type="pres">
      <dgm:prSet presAssocID="{5CB0EC8E-F4B4-48D6-B41F-D2294D40F2FE}" presName="bottomLine" presStyleLbl="alignNode1" presStyleIdx="1" presStyleCnt="8">
        <dgm:presLayoutVars/>
      </dgm:prSet>
      <dgm:spPr/>
    </dgm:pt>
    <dgm:pt modelId="{7CCED291-BBE4-4653-BEC3-F9D223CBE99B}" type="pres">
      <dgm:prSet presAssocID="{5CB0EC8E-F4B4-48D6-B41F-D2294D40F2FE}" presName="nodeText" presStyleLbl="bgAccFollowNode1" presStyleIdx="0" presStyleCnt="4">
        <dgm:presLayoutVars>
          <dgm:bulletEnabled val="1"/>
        </dgm:presLayoutVars>
      </dgm:prSet>
      <dgm:spPr/>
    </dgm:pt>
    <dgm:pt modelId="{1239913C-C8D1-4C9E-84C9-96AA50E54EC7}" type="pres">
      <dgm:prSet presAssocID="{2A790481-C6F9-49ED-B4F8-AFC0069F5E0D}" presName="sibTrans" presStyleCnt="0"/>
      <dgm:spPr/>
    </dgm:pt>
    <dgm:pt modelId="{E3579583-D127-4551-961A-77A973AD5005}" type="pres">
      <dgm:prSet presAssocID="{4E4BB7EB-DB2C-4E23-A110-3887A8349A6C}" presName="compositeNode" presStyleCnt="0">
        <dgm:presLayoutVars>
          <dgm:bulletEnabled val="1"/>
        </dgm:presLayoutVars>
      </dgm:prSet>
      <dgm:spPr/>
    </dgm:pt>
    <dgm:pt modelId="{185AB58D-038E-43CE-A75D-C03FC382172C}" type="pres">
      <dgm:prSet presAssocID="{4E4BB7EB-DB2C-4E23-A110-3887A8349A6C}" presName="bgRect" presStyleLbl="bgAccFollowNode1" presStyleIdx="1" presStyleCnt="4"/>
      <dgm:spPr/>
    </dgm:pt>
    <dgm:pt modelId="{000E5843-BE3C-4F17-A452-ADCD9E93ACF9}" type="pres">
      <dgm:prSet presAssocID="{A4D29BC6-9082-4CB7-82D7-A2CA9733AA8F}" presName="sibTransNodeCircle" presStyleLbl="alignNode1" presStyleIdx="2" presStyleCnt="8">
        <dgm:presLayoutVars>
          <dgm:chMax val="0"/>
          <dgm:bulletEnabled/>
        </dgm:presLayoutVars>
      </dgm:prSet>
      <dgm:spPr/>
    </dgm:pt>
    <dgm:pt modelId="{762515DA-EBA0-4EE8-A7DD-ADEF3155A4F5}" type="pres">
      <dgm:prSet presAssocID="{4E4BB7EB-DB2C-4E23-A110-3887A8349A6C}" presName="bottomLine" presStyleLbl="alignNode1" presStyleIdx="3" presStyleCnt="8">
        <dgm:presLayoutVars/>
      </dgm:prSet>
      <dgm:spPr/>
    </dgm:pt>
    <dgm:pt modelId="{EC50867F-CEBA-4CA5-9CDD-C26713D2916F}" type="pres">
      <dgm:prSet presAssocID="{4E4BB7EB-DB2C-4E23-A110-3887A8349A6C}" presName="nodeText" presStyleLbl="bgAccFollowNode1" presStyleIdx="1" presStyleCnt="4">
        <dgm:presLayoutVars>
          <dgm:bulletEnabled val="1"/>
        </dgm:presLayoutVars>
      </dgm:prSet>
      <dgm:spPr/>
    </dgm:pt>
    <dgm:pt modelId="{78FDA6DE-8D82-4A69-98DD-DFC1EE6FA61E}" type="pres">
      <dgm:prSet presAssocID="{A4D29BC6-9082-4CB7-82D7-A2CA9733AA8F}" presName="sibTrans" presStyleCnt="0"/>
      <dgm:spPr/>
    </dgm:pt>
    <dgm:pt modelId="{C2848F66-509E-423B-B29C-9AD21531BF04}" type="pres">
      <dgm:prSet presAssocID="{A9AF3DCD-1E66-4BDE-AFF2-E0C0464AF728}" presName="compositeNode" presStyleCnt="0">
        <dgm:presLayoutVars>
          <dgm:bulletEnabled val="1"/>
        </dgm:presLayoutVars>
      </dgm:prSet>
      <dgm:spPr/>
    </dgm:pt>
    <dgm:pt modelId="{85B39D88-AF9E-4C4D-9643-0418BF429624}" type="pres">
      <dgm:prSet presAssocID="{A9AF3DCD-1E66-4BDE-AFF2-E0C0464AF728}" presName="bgRect" presStyleLbl="bgAccFollowNode1" presStyleIdx="2" presStyleCnt="4"/>
      <dgm:spPr/>
    </dgm:pt>
    <dgm:pt modelId="{53CDED46-0FB0-4029-A7B1-59D0B55459A5}" type="pres">
      <dgm:prSet presAssocID="{DEFA271A-027F-405D-BE22-9950FCB61309}" presName="sibTransNodeCircle" presStyleLbl="alignNode1" presStyleIdx="4" presStyleCnt="8">
        <dgm:presLayoutVars>
          <dgm:chMax val="0"/>
          <dgm:bulletEnabled/>
        </dgm:presLayoutVars>
      </dgm:prSet>
      <dgm:spPr/>
    </dgm:pt>
    <dgm:pt modelId="{EAF6C814-FB44-4CC4-AFBA-0D2BC4F13E60}" type="pres">
      <dgm:prSet presAssocID="{A9AF3DCD-1E66-4BDE-AFF2-E0C0464AF728}" presName="bottomLine" presStyleLbl="alignNode1" presStyleIdx="5" presStyleCnt="8">
        <dgm:presLayoutVars/>
      </dgm:prSet>
      <dgm:spPr/>
    </dgm:pt>
    <dgm:pt modelId="{331AA5D3-2C98-49BF-828D-49E13E2D26AC}" type="pres">
      <dgm:prSet presAssocID="{A9AF3DCD-1E66-4BDE-AFF2-E0C0464AF728}" presName="nodeText" presStyleLbl="bgAccFollowNode1" presStyleIdx="2" presStyleCnt="4">
        <dgm:presLayoutVars>
          <dgm:bulletEnabled val="1"/>
        </dgm:presLayoutVars>
      </dgm:prSet>
      <dgm:spPr/>
    </dgm:pt>
    <dgm:pt modelId="{281017F9-B293-48FE-A0F5-AE18A08264B7}" type="pres">
      <dgm:prSet presAssocID="{DEFA271A-027F-405D-BE22-9950FCB61309}" presName="sibTrans" presStyleCnt="0"/>
      <dgm:spPr/>
    </dgm:pt>
    <dgm:pt modelId="{7DF26C20-7C26-45F2-9F30-A6BA3E591983}" type="pres">
      <dgm:prSet presAssocID="{84509963-526D-47E0-9ECA-9CCFD750F034}" presName="compositeNode" presStyleCnt="0">
        <dgm:presLayoutVars>
          <dgm:bulletEnabled val="1"/>
        </dgm:presLayoutVars>
      </dgm:prSet>
      <dgm:spPr/>
    </dgm:pt>
    <dgm:pt modelId="{959038BF-513A-4393-A714-CC61B629B773}" type="pres">
      <dgm:prSet presAssocID="{84509963-526D-47E0-9ECA-9CCFD750F034}" presName="bgRect" presStyleLbl="bgAccFollowNode1" presStyleIdx="3" presStyleCnt="4"/>
      <dgm:spPr/>
    </dgm:pt>
    <dgm:pt modelId="{58AE14BA-EE0C-4DD5-A27C-1FB6183D33BF}" type="pres">
      <dgm:prSet presAssocID="{3D3BD142-18FF-4841-8D0F-2D6BA8867C72}" presName="sibTransNodeCircle" presStyleLbl="alignNode1" presStyleIdx="6" presStyleCnt="8">
        <dgm:presLayoutVars>
          <dgm:chMax val="0"/>
          <dgm:bulletEnabled/>
        </dgm:presLayoutVars>
      </dgm:prSet>
      <dgm:spPr/>
    </dgm:pt>
    <dgm:pt modelId="{3F71DD39-8BEC-4109-AC20-8EAEA70AB236}" type="pres">
      <dgm:prSet presAssocID="{84509963-526D-47E0-9ECA-9CCFD750F034}" presName="bottomLine" presStyleLbl="alignNode1" presStyleIdx="7" presStyleCnt="8">
        <dgm:presLayoutVars/>
      </dgm:prSet>
      <dgm:spPr/>
    </dgm:pt>
    <dgm:pt modelId="{82DB9379-B0E4-4717-A4FB-1C235CFEB5EB}" type="pres">
      <dgm:prSet presAssocID="{84509963-526D-47E0-9ECA-9CCFD750F034}" presName="nodeText" presStyleLbl="bgAccFollowNode1" presStyleIdx="3" presStyleCnt="4">
        <dgm:presLayoutVars>
          <dgm:bulletEnabled val="1"/>
        </dgm:presLayoutVars>
      </dgm:prSet>
      <dgm:spPr/>
    </dgm:pt>
  </dgm:ptLst>
  <dgm:cxnLst>
    <dgm:cxn modelId="{3521B208-6307-4A7D-BF55-6988096154B8}" type="presOf" srcId="{A9AF3DCD-1E66-4BDE-AFF2-E0C0464AF728}" destId="{85B39D88-AF9E-4C4D-9643-0418BF429624}" srcOrd="0" destOrd="0" presId="urn:microsoft.com/office/officeart/2016/7/layout/BasicLinearProcessNumbered"/>
    <dgm:cxn modelId="{583E660A-DC4D-4886-A3DD-958FA3857E90}" type="presOf" srcId="{3D3BD142-18FF-4841-8D0F-2D6BA8867C72}" destId="{58AE14BA-EE0C-4DD5-A27C-1FB6183D33BF}" srcOrd="0" destOrd="0" presId="urn:microsoft.com/office/officeart/2016/7/layout/BasicLinearProcessNumbered"/>
    <dgm:cxn modelId="{EC003424-DDF5-401A-9A49-EF490C6F7CB6}" type="presOf" srcId="{84509963-526D-47E0-9ECA-9CCFD750F034}" destId="{82DB9379-B0E4-4717-A4FB-1C235CFEB5EB}" srcOrd="1" destOrd="0" presId="urn:microsoft.com/office/officeart/2016/7/layout/BasicLinearProcessNumbered"/>
    <dgm:cxn modelId="{542CDD43-FCA2-4F93-B64E-2ED1C47C2AE5}" type="presOf" srcId="{5CB0EC8E-F4B4-48D6-B41F-D2294D40F2FE}" destId="{E8CCEA94-61E0-485F-BBB6-736BB9AFAAEB}" srcOrd="0" destOrd="0" presId="urn:microsoft.com/office/officeart/2016/7/layout/BasicLinearProcessNumbered"/>
    <dgm:cxn modelId="{59F43049-4856-46A5-AE73-9C2CD0BE2971}" type="presOf" srcId="{DEFA271A-027F-405D-BE22-9950FCB61309}" destId="{53CDED46-0FB0-4029-A7B1-59D0B55459A5}" srcOrd="0" destOrd="0" presId="urn:microsoft.com/office/officeart/2016/7/layout/BasicLinearProcessNumbered"/>
    <dgm:cxn modelId="{68CC156F-68B3-4A17-BC34-177C1EACA185}" type="presOf" srcId="{84509963-526D-47E0-9ECA-9CCFD750F034}" destId="{959038BF-513A-4393-A714-CC61B629B773}" srcOrd="0" destOrd="0" presId="urn:microsoft.com/office/officeart/2016/7/layout/BasicLinearProcessNumbered"/>
    <dgm:cxn modelId="{B1FB347C-B7CE-457C-805E-A53C43E3FC09}" srcId="{E135E34D-DCBC-4567-A90A-BA568CA93203}" destId="{4E4BB7EB-DB2C-4E23-A110-3887A8349A6C}" srcOrd="1" destOrd="0" parTransId="{11D1B369-7C5D-433C-8A51-B9A8BEAB7DC4}" sibTransId="{A4D29BC6-9082-4CB7-82D7-A2CA9733AA8F}"/>
    <dgm:cxn modelId="{3E829E7C-E14C-47E9-95F2-B6A110332298}" type="presOf" srcId="{4E4BB7EB-DB2C-4E23-A110-3887A8349A6C}" destId="{185AB58D-038E-43CE-A75D-C03FC382172C}" srcOrd="0" destOrd="0" presId="urn:microsoft.com/office/officeart/2016/7/layout/BasicLinearProcessNumbered"/>
    <dgm:cxn modelId="{485EA889-F355-4648-ABB7-3E8407391EBA}" type="presOf" srcId="{A4D29BC6-9082-4CB7-82D7-A2CA9733AA8F}" destId="{000E5843-BE3C-4F17-A452-ADCD9E93ACF9}" srcOrd="0" destOrd="0" presId="urn:microsoft.com/office/officeart/2016/7/layout/BasicLinearProcessNumbered"/>
    <dgm:cxn modelId="{43816B8C-2D6C-4A0E-8369-6F0E47435119}" srcId="{E135E34D-DCBC-4567-A90A-BA568CA93203}" destId="{5CB0EC8E-F4B4-48D6-B41F-D2294D40F2FE}" srcOrd="0" destOrd="0" parTransId="{64F20DC1-7ECF-47FC-AC9D-EE6E4CBEBD64}" sibTransId="{2A790481-C6F9-49ED-B4F8-AFC0069F5E0D}"/>
    <dgm:cxn modelId="{9B5BCB93-4AA4-49B2-94A5-FF2BB53775A3}" srcId="{E135E34D-DCBC-4567-A90A-BA568CA93203}" destId="{84509963-526D-47E0-9ECA-9CCFD750F034}" srcOrd="3" destOrd="0" parTransId="{4A7967AD-D598-487E-B94E-622A1EF7CB83}" sibTransId="{3D3BD142-18FF-4841-8D0F-2D6BA8867C72}"/>
    <dgm:cxn modelId="{0038369F-C55C-49C9-BF7C-4477A7FF82B8}" type="presOf" srcId="{A9AF3DCD-1E66-4BDE-AFF2-E0C0464AF728}" destId="{331AA5D3-2C98-49BF-828D-49E13E2D26AC}" srcOrd="1" destOrd="0" presId="urn:microsoft.com/office/officeart/2016/7/layout/BasicLinearProcessNumbered"/>
    <dgm:cxn modelId="{3C56D2A0-56BB-4BB1-AE1F-B4497788F893}" srcId="{E135E34D-DCBC-4567-A90A-BA568CA93203}" destId="{A9AF3DCD-1E66-4BDE-AFF2-E0C0464AF728}" srcOrd="2" destOrd="0" parTransId="{7C91D653-7A3C-4BAC-890B-A9BA5E07BD8C}" sibTransId="{DEFA271A-027F-405D-BE22-9950FCB61309}"/>
    <dgm:cxn modelId="{34EE6DA4-588E-4DD4-B8A7-54F8F2562ED4}" type="presOf" srcId="{2A790481-C6F9-49ED-B4F8-AFC0069F5E0D}" destId="{4E2BC170-EA20-4A4C-9781-64DF8C670431}" srcOrd="0" destOrd="0" presId="urn:microsoft.com/office/officeart/2016/7/layout/BasicLinearProcessNumbered"/>
    <dgm:cxn modelId="{5D2C0EB2-27A5-4704-A364-37CF283AFECF}" type="presOf" srcId="{5CB0EC8E-F4B4-48D6-B41F-D2294D40F2FE}" destId="{7CCED291-BBE4-4653-BEC3-F9D223CBE99B}" srcOrd="1" destOrd="0" presId="urn:microsoft.com/office/officeart/2016/7/layout/BasicLinearProcessNumbered"/>
    <dgm:cxn modelId="{01B61FC9-C867-47B2-B6FF-74EA8990A64D}" type="presOf" srcId="{4E4BB7EB-DB2C-4E23-A110-3887A8349A6C}" destId="{EC50867F-CEBA-4CA5-9CDD-C26713D2916F}" srcOrd="1" destOrd="0" presId="urn:microsoft.com/office/officeart/2016/7/layout/BasicLinearProcessNumbered"/>
    <dgm:cxn modelId="{3C7BAACB-39BE-4647-8B7C-A564CB057367}" type="presOf" srcId="{E135E34D-DCBC-4567-A90A-BA568CA93203}" destId="{AA5D5BC0-E42B-438A-AD1D-C94DB3347DBF}" srcOrd="0" destOrd="0" presId="urn:microsoft.com/office/officeart/2016/7/layout/BasicLinearProcessNumbered"/>
    <dgm:cxn modelId="{95F40BBD-A613-4184-BCC6-37FE7DB528B2}" type="presParOf" srcId="{AA5D5BC0-E42B-438A-AD1D-C94DB3347DBF}" destId="{48A159EC-4834-4D1E-BE06-00CE26F83FAB}" srcOrd="0" destOrd="0" presId="urn:microsoft.com/office/officeart/2016/7/layout/BasicLinearProcessNumbered"/>
    <dgm:cxn modelId="{56B41A99-018D-4F42-9B3E-FF349EE27976}" type="presParOf" srcId="{48A159EC-4834-4D1E-BE06-00CE26F83FAB}" destId="{E8CCEA94-61E0-485F-BBB6-736BB9AFAAEB}" srcOrd="0" destOrd="0" presId="urn:microsoft.com/office/officeart/2016/7/layout/BasicLinearProcessNumbered"/>
    <dgm:cxn modelId="{A6F5D9DE-3ABA-4023-AB75-86E7F79A891C}" type="presParOf" srcId="{48A159EC-4834-4D1E-BE06-00CE26F83FAB}" destId="{4E2BC170-EA20-4A4C-9781-64DF8C670431}" srcOrd="1" destOrd="0" presId="urn:microsoft.com/office/officeart/2016/7/layout/BasicLinearProcessNumbered"/>
    <dgm:cxn modelId="{502B5748-1DC3-4E99-A75D-49F559B1C1D1}" type="presParOf" srcId="{48A159EC-4834-4D1E-BE06-00CE26F83FAB}" destId="{448FD51A-AA47-4F45-AEE9-157D2C048AEA}" srcOrd="2" destOrd="0" presId="urn:microsoft.com/office/officeart/2016/7/layout/BasicLinearProcessNumbered"/>
    <dgm:cxn modelId="{1AFD0472-05F8-4AA5-850C-83CFCC650E3C}" type="presParOf" srcId="{48A159EC-4834-4D1E-BE06-00CE26F83FAB}" destId="{7CCED291-BBE4-4653-BEC3-F9D223CBE99B}" srcOrd="3" destOrd="0" presId="urn:microsoft.com/office/officeart/2016/7/layout/BasicLinearProcessNumbered"/>
    <dgm:cxn modelId="{FAA97B3D-B7BD-412C-AD19-FAB5219B6198}" type="presParOf" srcId="{AA5D5BC0-E42B-438A-AD1D-C94DB3347DBF}" destId="{1239913C-C8D1-4C9E-84C9-96AA50E54EC7}" srcOrd="1" destOrd="0" presId="urn:microsoft.com/office/officeart/2016/7/layout/BasicLinearProcessNumbered"/>
    <dgm:cxn modelId="{59270BB5-A689-48B2-866A-E9B3012B1590}" type="presParOf" srcId="{AA5D5BC0-E42B-438A-AD1D-C94DB3347DBF}" destId="{E3579583-D127-4551-961A-77A973AD5005}" srcOrd="2" destOrd="0" presId="urn:microsoft.com/office/officeart/2016/7/layout/BasicLinearProcessNumbered"/>
    <dgm:cxn modelId="{03EE7AF4-9E66-41BB-9C28-B29BEF915349}" type="presParOf" srcId="{E3579583-D127-4551-961A-77A973AD5005}" destId="{185AB58D-038E-43CE-A75D-C03FC382172C}" srcOrd="0" destOrd="0" presId="urn:microsoft.com/office/officeart/2016/7/layout/BasicLinearProcessNumbered"/>
    <dgm:cxn modelId="{811809F5-BE90-473E-B936-CA68D3D4928B}" type="presParOf" srcId="{E3579583-D127-4551-961A-77A973AD5005}" destId="{000E5843-BE3C-4F17-A452-ADCD9E93ACF9}" srcOrd="1" destOrd="0" presId="urn:microsoft.com/office/officeart/2016/7/layout/BasicLinearProcessNumbered"/>
    <dgm:cxn modelId="{552EFCE5-34E9-4B2E-ABD7-314EE68D691A}" type="presParOf" srcId="{E3579583-D127-4551-961A-77A973AD5005}" destId="{762515DA-EBA0-4EE8-A7DD-ADEF3155A4F5}" srcOrd="2" destOrd="0" presId="urn:microsoft.com/office/officeart/2016/7/layout/BasicLinearProcessNumbered"/>
    <dgm:cxn modelId="{6D82B036-7AD6-4CDB-AF30-7CEA1373F4B5}" type="presParOf" srcId="{E3579583-D127-4551-961A-77A973AD5005}" destId="{EC50867F-CEBA-4CA5-9CDD-C26713D2916F}" srcOrd="3" destOrd="0" presId="urn:microsoft.com/office/officeart/2016/7/layout/BasicLinearProcessNumbered"/>
    <dgm:cxn modelId="{564FB359-513B-4FD1-90EA-2012D4E38AFE}" type="presParOf" srcId="{AA5D5BC0-E42B-438A-AD1D-C94DB3347DBF}" destId="{78FDA6DE-8D82-4A69-98DD-DFC1EE6FA61E}" srcOrd="3" destOrd="0" presId="urn:microsoft.com/office/officeart/2016/7/layout/BasicLinearProcessNumbered"/>
    <dgm:cxn modelId="{C2ACE083-F785-4C0E-9FB3-9DA472B0EE41}" type="presParOf" srcId="{AA5D5BC0-E42B-438A-AD1D-C94DB3347DBF}" destId="{C2848F66-509E-423B-B29C-9AD21531BF04}" srcOrd="4" destOrd="0" presId="urn:microsoft.com/office/officeart/2016/7/layout/BasicLinearProcessNumbered"/>
    <dgm:cxn modelId="{C78C7243-EC9D-4427-AE21-FB060D3725C8}" type="presParOf" srcId="{C2848F66-509E-423B-B29C-9AD21531BF04}" destId="{85B39D88-AF9E-4C4D-9643-0418BF429624}" srcOrd="0" destOrd="0" presId="urn:microsoft.com/office/officeart/2016/7/layout/BasicLinearProcessNumbered"/>
    <dgm:cxn modelId="{EE38C2FE-BE38-477C-A431-AFB663F532E1}" type="presParOf" srcId="{C2848F66-509E-423B-B29C-9AD21531BF04}" destId="{53CDED46-0FB0-4029-A7B1-59D0B55459A5}" srcOrd="1" destOrd="0" presId="urn:microsoft.com/office/officeart/2016/7/layout/BasicLinearProcessNumbered"/>
    <dgm:cxn modelId="{D257406A-2735-407E-8B97-C790D44FD385}" type="presParOf" srcId="{C2848F66-509E-423B-B29C-9AD21531BF04}" destId="{EAF6C814-FB44-4CC4-AFBA-0D2BC4F13E60}" srcOrd="2" destOrd="0" presId="urn:microsoft.com/office/officeart/2016/7/layout/BasicLinearProcessNumbered"/>
    <dgm:cxn modelId="{E867DE93-875B-4E59-A519-EBF5B0B2FFD9}" type="presParOf" srcId="{C2848F66-509E-423B-B29C-9AD21531BF04}" destId="{331AA5D3-2C98-49BF-828D-49E13E2D26AC}" srcOrd="3" destOrd="0" presId="urn:microsoft.com/office/officeart/2016/7/layout/BasicLinearProcessNumbered"/>
    <dgm:cxn modelId="{6481CF7D-610B-42E2-BACA-857D7277355D}" type="presParOf" srcId="{AA5D5BC0-E42B-438A-AD1D-C94DB3347DBF}" destId="{281017F9-B293-48FE-A0F5-AE18A08264B7}" srcOrd="5" destOrd="0" presId="urn:microsoft.com/office/officeart/2016/7/layout/BasicLinearProcessNumbered"/>
    <dgm:cxn modelId="{30734573-5AC7-498E-9F2A-F3448CF2ABD7}" type="presParOf" srcId="{AA5D5BC0-E42B-438A-AD1D-C94DB3347DBF}" destId="{7DF26C20-7C26-45F2-9F30-A6BA3E591983}" srcOrd="6" destOrd="0" presId="urn:microsoft.com/office/officeart/2016/7/layout/BasicLinearProcessNumbered"/>
    <dgm:cxn modelId="{4AB8930F-DF7C-44A0-9201-BAFEE01D1250}" type="presParOf" srcId="{7DF26C20-7C26-45F2-9F30-A6BA3E591983}" destId="{959038BF-513A-4393-A714-CC61B629B773}" srcOrd="0" destOrd="0" presId="urn:microsoft.com/office/officeart/2016/7/layout/BasicLinearProcessNumbered"/>
    <dgm:cxn modelId="{004DFEA6-6DFF-4B59-97A3-0D3C1425B683}" type="presParOf" srcId="{7DF26C20-7C26-45F2-9F30-A6BA3E591983}" destId="{58AE14BA-EE0C-4DD5-A27C-1FB6183D33BF}" srcOrd="1" destOrd="0" presId="urn:microsoft.com/office/officeart/2016/7/layout/BasicLinearProcessNumbered"/>
    <dgm:cxn modelId="{C72FC8F3-7CB2-4AE9-9258-F267B29AFDA8}" type="presParOf" srcId="{7DF26C20-7C26-45F2-9F30-A6BA3E591983}" destId="{3F71DD39-8BEC-4109-AC20-8EAEA70AB236}" srcOrd="2" destOrd="0" presId="urn:microsoft.com/office/officeart/2016/7/layout/BasicLinearProcessNumbered"/>
    <dgm:cxn modelId="{9B87482B-A62C-4997-8351-BBF47FFD3313}" type="presParOf" srcId="{7DF26C20-7C26-45F2-9F30-A6BA3E591983}" destId="{82DB9379-B0E4-4717-A4FB-1C235CFEB5E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00FB13-316D-4034-9AAC-25C0BEA96E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3624AD-991F-4822-B98D-27312950CDB0}">
      <dgm:prSet/>
      <dgm:spPr/>
      <dgm:t>
        <a:bodyPr/>
        <a:lstStyle/>
        <a:p>
          <a:pPr>
            <a:lnSpc>
              <a:spcPct val="100000"/>
            </a:lnSpc>
          </a:pPr>
          <a:r>
            <a:rPr lang="en-US"/>
            <a:t>socket(): This system call is used to create sockets which are endpoints for communication.</a:t>
          </a:r>
        </a:p>
      </dgm:t>
    </dgm:pt>
    <dgm:pt modelId="{1C5AF718-37C9-4FC3-A23A-6FCDD7DEFD8A}" type="parTrans" cxnId="{45682F3F-3574-48C2-A95A-D4349A50B3F4}">
      <dgm:prSet/>
      <dgm:spPr/>
      <dgm:t>
        <a:bodyPr/>
        <a:lstStyle/>
        <a:p>
          <a:endParaRPr lang="en-US"/>
        </a:p>
      </dgm:t>
    </dgm:pt>
    <dgm:pt modelId="{73099FDC-38ED-4E21-8D70-E102F36CE89A}" type="sibTrans" cxnId="{45682F3F-3574-48C2-A95A-D4349A50B3F4}">
      <dgm:prSet/>
      <dgm:spPr/>
      <dgm:t>
        <a:bodyPr/>
        <a:lstStyle/>
        <a:p>
          <a:endParaRPr lang="en-US"/>
        </a:p>
      </dgm:t>
    </dgm:pt>
    <dgm:pt modelId="{0F819545-7BF7-4C52-9342-5B4481A8B215}">
      <dgm:prSet/>
      <dgm:spPr/>
      <dgm:t>
        <a:bodyPr/>
        <a:lstStyle/>
        <a:p>
          <a:pPr>
            <a:lnSpc>
              <a:spcPct val="100000"/>
            </a:lnSpc>
          </a:pPr>
          <a:r>
            <a:rPr lang="en-US" dirty="0"/>
            <a:t>bind(): It is used to bind a socket to the specific address and port on the local network.</a:t>
          </a:r>
        </a:p>
      </dgm:t>
    </dgm:pt>
    <dgm:pt modelId="{D90CD189-D535-4C89-9C2A-D90E281553C7}" type="parTrans" cxnId="{80D2F23A-3545-404B-A59D-ACC30B767226}">
      <dgm:prSet/>
      <dgm:spPr/>
      <dgm:t>
        <a:bodyPr/>
        <a:lstStyle/>
        <a:p>
          <a:endParaRPr lang="en-US"/>
        </a:p>
      </dgm:t>
    </dgm:pt>
    <dgm:pt modelId="{34F859EF-6C06-4C4E-B1BB-E2FFA06501ED}" type="sibTrans" cxnId="{80D2F23A-3545-404B-A59D-ACC30B767226}">
      <dgm:prSet/>
      <dgm:spPr/>
      <dgm:t>
        <a:bodyPr/>
        <a:lstStyle/>
        <a:p>
          <a:endParaRPr lang="en-US"/>
        </a:p>
      </dgm:t>
    </dgm:pt>
    <dgm:pt modelId="{74D55ADD-12FF-4F54-A350-16E12FBC46E9}">
      <dgm:prSet/>
      <dgm:spPr/>
      <dgm:t>
        <a:bodyPr/>
        <a:lstStyle/>
        <a:p>
          <a:pPr>
            <a:lnSpc>
              <a:spcPct val="100000"/>
            </a:lnSpc>
          </a:pPr>
          <a:r>
            <a:rPr lang="en-US"/>
            <a:t>listen(): It is used to mark the socket as a passive listener so it can accept incoming requests from the other hosts.</a:t>
          </a:r>
        </a:p>
      </dgm:t>
    </dgm:pt>
    <dgm:pt modelId="{15370EE6-A371-490A-83D5-B03570D539B4}" type="parTrans" cxnId="{23F88EC7-C0E5-42E7-979F-E75697192C4D}">
      <dgm:prSet/>
      <dgm:spPr/>
      <dgm:t>
        <a:bodyPr/>
        <a:lstStyle/>
        <a:p>
          <a:endParaRPr lang="en-US"/>
        </a:p>
      </dgm:t>
    </dgm:pt>
    <dgm:pt modelId="{D0D0A6A6-5A22-41F1-9AFD-440AC1EF4233}" type="sibTrans" cxnId="{23F88EC7-C0E5-42E7-979F-E75697192C4D}">
      <dgm:prSet/>
      <dgm:spPr/>
      <dgm:t>
        <a:bodyPr/>
        <a:lstStyle/>
        <a:p>
          <a:endParaRPr lang="en-US"/>
        </a:p>
      </dgm:t>
    </dgm:pt>
    <dgm:pt modelId="{7F73BEE7-F4C2-4FE0-B751-2D310485FDD9}">
      <dgm:prSet/>
      <dgm:spPr/>
      <dgm:t>
        <a:bodyPr/>
        <a:lstStyle/>
        <a:p>
          <a:pPr>
            <a:lnSpc>
              <a:spcPct val="100000"/>
            </a:lnSpc>
          </a:pPr>
          <a:r>
            <a:rPr lang="en-US"/>
            <a:t>accept(): This system call is used to accept the new incoming connection request.</a:t>
          </a:r>
        </a:p>
      </dgm:t>
    </dgm:pt>
    <dgm:pt modelId="{31F4EEA9-CF4D-4F23-A31B-2C4B319FADCB}" type="parTrans" cxnId="{A12188BE-ABB1-46C3-ACB3-666FBC8984E5}">
      <dgm:prSet/>
      <dgm:spPr/>
      <dgm:t>
        <a:bodyPr/>
        <a:lstStyle/>
        <a:p>
          <a:endParaRPr lang="en-US"/>
        </a:p>
      </dgm:t>
    </dgm:pt>
    <dgm:pt modelId="{E5A685BB-1E4B-4FD0-BE0F-DAE882FAC846}" type="sibTrans" cxnId="{A12188BE-ABB1-46C3-ACB3-666FBC8984E5}">
      <dgm:prSet/>
      <dgm:spPr/>
      <dgm:t>
        <a:bodyPr/>
        <a:lstStyle/>
        <a:p>
          <a:endParaRPr lang="en-US"/>
        </a:p>
      </dgm:t>
    </dgm:pt>
    <dgm:pt modelId="{91EBCBDD-EC28-47AD-BAEE-7157E3E74EC9}">
      <dgm:prSet/>
      <dgm:spPr/>
      <dgm:t>
        <a:bodyPr/>
        <a:lstStyle/>
        <a:p>
          <a:pPr>
            <a:lnSpc>
              <a:spcPct val="100000"/>
            </a:lnSpc>
          </a:pPr>
          <a:r>
            <a:rPr lang="en-US"/>
            <a:t>connect(): It establishes the connection to the external network endpoint.</a:t>
          </a:r>
        </a:p>
      </dgm:t>
    </dgm:pt>
    <dgm:pt modelId="{95EDF3D4-864C-4153-9BCB-9693E09F3C41}" type="parTrans" cxnId="{A453BA14-CB7D-446B-A728-3DD324958DC6}">
      <dgm:prSet/>
      <dgm:spPr/>
      <dgm:t>
        <a:bodyPr/>
        <a:lstStyle/>
        <a:p>
          <a:endParaRPr lang="en-US"/>
        </a:p>
      </dgm:t>
    </dgm:pt>
    <dgm:pt modelId="{89D23C97-AB1D-4B49-8BD5-3119CE74AFC5}" type="sibTrans" cxnId="{A453BA14-CB7D-446B-A728-3DD324958DC6}">
      <dgm:prSet/>
      <dgm:spPr/>
      <dgm:t>
        <a:bodyPr/>
        <a:lstStyle/>
        <a:p>
          <a:endParaRPr lang="en-US"/>
        </a:p>
      </dgm:t>
    </dgm:pt>
    <dgm:pt modelId="{A60940C2-76FE-48D3-8AB0-6272BE15DB43}">
      <dgm:prSet/>
      <dgm:spPr/>
      <dgm:t>
        <a:bodyPr/>
        <a:lstStyle/>
        <a:p>
          <a:pPr>
            <a:lnSpc>
              <a:spcPct val="100000"/>
            </a:lnSpc>
          </a:pPr>
          <a:r>
            <a:rPr lang="en-US"/>
            <a:t>send(): As the name suggests, it is used to send data over the socket.</a:t>
          </a:r>
        </a:p>
      </dgm:t>
    </dgm:pt>
    <dgm:pt modelId="{FCCDF6EA-E5E9-472D-8B16-C0BCACB54741}" type="parTrans" cxnId="{D2B42844-894F-4E2D-890B-3B6AE7AEF465}">
      <dgm:prSet/>
      <dgm:spPr/>
      <dgm:t>
        <a:bodyPr/>
        <a:lstStyle/>
        <a:p>
          <a:endParaRPr lang="en-US"/>
        </a:p>
      </dgm:t>
    </dgm:pt>
    <dgm:pt modelId="{1664AE57-FAC7-4ECE-83E8-C04F30FDBBA5}" type="sibTrans" cxnId="{D2B42844-894F-4E2D-890B-3B6AE7AEF465}">
      <dgm:prSet/>
      <dgm:spPr/>
      <dgm:t>
        <a:bodyPr/>
        <a:lstStyle/>
        <a:p>
          <a:endParaRPr lang="en-US"/>
        </a:p>
      </dgm:t>
    </dgm:pt>
    <dgm:pt modelId="{D4E0297F-C135-420E-9442-41E89538C8D4}">
      <dgm:prSet/>
      <dgm:spPr/>
      <dgm:t>
        <a:bodyPr/>
        <a:lstStyle/>
        <a:p>
          <a:pPr>
            <a:lnSpc>
              <a:spcPct val="100000"/>
            </a:lnSpc>
          </a:pPr>
          <a:r>
            <a:rPr lang="en-US"/>
            <a:t>recv(): It is used to receive data over the socket.</a:t>
          </a:r>
        </a:p>
      </dgm:t>
    </dgm:pt>
    <dgm:pt modelId="{CE9ED475-D6C1-4C1D-A320-57484F6C2448}" type="parTrans" cxnId="{A7A0FEA8-02DA-4B4E-8351-3B6EB90EE15A}">
      <dgm:prSet/>
      <dgm:spPr/>
      <dgm:t>
        <a:bodyPr/>
        <a:lstStyle/>
        <a:p>
          <a:endParaRPr lang="en-US"/>
        </a:p>
      </dgm:t>
    </dgm:pt>
    <dgm:pt modelId="{A9AAB996-F700-407C-8F9A-252060A72CC9}" type="sibTrans" cxnId="{A7A0FEA8-02DA-4B4E-8351-3B6EB90EE15A}">
      <dgm:prSet/>
      <dgm:spPr/>
      <dgm:t>
        <a:bodyPr/>
        <a:lstStyle/>
        <a:p>
          <a:endParaRPr lang="en-US"/>
        </a:p>
      </dgm:t>
    </dgm:pt>
    <dgm:pt modelId="{03D2FABF-487C-4DDA-81AE-55250191BCFE}" type="pres">
      <dgm:prSet presAssocID="{6F00FB13-316D-4034-9AAC-25C0BEA96E8C}" presName="root" presStyleCnt="0">
        <dgm:presLayoutVars>
          <dgm:dir/>
          <dgm:resizeHandles val="exact"/>
        </dgm:presLayoutVars>
      </dgm:prSet>
      <dgm:spPr/>
    </dgm:pt>
    <dgm:pt modelId="{59FAD4F7-4F4D-4E62-82C7-07C860CAC55E}" type="pres">
      <dgm:prSet presAssocID="{BB3624AD-991F-4822-B98D-27312950CDB0}" presName="compNode" presStyleCnt="0"/>
      <dgm:spPr/>
    </dgm:pt>
    <dgm:pt modelId="{08F9526E-1975-4E8F-A2F3-0E9D611DBB27}" type="pres">
      <dgm:prSet presAssocID="{BB3624AD-991F-4822-B98D-27312950CDB0}" presName="bgRect" presStyleLbl="bgShp" presStyleIdx="0" presStyleCnt="7"/>
      <dgm:spPr/>
    </dgm:pt>
    <dgm:pt modelId="{43E5C077-D480-4859-85D2-058E1E3B5890}" type="pres">
      <dgm:prSet presAssocID="{BB3624AD-991F-4822-B98D-27312950CDB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44FD5081-9351-497F-AF2C-8A06C646C3FE}" type="pres">
      <dgm:prSet presAssocID="{BB3624AD-991F-4822-B98D-27312950CDB0}" presName="spaceRect" presStyleCnt="0"/>
      <dgm:spPr/>
    </dgm:pt>
    <dgm:pt modelId="{7540D00B-371C-4449-9914-5DB4F0496B30}" type="pres">
      <dgm:prSet presAssocID="{BB3624AD-991F-4822-B98D-27312950CDB0}" presName="parTx" presStyleLbl="revTx" presStyleIdx="0" presStyleCnt="7">
        <dgm:presLayoutVars>
          <dgm:chMax val="0"/>
          <dgm:chPref val="0"/>
        </dgm:presLayoutVars>
      </dgm:prSet>
      <dgm:spPr/>
    </dgm:pt>
    <dgm:pt modelId="{C149C5BF-9132-4411-AD1E-DCE0D9E51BE2}" type="pres">
      <dgm:prSet presAssocID="{73099FDC-38ED-4E21-8D70-E102F36CE89A}" presName="sibTrans" presStyleCnt="0"/>
      <dgm:spPr/>
    </dgm:pt>
    <dgm:pt modelId="{9D821AD4-5200-413E-8853-B4C9169C3352}" type="pres">
      <dgm:prSet presAssocID="{0F819545-7BF7-4C52-9342-5B4481A8B215}" presName="compNode" presStyleCnt="0"/>
      <dgm:spPr/>
    </dgm:pt>
    <dgm:pt modelId="{A76298FD-D2A5-40FF-B975-58BBFC5A7238}" type="pres">
      <dgm:prSet presAssocID="{0F819545-7BF7-4C52-9342-5B4481A8B215}" presName="bgRect" presStyleLbl="bgShp" presStyleIdx="1" presStyleCnt="7"/>
      <dgm:spPr/>
    </dgm:pt>
    <dgm:pt modelId="{BBC42D58-C8D2-496B-90B4-077CC289C1D2}" type="pres">
      <dgm:prSet presAssocID="{0F819545-7BF7-4C52-9342-5B4481A8B21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E3ACBDBD-0DFC-42CD-8BAF-8E23ABA204B2}" type="pres">
      <dgm:prSet presAssocID="{0F819545-7BF7-4C52-9342-5B4481A8B215}" presName="spaceRect" presStyleCnt="0"/>
      <dgm:spPr/>
    </dgm:pt>
    <dgm:pt modelId="{6E2C1C23-580A-47C6-8DBE-9019E75AFB08}" type="pres">
      <dgm:prSet presAssocID="{0F819545-7BF7-4C52-9342-5B4481A8B215}" presName="parTx" presStyleLbl="revTx" presStyleIdx="1" presStyleCnt="7">
        <dgm:presLayoutVars>
          <dgm:chMax val="0"/>
          <dgm:chPref val="0"/>
        </dgm:presLayoutVars>
      </dgm:prSet>
      <dgm:spPr/>
    </dgm:pt>
    <dgm:pt modelId="{3E3ACDED-CDB3-4B05-A871-2077101CD858}" type="pres">
      <dgm:prSet presAssocID="{34F859EF-6C06-4C4E-B1BB-E2FFA06501ED}" presName="sibTrans" presStyleCnt="0"/>
      <dgm:spPr/>
    </dgm:pt>
    <dgm:pt modelId="{C21BE57D-43DB-4A1D-A348-4CCF45F07A38}" type="pres">
      <dgm:prSet presAssocID="{74D55ADD-12FF-4F54-A350-16E12FBC46E9}" presName="compNode" presStyleCnt="0"/>
      <dgm:spPr/>
    </dgm:pt>
    <dgm:pt modelId="{DDB46408-F88E-44CE-A6CF-8426702901F5}" type="pres">
      <dgm:prSet presAssocID="{74D55ADD-12FF-4F54-A350-16E12FBC46E9}" presName="bgRect" presStyleLbl="bgShp" presStyleIdx="2" presStyleCnt="7"/>
      <dgm:spPr/>
    </dgm:pt>
    <dgm:pt modelId="{F4EF57E9-AB9A-4243-9B52-C9CACF7C452D}" type="pres">
      <dgm:prSet presAssocID="{74D55ADD-12FF-4F54-A350-16E12FBC46E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
        </a:ext>
      </dgm:extLst>
    </dgm:pt>
    <dgm:pt modelId="{2AC8009A-56E7-4ACB-BD05-5104DBCCB12D}" type="pres">
      <dgm:prSet presAssocID="{74D55ADD-12FF-4F54-A350-16E12FBC46E9}" presName="spaceRect" presStyleCnt="0"/>
      <dgm:spPr/>
    </dgm:pt>
    <dgm:pt modelId="{791D0DEB-4062-4064-B4EC-39F0E5ADB670}" type="pres">
      <dgm:prSet presAssocID="{74D55ADD-12FF-4F54-A350-16E12FBC46E9}" presName="parTx" presStyleLbl="revTx" presStyleIdx="2" presStyleCnt="7">
        <dgm:presLayoutVars>
          <dgm:chMax val="0"/>
          <dgm:chPref val="0"/>
        </dgm:presLayoutVars>
      </dgm:prSet>
      <dgm:spPr/>
    </dgm:pt>
    <dgm:pt modelId="{9711F60F-9F95-494B-B113-FECA340BE901}" type="pres">
      <dgm:prSet presAssocID="{D0D0A6A6-5A22-41F1-9AFD-440AC1EF4233}" presName="sibTrans" presStyleCnt="0"/>
      <dgm:spPr/>
    </dgm:pt>
    <dgm:pt modelId="{2EB7AD60-0063-473E-8A54-3DA3F438494B}" type="pres">
      <dgm:prSet presAssocID="{7F73BEE7-F4C2-4FE0-B751-2D310485FDD9}" presName="compNode" presStyleCnt="0"/>
      <dgm:spPr/>
    </dgm:pt>
    <dgm:pt modelId="{B4D572CF-105D-459C-BA50-96EB408B4F6C}" type="pres">
      <dgm:prSet presAssocID="{7F73BEE7-F4C2-4FE0-B751-2D310485FDD9}" presName="bgRect" presStyleLbl="bgShp" presStyleIdx="3" presStyleCnt="7"/>
      <dgm:spPr/>
    </dgm:pt>
    <dgm:pt modelId="{94CFC010-A98B-4A7D-BED3-395C08537FF9}" type="pres">
      <dgm:prSet presAssocID="{7F73BEE7-F4C2-4FE0-B751-2D310485FDD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ycle with People"/>
        </a:ext>
      </dgm:extLst>
    </dgm:pt>
    <dgm:pt modelId="{C3D284ED-F7C1-4320-8823-0BEFC9E2C925}" type="pres">
      <dgm:prSet presAssocID="{7F73BEE7-F4C2-4FE0-B751-2D310485FDD9}" presName="spaceRect" presStyleCnt="0"/>
      <dgm:spPr/>
    </dgm:pt>
    <dgm:pt modelId="{1D0F35A1-1A2B-41E5-8CB8-A07DC2F7D2D4}" type="pres">
      <dgm:prSet presAssocID="{7F73BEE7-F4C2-4FE0-B751-2D310485FDD9}" presName="parTx" presStyleLbl="revTx" presStyleIdx="3" presStyleCnt="7">
        <dgm:presLayoutVars>
          <dgm:chMax val="0"/>
          <dgm:chPref val="0"/>
        </dgm:presLayoutVars>
      </dgm:prSet>
      <dgm:spPr/>
    </dgm:pt>
    <dgm:pt modelId="{270BAAB5-9261-4EBA-BE25-0835F573A2A5}" type="pres">
      <dgm:prSet presAssocID="{E5A685BB-1E4B-4FD0-BE0F-DAE882FAC846}" presName="sibTrans" presStyleCnt="0"/>
      <dgm:spPr/>
    </dgm:pt>
    <dgm:pt modelId="{9F079FDF-F64B-4F2E-9B61-3B4AE462B310}" type="pres">
      <dgm:prSet presAssocID="{91EBCBDD-EC28-47AD-BAEE-7157E3E74EC9}" presName="compNode" presStyleCnt="0"/>
      <dgm:spPr/>
    </dgm:pt>
    <dgm:pt modelId="{CC859727-52DE-4C38-A01E-A33473F504CB}" type="pres">
      <dgm:prSet presAssocID="{91EBCBDD-EC28-47AD-BAEE-7157E3E74EC9}" presName="bgRect" presStyleLbl="bgShp" presStyleIdx="4" presStyleCnt="7"/>
      <dgm:spPr/>
    </dgm:pt>
    <dgm:pt modelId="{64FAD952-5157-4BD3-9586-55F02304B6F2}" type="pres">
      <dgm:prSet presAssocID="{91EBCBDD-EC28-47AD-BAEE-7157E3E74EC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Network"/>
        </a:ext>
      </dgm:extLst>
    </dgm:pt>
    <dgm:pt modelId="{E5CFD706-E864-4E2F-A9B2-940D96509C1D}" type="pres">
      <dgm:prSet presAssocID="{91EBCBDD-EC28-47AD-BAEE-7157E3E74EC9}" presName="spaceRect" presStyleCnt="0"/>
      <dgm:spPr/>
    </dgm:pt>
    <dgm:pt modelId="{2926A3E9-3D02-4C5B-BE33-72FEA5BDF73B}" type="pres">
      <dgm:prSet presAssocID="{91EBCBDD-EC28-47AD-BAEE-7157E3E74EC9}" presName="parTx" presStyleLbl="revTx" presStyleIdx="4" presStyleCnt="7">
        <dgm:presLayoutVars>
          <dgm:chMax val="0"/>
          <dgm:chPref val="0"/>
        </dgm:presLayoutVars>
      </dgm:prSet>
      <dgm:spPr/>
    </dgm:pt>
    <dgm:pt modelId="{4C07CF3E-BE2E-4AD2-A728-6C19DED5EF62}" type="pres">
      <dgm:prSet presAssocID="{89D23C97-AB1D-4B49-8BD5-3119CE74AFC5}" presName="sibTrans" presStyleCnt="0"/>
      <dgm:spPr/>
    </dgm:pt>
    <dgm:pt modelId="{7CCF58BB-98CD-4458-ADD8-2AB4AE97827C}" type="pres">
      <dgm:prSet presAssocID="{A60940C2-76FE-48D3-8AB0-6272BE15DB43}" presName="compNode" presStyleCnt="0"/>
      <dgm:spPr/>
    </dgm:pt>
    <dgm:pt modelId="{DC69A456-530C-4D9C-B723-A4A5FDD32391}" type="pres">
      <dgm:prSet presAssocID="{A60940C2-76FE-48D3-8AB0-6272BE15DB43}" presName="bgRect" presStyleLbl="bgShp" presStyleIdx="5" presStyleCnt="7"/>
      <dgm:spPr/>
    </dgm:pt>
    <dgm:pt modelId="{98C238F4-6A8F-4245-9028-B7B8D84059F4}" type="pres">
      <dgm:prSet presAssocID="{A60940C2-76FE-48D3-8AB0-6272BE15DB4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ream"/>
        </a:ext>
      </dgm:extLst>
    </dgm:pt>
    <dgm:pt modelId="{A0A0AD3F-F7DB-4FDE-894C-67CE1DF1D3E8}" type="pres">
      <dgm:prSet presAssocID="{A60940C2-76FE-48D3-8AB0-6272BE15DB43}" presName="spaceRect" presStyleCnt="0"/>
      <dgm:spPr/>
    </dgm:pt>
    <dgm:pt modelId="{B05070EE-B2B0-40A9-97D8-48966F340A78}" type="pres">
      <dgm:prSet presAssocID="{A60940C2-76FE-48D3-8AB0-6272BE15DB43}" presName="parTx" presStyleLbl="revTx" presStyleIdx="5" presStyleCnt="7">
        <dgm:presLayoutVars>
          <dgm:chMax val="0"/>
          <dgm:chPref val="0"/>
        </dgm:presLayoutVars>
      </dgm:prSet>
      <dgm:spPr/>
    </dgm:pt>
    <dgm:pt modelId="{88DD861C-67A6-4CF8-95AA-2E06B4CBBDF7}" type="pres">
      <dgm:prSet presAssocID="{1664AE57-FAC7-4ECE-83E8-C04F30FDBBA5}" presName="sibTrans" presStyleCnt="0"/>
      <dgm:spPr/>
    </dgm:pt>
    <dgm:pt modelId="{626C8C69-157C-4C55-9CC5-B9F8EB280FD9}" type="pres">
      <dgm:prSet presAssocID="{D4E0297F-C135-420E-9442-41E89538C8D4}" presName="compNode" presStyleCnt="0"/>
      <dgm:spPr/>
    </dgm:pt>
    <dgm:pt modelId="{EB1B944B-8393-4966-88E8-69DB01DA293A}" type="pres">
      <dgm:prSet presAssocID="{D4E0297F-C135-420E-9442-41E89538C8D4}" presName="bgRect" presStyleLbl="bgShp" presStyleIdx="6" presStyleCnt="7"/>
      <dgm:spPr/>
    </dgm:pt>
    <dgm:pt modelId="{A6C5271A-C67C-4E6B-AF45-F7A501BBAB06}" type="pres">
      <dgm:prSet presAssocID="{D4E0297F-C135-420E-9442-41E89538C8D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USB"/>
        </a:ext>
      </dgm:extLst>
    </dgm:pt>
    <dgm:pt modelId="{639B8313-A636-489F-B080-0B2D6FA767D3}" type="pres">
      <dgm:prSet presAssocID="{D4E0297F-C135-420E-9442-41E89538C8D4}" presName="spaceRect" presStyleCnt="0"/>
      <dgm:spPr/>
    </dgm:pt>
    <dgm:pt modelId="{694F4697-BA6F-475C-808C-612F9CD3A353}" type="pres">
      <dgm:prSet presAssocID="{D4E0297F-C135-420E-9442-41E89538C8D4}" presName="parTx" presStyleLbl="revTx" presStyleIdx="6" presStyleCnt="7">
        <dgm:presLayoutVars>
          <dgm:chMax val="0"/>
          <dgm:chPref val="0"/>
        </dgm:presLayoutVars>
      </dgm:prSet>
      <dgm:spPr/>
    </dgm:pt>
  </dgm:ptLst>
  <dgm:cxnLst>
    <dgm:cxn modelId="{A453BA14-CB7D-446B-A728-3DD324958DC6}" srcId="{6F00FB13-316D-4034-9AAC-25C0BEA96E8C}" destId="{91EBCBDD-EC28-47AD-BAEE-7157E3E74EC9}" srcOrd="4" destOrd="0" parTransId="{95EDF3D4-864C-4153-9BCB-9693E09F3C41}" sibTransId="{89D23C97-AB1D-4B49-8BD5-3119CE74AFC5}"/>
    <dgm:cxn modelId="{C10D0521-503E-4B99-8D8C-8482F2606BFA}" type="presOf" srcId="{74D55ADD-12FF-4F54-A350-16E12FBC46E9}" destId="{791D0DEB-4062-4064-B4EC-39F0E5ADB670}" srcOrd="0" destOrd="0" presId="urn:microsoft.com/office/officeart/2018/2/layout/IconVerticalSolidList"/>
    <dgm:cxn modelId="{1ABAF321-C3B5-492C-83A1-E87E0FD788A5}" type="presOf" srcId="{91EBCBDD-EC28-47AD-BAEE-7157E3E74EC9}" destId="{2926A3E9-3D02-4C5B-BE33-72FEA5BDF73B}" srcOrd="0" destOrd="0" presId="urn:microsoft.com/office/officeart/2018/2/layout/IconVerticalSolidList"/>
    <dgm:cxn modelId="{80D2F23A-3545-404B-A59D-ACC30B767226}" srcId="{6F00FB13-316D-4034-9AAC-25C0BEA96E8C}" destId="{0F819545-7BF7-4C52-9342-5B4481A8B215}" srcOrd="1" destOrd="0" parTransId="{D90CD189-D535-4C89-9C2A-D90E281553C7}" sibTransId="{34F859EF-6C06-4C4E-B1BB-E2FFA06501ED}"/>
    <dgm:cxn modelId="{45682F3F-3574-48C2-A95A-D4349A50B3F4}" srcId="{6F00FB13-316D-4034-9AAC-25C0BEA96E8C}" destId="{BB3624AD-991F-4822-B98D-27312950CDB0}" srcOrd="0" destOrd="0" parTransId="{1C5AF718-37C9-4FC3-A23A-6FCDD7DEFD8A}" sibTransId="{73099FDC-38ED-4E21-8D70-E102F36CE89A}"/>
    <dgm:cxn modelId="{F5C50D43-B1D4-4018-A727-31A0FC193C5A}" type="presOf" srcId="{6F00FB13-316D-4034-9AAC-25C0BEA96E8C}" destId="{03D2FABF-487C-4DDA-81AE-55250191BCFE}" srcOrd="0" destOrd="0" presId="urn:microsoft.com/office/officeart/2018/2/layout/IconVerticalSolidList"/>
    <dgm:cxn modelId="{D2B42844-894F-4E2D-890B-3B6AE7AEF465}" srcId="{6F00FB13-316D-4034-9AAC-25C0BEA96E8C}" destId="{A60940C2-76FE-48D3-8AB0-6272BE15DB43}" srcOrd="5" destOrd="0" parTransId="{FCCDF6EA-E5E9-472D-8B16-C0BCACB54741}" sibTransId="{1664AE57-FAC7-4ECE-83E8-C04F30FDBBA5}"/>
    <dgm:cxn modelId="{B41AA451-D2DC-47A4-B8C6-A2045CBD50F3}" type="presOf" srcId="{BB3624AD-991F-4822-B98D-27312950CDB0}" destId="{7540D00B-371C-4449-9914-5DB4F0496B30}" srcOrd="0" destOrd="0" presId="urn:microsoft.com/office/officeart/2018/2/layout/IconVerticalSolidList"/>
    <dgm:cxn modelId="{B6510F58-EC02-4474-A9C6-CF45120066F8}" type="presOf" srcId="{A60940C2-76FE-48D3-8AB0-6272BE15DB43}" destId="{B05070EE-B2B0-40A9-97D8-48966F340A78}" srcOrd="0" destOrd="0" presId="urn:microsoft.com/office/officeart/2018/2/layout/IconVerticalSolidList"/>
    <dgm:cxn modelId="{F3EE6195-4CB6-4F5C-8591-07530C1A13E7}" type="presOf" srcId="{D4E0297F-C135-420E-9442-41E89538C8D4}" destId="{694F4697-BA6F-475C-808C-612F9CD3A353}" srcOrd="0" destOrd="0" presId="urn:microsoft.com/office/officeart/2018/2/layout/IconVerticalSolidList"/>
    <dgm:cxn modelId="{A7A0FEA8-02DA-4B4E-8351-3B6EB90EE15A}" srcId="{6F00FB13-316D-4034-9AAC-25C0BEA96E8C}" destId="{D4E0297F-C135-420E-9442-41E89538C8D4}" srcOrd="6" destOrd="0" parTransId="{CE9ED475-D6C1-4C1D-A320-57484F6C2448}" sibTransId="{A9AAB996-F700-407C-8F9A-252060A72CC9}"/>
    <dgm:cxn modelId="{1DD96BAE-8C73-492C-9B89-C5E870EF740D}" type="presOf" srcId="{7F73BEE7-F4C2-4FE0-B751-2D310485FDD9}" destId="{1D0F35A1-1A2B-41E5-8CB8-A07DC2F7D2D4}" srcOrd="0" destOrd="0" presId="urn:microsoft.com/office/officeart/2018/2/layout/IconVerticalSolidList"/>
    <dgm:cxn modelId="{53226DB3-7B61-4850-94DE-A2B5ADABE8BC}" type="presOf" srcId="{0F819545-7BF7-4C52-9342-5B4481A8B215}" destId="{6E2C1C23-580A-47C6-8DBE-9019E75AFB08}" srcOrd="0" destOrd="0" presId="urn:microsoft.com/office/officeart/2018/2/layout/IconVerticalSolidList"/>
    <dgm:cxn modelId="{A12188BE-ABB1-46C3-ACB3-666FBC8984E5}" srcId="{6F00FB13-316D-4034-9AAC-25C0BEA96E8C}" destId="{7F73BEE7-F4C2-4FE0-B751-2D310485FDD9}" srcOrd="3" destOrd="0" parTransId="{31F4EEA9-CF4D-4F23-A31B-2C4B319FADCB}" sibTransId="{E5A685BB-1E4B-4FD0-BE0F-DAE882FAC846}"/>
    <dgm:cxn modelId="{23F88EC7-C0E5-42E7-979F-E75697192C4D}" srcId="{6F00FB13-316D-4034-9AAC-25C0BEA96E8C}" destId="{74D55ADD-12FF-4F54-A350-16E12FBC46E9}" srcOrd="2" destOrd="0" parTransId="{15370EE6-A371-490A-83D5-B03570D539B4}" sibTransId="{D0D0A6A6-5A22-41F1-9AFD-440AC1EF4233}"/>
    <dgm:cxn modelId="{E9AF72C3-69C0-46B6-BB4B-769D0D6FCD9B}" type="presParOf" srcId="{03D2FABF-487C-4DDA-81AE-55250191BCFE}" destId="{59FAD4F7-4F4D-4E62-82C7-07C860CAC55E}" srcOrd="0" destOrd="0" presId="urn:microsoft.com/office/officeart/2018/2/layout/IconVerticalSolidList"/>
    <dgm:cxn modelId="{7886B448-F91E-458E-941F-C2CD430A712E}" type="presParOf" srcId="{59FAD4F7-4F4D-4E62-82C7-07C860CAC55E}" destId="{08F9526E-1975-4E8F-A2F3-0E9D611DBB27}" srcOrd="0" destOrd="0" presId="urn:microsoft.com/office/officeart/2018/2/layout/IconVerticalSolidList"/>
    <dgm:cxn modelId="{FAE9286A-C10F-4292-BE14-3B2E96AFDC19}" type="presParOf" srcId="{59FAD4F7-4F4D-4E62-82C7-07C860CAC55E}" destId="{43E5C077-D480-4859-85D2-058E1E3B5890}" srcOrd="1" destOrd="0" presId="urn:microsoft.com/office/officeart/2018/2/layout/IconVerticalSolidList"/>
    <dgm:cxn modelId="{F7B17E9D-3D14-473E-A09B-535F3FE1006B}" type="presParOf" srcId="{59FAD4F7-4F4D-4E62-82C7-07C860CAC55E}" destId="{44FD5081-9351-497F-AF2C-8A06C646C3FE}" srcOrd="2" destOrd="0" presId="urn:microsoft.com/office/officeart/2018/2/layout/IconVerticalSolidList"/>
    <dgm:cxn modelId="{1BEC6F2C-1668-438B-AEBE-04D28EDCFBF1}" type="presParOf" srcId="{59FAD4F7-4F4D-4E62-82C7-07C860CAC55E}" destId="{7540D00B-371C-4449-9914-5DB4F0496B30}" srcOrd="3" destOrd="0" presId="urn:microsoft.com/office/officeart/2018/2/layout/IconVerticalSolidList"/>
    <dgm:cxn modelId="{8AE34D36-A1D4-4C37-A668-AF86ACBA1B6A}" type="presParOf" srcId="{03D2FABF-487C-4DDA-81AE-55250191BCFE}" destId="{C149C5BF-9132-4411-AD1E-DCE0D9E51BE2}" srcOrd="1" destOrd="0" presId="urn:microsoft.com/office/officeart/2018/2/layout/IconVerticalSolidList"/>
    <dgm:cxn modelId="{B136C573-576B-4AF9-BBD1-319D85685BE7}" type="presParOf" srcId="{03D2FABF-487C-4DDA-81AE-55250191BCFE}" destId="{9D821AD4-5200-413E-8853-B4C9169C3352}" srcOrd="2" destOrd="0" presId="urn:microsoft.com/office/officeart/2018/2/layout/IconVerticalSolidList"/>
    <dgm:cxn modelId="{13809AA0-B3F4-4731-98FF-2477039BE6CE}" type="presParOf" srcId="{9D821AD4-5200-413E-8853-B4C9169C3352}" destId="{A76298FD-D2A5-40FF-B975-58BBFC5A7238}" srcOrd="0" destOrd="0" presId="urn:microsoft.com/office/officeart/2018/2/layout/IconVerticalSolidList"/>
    <dgm:cxn modelId="{F4628EB2-7A66-438B-BC66-7081911C4503}" type="presParOf" srcId="{9D821AD4-5200-413E-8853-B4C9169C3352}" destId="{BBC42D58-C8D2-496B-90B4-077CC289C1D2}" srcOrd="1" destOrd="0" presId="urn:microsoft.com/office/officeart/2018/2/layout/IconVerticalSolidList"/>
    <dgm:cxn modelId="{79116254-F3F9-487B-89B2-65D9D112D98E}" type="presParOf" srcId="{9D821AD4-5200-413E-8853-B4C9169C3352}" destId="{E3ACBDBD-0DFC-42CD-8BAF-8E23ABA204B2}" srcOrd="2" destOrd="0" presId="urn:microsoft.com/office/officeart/2018/2/layout/IconVerticalSolidList"/>
    <dgm:cxn modelId="{ADF8D66A-0323-477B-9C07-7A99EFE8F0CD}" type="presParOf" srcId="{9D821AD4-5200-413E-8853-B4C9169C3352}" destId="{6E2C1C23-580A-47C6-8DBE-9019E75AFB08}" srcOrd="3" destOrd="0" presId="urn:microsoft.com/office/officeart/2018/2/layout/IconVerticalSolidList"/>
    <dgm:cxn modelId="{76C6A30B-24F8-4A45-82E8-42F9D81B2F94}" type="presParOf" srcId="{03D2FABF-487C-4DDA-81AE-55250191BCFE}" destId="{3E3ACDED-CDB3-4B05-A871-2077101CD858}" srcOrd="3" destOrd="0" presId="urn:microsoft.com/office/officeart/2018/2/layout/IconVerticalSolidList"/>
    <dgm:cxn modelId="{2FF7475D-FBD8-45D7-8531-2CF3191E5AD4}" type="presParOf" srcId="{03D2FABF-487C-4DDA-81AE-55250191BCFE}" destId="{C21BE57D-43DB-4A1D-A348-4CCF45F07A38}" srcOrd="4" destOrd="0" presId="urn:microsoft.com/office/officeart/2018/2/layout/IconVerticalSolidList"/>
    <dgm:cxn modelId="{6BE9248A-1DB2-474B-BC25-CB83EF1EF46E}" type="presParOf" srcId="{C21BE57D-43DB-4A1D-A348-4CCF45F07A38}" destId="{DDB46408-F88E-44CE-A6CF-8426702901F5}" srcOrd="0" destOrd="0" presId="urn:microsoft.com/office/officeart/2018/2/layout/IconVerticalSolidList"/>
    <dgm:cxn modelId="{E0924EE8-B2A2-4B38-8597-6C52A5F0FD10}" type="presParOf" srcId="{C21BE57D-43DB-4A1D-A348-4CCF45F07A38}" destId="{F4EF57E9-AB9A-4243-9B52-C9CACF7C452D}" srcOrd="1" destOrd="0" presId="urn:microsoft.com/office/officeart/2018/2/layout/IconVerticalSolidList"/>
    <dgm:cxn modelId="{819C3CBC-1670-4074-85B0-D28B86714684}" type="presParOf" srcId="{C21BE57D-43DB-4A1D-A348-4CCF45F07A38}" destId="{2AC8009A-56E7-4ACB-BD05-5104DBCCB12D}" srcOrd="2" destOrd="0" presId="urn:microsoft.com/office/officeart/2018/2/layout/IconVerticalSolidList"/>
    <dgm:cxn modelId="{AB64FD9E-9062-4DF9-83E5-4F42C61E556A}" type="presParOf" srcId="{C21BE57D-43DB-4A1D-A348-4CCF45F07A38}" destId="{791D0DEB-4062-4064-B4EC-39F0E5ADB670}" srcOrd="3" destOrd="0" presId="urn:microsoft.com/office/officeart/2018/2/layout/IconVerticalSolidList"/>
    <dgm:cxn modelId="{93CDB441-EEB0-492D-A70F-E312C3CBA3E6}" type="presParOf" srcId="{03D2FABF-487C-4DDA-81AE-55250191BCFE}" destId="{9711F60F-9F95-494B-B113-FECA340BE901}" srcOrd="5" destOrd="0" presId="urn:microsoft.com/office/officeart/2018/2/layout/IconVerticalSolidList"/>
    <dgm:cxn modelId="{C2B98390-CF25-4C04-89B3-B4F5EE4FE03F}" type="presParOf" srcId="{03D2FABF-487C-4DDA-81AE-55250191BCFE}" destId="{2EB7AD60-0063-473E-8A54-3DA3F438494B}" srcOrd="6" destOrd="0" presId="urn:microsoft.com/office/officeart/2018/2/layout/IconVerticalSolidList"/>
    <dgm:cxn modelId="{8492538D-0BE4-401D-A473-377AAB4425AA}" type="presParOf" srcId="{2EB7AD60-0063-473E-8A54-3DA3F438494B}" destId="{B4D572CF-105D-459C-BA50-96EB408B4F6C}" srcOrd="0" destOrd="0" presId="urn:microsoft.com/office/officeart/2018/2/layout/IconVerticalSolidList"/>
    <dgm:cxn modelId="{8CF5CE1E-3264-4139-AF25-EA92AE2A425A}" type="presParOf" srcId="{2EB7AD60-0063-473E-8A54-3DA3F438494B}" destId="{94CFC010-A98B-4A7D-BED3-395C08537FF9}" srcOrd="1" destOrd="0" presId="urn:microsoft.com/office/officeart/2018/2/layout/IconVerticalSolidList"/>
    <dgm:cxn modelId="{8964D5B6-FB0B-4DCD-BED4-F276ADF6AE80}" type="presParOf" srcId="{2EB7AD60-0063-473E-8A54-3DA3F438494B}" destId="{C3D284ED-F7C1-4320-8823-0BEFC9E2C925}" srcOrd="2" destOrd="0" presId="urn:microsoft.com/office/officeart/2018/2/layout/IconVerticalSolidList"/>
    <dgm:cxn modelId="{0DB7E89B-7C02-4B46-B50C-F2BA0DAD6C61}" type="presParOf" srcId="{2EB7AD60-0063-473E-8A54-3DA3F438494B}" destId="{1D0F35A1-1A2B-41E5-8CB8-A07DC2F7D2D4}" srcOrd="3" destOrd="0" presId="urn:microsoft.com/office/officeart/2018/2/layout/IconVerticalSolidList"/>
    <dgm:cxn modelId="{12362AF6-C411-46D9-8FE9-1168A1844F98}" type="presParOf" srcId="{03D2FABF-487C-4DDA-81AE-55250191BCFE}" destId="{270BAAB5-9261-4EBA-BE25-0835F573A2A5}" srcOrd="7" destOrd="0" presId="urn:microsoft.com/office/officeart/2018/2/layout/IconVerticalSolidList"/>
    <dgm:cxn modelId="{B67A40F9-67C0-4A4B-AE94-B59D79CE0118}" type="presParOf" srcId="{03D2FABF-487C-4DDA-81AE-55250191BCFE}" destId="{9F079FDF-F64B-4F2E-9B61-3B4AE462B310}" srcOrd="8" destOrd="0" presId="urn:microsoft.com/office/officeart/2018/2/layout/IconVerticalSolidList"/>
    <dgm:cxn modelId="{195B0BB5-8543-4101-AAE1-C7655BDDA2B6}" type="presParOf" srcId="{9F079FDF-F64B-4F2E-9B61-3B4AE462B310}" destId="{CC859727-52DE-4C38-A01E-A33473F504CB}" srcOrd="0" destOrd="0" presId="urn:microsoft.com/office/officeart/2018/2/layout/IconVerticalSolidList"/>
    <dgm:cxn modelId="{39D8DA43-05BF-43CD-BC58-014D0A3F6476}" type="presParOf" srcId="{9F079FDF-F64B-4F2E-9B61-3B4AE462B310}" destId="{64FAD952-5157-4BD3-9586-55F02304B6F2}" srcOrd="1" destOrd="0" presId="urn:microsoft.com/office/officeart/2018/2/layout/IconVerticalSolidList"/>
    <dgm:cxn modelId="{2FFBC3DB-E5C1-40B5-A7FA-7ECA013E4146}" type="presParOf" srcId="{9F079FDF-F64B-4F2E-9B61-3B4AE462B310}" destId="{E5CFD706-E864-4E2F-A9B2-940D96509C1D}" srcOrd="2" destOrd="0" presId="urn:microsoft.com/office/officeart/2018/2/layout/IconVerticalSolidList"/>
    <dgm:cxn modelId="{2FAA2513-629E-4DC8-A827-45B0943BFB25}" type="presParOf" srcId="{9F079FDF-F64B-4F2E-9B61-3B4AE462B310}" destId="{2926A3E9-3D02-4C5B-BE33-72FEA5BDF73B}" srcOrd="3" destOrd="0" presId="urn:microsoft.com/office/officeart/2018/2/layout/IconVerticalSolidList"/>
    <dgm:cxn modelId="{A85EA5B3-AB67-4978-A7FD-03CFC5E3DFE7}" type="presParOf" srcId="{03D2FABF-487C-4DDA-81AE-55250191BCFE}" destId="{4C07CF3E-BE2E-4AD2-A728-6C19DED5EF62}" srcOrd="9" destOrd="0" presId="urn:microsoft.com/office/officeart/2018/2/layout/IconVerticalSolidList"/>
    <dgm:cxn modelId="{B28FB8C1-6D28-42E2-91D6-0BC6B2C7E6C4}" type="presParOf" srcId="{03D2FABF-487C-4DDA-81AE-55250191BCFE}" destId="{7CCF58BB-98CD-4458-ADD8-2AB4AE97827C}" srcOrd="10" destOrd="0" presId="urn:microsoft.com/office/officeart/2018/2/layout/IconVerticalSolidList"/>
    <dgm:cxn modelId="{1EF90D2B-F639-4FBF-BE61-AB61D7103B0B}" type="presParOf" srcId="{7CCF58BB-98CD-4458-ADD8-2AB4AE97827C}" destId="{DC69A456-530C-4D9C-B723-A4A5FDD32391}" srcOrd="0" destOrd="0" presId="urn:microsoft.com/office/officeart/2018/2/layout/IconVerticalSolidList"/>
    <dgm:cxn modelId="{72268A34-0F06-406A-B325-2294CA4B94A2}" type="presParOf" srcId="{7CCF58BB-98CD-4458-ADD8-2AB4AE97827C}" destId="{98C238F4-6A8F-4245-9028-B7B8D84059F4}" srcOrd="1" destOrd="0" presId="urn:microsoft.com/office/officeart/2018/2/layout/IconVerticalSolidList"/>
    <dgm:cxn modelId="{919C3DB7-0676-4988-A901-4FBA3AEA1084}" type="presParOf" srcId="{7CCF58BB-98CD-4458-ADD8-2AB4AE97827C}" destId="{A0A0AD3F-F7DB-4FDE-894C-67CE1DF1D3E8}" srcOrd="2" destOrd="0" presId="urn:microsoft.com/office/officeart/2018/2/layout/IconVerticalSolidList"/>
    <dgm:cxn modelId="{3FD075B0-6EC0-42E9-A28E-8D2DA307C3AB}" type="presParOf" srcId="{7CCF58BB-98CD-4458-ADD8-2AB4AE97827C}" destId="{B05070EE-B2B0-40A9-97D8-48966F340A78}" srcOrd="3" destOrd="0" presId="urn:microsoft.com/office/officeart/2018/2/layout/IconVerticalSolidList"/>
    <dgm:cxn modelId="{1BC856F4-598E-4FCB-A1A5-2CC19B5A6313}" type="presParOf" srcId="{03D2FABF-487C-4DDA-81AE-55250191BCFE}" destId="{88DD861C-67A6-4CF8-95AA-2E06B4CBBDF7}" srcOrd="11" destOrd="0" presId="urn:microsoft.com/office/officeart/2018/2/layout/IconVerticalSolidList"/>
    <dgm:cxn modelId="{43B5FB41-650C-4CAB-AB78-1E24213BEA20}" type="presParOf" srcId="{03D2FABF-487C-4DDA-81AE-55250191BCFE}" destId="{626C8C69-157C-4C55-9CC5-B9F8EB280FD9}" srcOrd="12" destOrd="0" presId="urn:microsoft.com/office/officeart/2018/2/layout/IconVerticalSolidList"/>
    <dgm:cxn modelId="{5FF56393-FE63-4005-9B72-205F94D0FDB3}" type="presParOf" srcId="{626C8C69-157C-4C55-9CC5-B9F8EB280FD9}" destId="{EB1B944B-8393-4966-88E8-69DB01DA293A}" srcOrd="0" destOrd="0" presId="urn:microsoft.com/office/officeart/2018/2/layout/IconVerticalSolidList"/>
    <dgm:cxn modelId="{E9F59358-6C46-4588-86DE-88B525583EBC}" type="presParOf" srcId="{626C8C69-157C-4C55-9CC5-B9F8EB280FD9}" destId="{A6C5271A-C67C-4E6B-AF45-F7A501BBAB06}" srcOrd="1" destOrd="0" presId="urn:microsoft.com/office/officeart/2018/2/layout/IconVerticalSolidList"/>
    <dgm:cxn modelId="{886DEC4D-E1FF-4504-9029-D8C6DCC1A834}" type="presParOf" srcId="{626C8C69-157C-4C55-9CC5-B9F8EB280FD9}" destId="{639B8313-A636-489F-B080-0B2D6FA767D3}" srcOrd="2" destOrd="0" presId="urn:microsoft.com/office/officeart/2018/2/layout/IconVerticalSolidList"/>
    <dgm:cxn modelId="{E919007C-F0EE-483C-B06B-48D368030EF7}" type="presParOf" srcId="{626C8C69-157C-4C55-9CC5-B9F8EB280FD9}" destId="{694F4697-BA6F-475C-808C-612F9CD3A3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47968F-2750-40E0-8697-2F612BE46B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660B34-FCF5-4B43-A980-B53505833129}">
      <dgm:prSet/>
      <dgm:spPr/>
      <dgm:t>
        <a:bodyPr/>
        <a:lstStyle/>
        <a:p>
          <a:r>
            <a:rPr lang="en-US"/>
            <a:t>getpid(): Gets the PID (process ID) of the current process.</a:t>
          </a:r>
        </a:p>
      </dgm:t>
    </dgm:pt>
    <dgm:pt modelId="{78F386EE-85DB-4821-A6C6-21A7F6245B77}" type="parTrans" cxnId="{35D15736-426D-4473-AD5F-39B0FB12347A}">
      <dgm:prSet/>
      <dgm:spPr/>
      <dgm:t>
        <a:bodyPr/>
        <a:lstStyle/>
        <a:p>
          <a:endParaRPr lang="en-US"/>
        </a:p>
      </dgm:t>
    </dgm:pt>
    <dgm:pt modelId="{C807FFF5-6436-41DD-8B53-EB22932714F3}" type="sibTrans" cxnId="{35D15736-426D-4473-AD5F-39B0FB12347A}">
      <dgm:prSet/>
      <dgm:spPr/>
      <dgm:t>
        <a:bodyPr/>
        <a:lstStyle/>
        <a:p>
          <a:endParaRPr lang="en-US"/>
        </a:p>
      </dgm:t>
    </dgm:pt>
    <dgm:pt modelId="{F29DCB68-EA6A-4E31-BCDA-E5CD1042D553}">
      <dgm:prSet/>
      <dgm:spPr/>
      <dgm:t>
        <a:bodyPr/>
        <a:lstStyle/>
        <a:p>
          <a:r>
            <a:rPr lang="en-US"/>
            <a:t>getppid(): Gets the parent PID of the current process.</a:t>
          </a:r>
        </a:p>
      </dgm:t>
    </dgm:pt>
    <dgm:pt modelId="{5200393E-64C6-4A06-B23C-09DD53AFED18}" type="parTrans" cxnId="{0645555E-78A4-48A1-8453-1798C5594C09}">
      <dgm:prSet/>
      <dgm:spPr/>
      <dgm:t>
        <a:bodyPr/>
        <a:lstStyle/>
        <a:p>
          <a:endParaRPr lang="en-US"/>
        </a:p>
      </dgm:t>
    </dgm:pt>
    <dgm:pt modelId="{DCF9C885-A851-4B51-8406-9899AB8E90B4}" type="sibTrans" cxnId="{0645555E-78A4-48A1-8453-1798C5594C09}">
      <dgm:prSet/>
      <dgm:spPr/>
      <dgm:t>
        <a:bodyPr/>
        <a:lstStyle/>
        <a:p>
          <a:endParaRPr lang="en-US"/>
        </a:p>
      </dgm:t>
    </dgm:pt>
    <dgm:pt modelId="{1E311527-63F3-4C63-93EF-21D8E5202456}">
      <dgm:prSet/>
      <dgm:spPr/>
      <dgm:t>
        <a:bodyPr/>
        <a:lstStyle/>
        <a:p>
          <a:r>
            <a:rPr lang="en-US"/>
            <a:t>getuid(): It will get the UID (used ID) of the current process.</a:t>
          </a:r>
        </a:p>
      </dgm:t>
    </dgm:pt>
    <dgm:pt modelId="{95844921-563F-4950-A664-AF1E1006D1E1}" type="parTrans" cxnId="{B3CEB1D1-8ABB-447E-B827-E4F3F648A7DF}">
      <dgm:prSet/>
      <dgm:spPr/>
      <dgm:t>
        <a:bodyPr/>
        <a:lstStyle/>
        <a:p>
          <a:endParaRPr lang="en-US"/>
        </a:p>
      </dgm:t>
    </dgm:pt>
    <dgm:pt modelId="{7680B0FB-CD42-4E1C-86DE-2B55402A17BD}" type="sibTrans" cxnId="{B3CEB1D1-8ABB-447E-B827-E4F3F648A7DF}">
      <dgm:prSet/>
      <dgm:spPr/>
      <dgm:t>
        <a:bodyPr/>
        <a:lstStyle/>
        <a:p>
          <a:endParaRPr lang="en-US"/>
        </a:p>
      </dgm:t>
    </dgm:pt>
    <dgm:pt modelId="{CF0E84C9-7E8D-48AE-84CF-F8E4FE875F14}">
      <dgm:prSet/>
      <dgm:spPr/>
      <dgm:t>
        <a:bodyPr/>
        <a:lstStyle/>
        <a:p>
          <a:r>
            <a:rPr lang="en-US"/>
            <a:t>getgid(): It will get the GID (group ID) of the current process.</a:t>
          </a:r>
        </a:p>
      </dgm:t>
    </dgm:pt>
    <dgm:pt modelId="{0A91B256-034A-4E8B-8465-45983C53A93A}" type="parTrans" cxnId="{669658A5-013F-4C5E-AF25-4EAE675DE40B}">
      <dgm:prSet/>
      <dgm:spPr/>
      <dgm:t>
        <a:bodyPr/>
        <a:lstStyle/>
        <a:p>
          <a:endParaRPr lang="en-US"/>
        </a:p>
      </dgm:t>
    </dgm:pt>
    <dgm:pt modelId="{A88AE749-A27E-4723-AC2D-CFE53BABB2C1}" type="sibTrans" cxnId="{669658A5-013F-4C5E-AF25-4EAE675DE40B}">
      <dgm:prSet/>
      <dgm:spPr/>
      <dgm:t>
        <a:bodyPr/>
        <a:lstStyle/>
        <a:p>
          <a:endParaRPr lang="en-US"/>
        </a:p>
      </dgm:t>
    </dgm:pt>
    <dgm:pt modelId="{68FDBF66-3FDC-4712-8C49-01812F101F8A}">
      <dgm:prSet/>
      <dgm:spPr/>
      <dgm:t>
        <a:bodyPr/>
        <a:lstStyle/>
        <a:p>
          <a:r>
            <a:rPr lang="en-US"/>
            <a:t>uname(): This system call gets the information about the system name, version, release info, and other system-related info.</a:t>
          </a:r>
        </a:p>
      </dgm:t>
    </dgm:pt>
    <dgm:pt modelId="{44968EC7-46C2-4756-8CC1-262EE1E7FE6B}" type="parTrans" cxnId="{25A17FDC-2D2F-43C9-8B2B-D6B25D5490BD}">
      <dgm:prSet/>
      <dgm:spPr/>
      <dgm:t>
        <a:bodyPr/>
        <a:lstStyle/>
        <a:p>
          <a:endParaRPr lang="en-US"/>
        </a:p>
      </dgm:t>
    </dgm:pt>
    <dgm:pt modelId="{729976F9-F715-4519-AACE-AD253DB6AA07}" type="sibTrans" cxnId="{25A17FDC-2D2F-43C9-8B2B-D6B25D5490BD}">
      <dgm:prSet/>
      <dgm:spPr/>
      <dgm:t>
        <a:bodyPr/>
        <a:lstStyle/>
        <a:p>
          <a:endParaRPr lang="en-US"/>
        </a:p>
      </dgm:t>
    </dgm:pt>
    <dgm:pt modelId="{25A623F0-0899-4C48-9A73-F6B2029CBB9B}">
      <dgm:prSet/>
      <dgm:spPr/>
      <dgm:t>
        <a:bodyPr/>
        <a:lstStyle/>
        <a:p>
          <a:r>
            <a:rPr lang="en-US"/>
            <a:t>sysinfo(): It gets general information about the system which includes free memory, total memory, number of current processes, etc.</a:t>
          </a:r>
        </a:p>
      </dgm:t>
    </dgm:pt>
    <dgm:pt modelId="{F7FF6E5E-E3BC-4988-9332-368808A73D31}" type="parTrans" cxnId="{E713DD36-38E5-49C8-BD27-3291FFB10905}">
      <dgm:prSet/>
      <dgm:spPr/>
      <dgm:t>
        <a:bodyPr/>
        <a:lstStyle/>
        <a:p>
          <a:endParaRPr lang="en-US"/>
        </a:p>
      </dgm:t>
    </dgm:pt>
    <dgm:pt modelId="{64E551FB-A226-4792-A0E0-F2022C32105E}" type="sibTrans" cxnId="{E713DD36-38E5-49C8-BD27-3291FFB10905}">
      <dgm:prSet/>
      <dgm:spPr/>
      <dgm:t>
        <a:bodyPr/>
        <a:lstStyle/>
        <a:p>
          <a:endParaRPr lang="en-US"/>
        </a:p>
      </dgm:t>
    </dgm:pt>
    <dgm:pt modelId="{C20D725C-6BC5-4FC2-A9B2-14F19924FB44}">
      <dgm:prSet/>
      <dgm:spPr/>
      <dgm:t>
        <a:bodyPr/>
        <a:lstStyle/>
        <a:p>
          <a:r>
            <a:rPr lang="en-US"/>
            <a:t>time(): It gets the current system time in seconds since 1t January 1970.</a:t>
          </a:r>
        </a:p>
      </dgm:t>
    </dgm:pt>
    <dgm:pt modelId="{DE0D695C-58F5-4665-9667-6C4C5A257C7F}" type="parTrans" cxnId="{92D559D7-9186-4682-AC08-E2BED965FC00}">
      <dgm:prSet/>
      <dgm:spPr/>
      <dgm:t>
        <a:bodyPr/>
        <a:lstStyle/>
        <a:p>
          <a:endParaRPr lang="en-US"/>
        </a:p>
      </dgm:t>
    </dgm:pt>
    <dgm:pt modelId="{5975693E-4DFE-4E04-897C-44D836A5D727}" type="sibTrans" cxnId="{92D559D7-9186-4682-AC08-E2BED965FC00}">
      <dgm:prSet/>
      <dgm:spPr/>
      <dgm:t>
        <a:bodyPr/>
        <a:lstStyle/>
        <a:p>
          <a:endParaRPr lang="en-US"/>
        </a:p>
      </dgm:t>
    </dgm:pt>
    <dgm:pt modelId="{2524151A-8260-4631-AB54-5E445F7E9DF0}" type="pres">
      <dgm:prSet presAssocID="{4D47968F-2750-40E0-8697-2F612BE46B11}" presName="linear" presStyleCnt="0">
        <dgm:presLayoutVars>
          <dgm:animLvl val="lvl"/>
          <dgm:resizeHandles val="exact"/>
        </dgm:presLayoutVars>
      </dgm:prSet>
      <dgm:spPr/>
    </dgm:pt>
    <dgm:pt modelId="{A17AD63B-8233-4692-AD6E-FE733316AC0C}" type="pres">
      <dgm:prSet presAssocID="{AB660B34-FCF5-4B43-A980-B53505833129}" presName="parentText" presStyleLbl="node1" presStyleIdx="0" presStyleCnt="7">
        <dgm:presLayoutVars>
          <dgm:chMax val="0"/>
          <dgm:bulletEnabled val="1"/>
        </dgm:presLayoutVars>
      </dgm:prSet>
      <dgm:spPr/>
    </dgm:pt>
    <dgm:pt modelId="{3FCF88A3-82BC-4042-BD94-EA49F11A3EBE}" type="pres">
      <dgm:prSet presAssocID="{C807FFF5-6436-41DD-8B53-EB22932714F3}" presName="spacer" presStyleCnt="0"/>
      <dgm:spPr/>
    </dgm:pt>
    <dgm:pt modelId="{E39C41E9-9103-4823-A7D5-61C0C24EE731}" type="pres">
      <dgm:prSet presAssocID="{F29DCB68-EA6A-4E31-BCDA-E5CD1042D553}" presName="parentText" presStyleLbl="node1" presStyleIdx="1" presStyleCnt="7">
        <dgm:presLayoutVars>
          <dgm:chMax val="0"/>
          <dgm:bulletEnabled val="1"/>
        </dgm:presLayoutVars>
      </dgm:prSet>
      <dgm:spPr/>
    </dgm:pt>
    <dgm:pt modelId="{C029C59B-2650-4D78-B9EB-50269A6B1138}" type="pres">
      <dgm:prSet presAssocID="{DCF9C885-A851-4B51-8406-9899AB8E90B4}" presName="spacer" presStyleCnt="0"/>
      <dgm:spPr/>
    </dgm:pt>
    <dgm:pt modelId="{C4A0A4BE-D47B-4E02-BA9F-B00A3B917E7C}" type="pres">
      <dgm:prSet presAssocID="{1E311527-63F3-4C63-93EF-21D8E5202456}" presName="parentText" presStyleLbl="node1" presStyleIdx="2" presStyleCnt="7">
        <dgm:presLayoutVars>
          <dgm:chMax val="0"/>
          <dgm:bulletEnabled val="1"/>
        </dgm:presLayoutVars>
      </dgm:prSet>
      <dgm:spPr/>
    </dgm:pt>
    <dgm:pt modelId="{4482EF43-BC2D-46EC-8FD9-EF8DA135B106}" type="pres">
      <dgm:prSet presAssocID="{7680B0FB-CD42-4E1C-86DE-2B55402A17BD}" presName="spacer" presStyleCnt="0"/>
      <dgm:spPr/>
    </dgm:pt>
    <dgm:pt modelId="{C6FABDF6-3737-4F20-8CB0-EB11C8CAE7C0}" type="pres">
      <dgm:prSet presAssocID="{CF0E84C9-7E8D-48AE-84CF-F8E4FE875F14}" presName="parentText" presStyleLbl="node1" presStyleIdx="3" presStyleCnt="7">
        <dgm:presLayoutVars>
          <dgm:chMax val="0"/>
          <dgm:bulletEnabled val="1"/>
        </dgm:presLayoutVars>
      </dgm:prSet>
      <dgm:spPr/>
    </dgm:pt>
    <dgm:pt modelId="{10FFA8A4-00A6-40FF-A7A8-94BE7047FC77}" type="pres">
      <dgm:prSet presAssocID="{A88AE749-A27E-4723-AC2D-CFE53BABB2C1}" presName="spacer" presStyleCnt="0"/>
      <dgm:spPr/>
    </dgm:pt>
    <dgm:pt modelId="{008F8990-72EB-4C79-87A4-C9E49E200561}" type="pres">
      <dgm:prSet presAssocID="{68FDBF66-3FDC-4712-8C49-01812F101F8A}" presName="parentText" presStyleLbl="node1" presStyleIdx="4" presStyleCnt="7">
        <dgm:presLayoutVars>
          <dgm:chMax val="0"/>
          <dgm:bulletEnabled val="1"/>
        </dgm:presLayoutVars>
      </dgm:prSet>
      <dgm:spPr/>
    </dgm:pt>
    <dgm:pt modelId="{F8ECF131-0B81-49F3-A1A2-27F33453CFB7}" type="pres">
      <dgm:prSet presAssocID="{729976F9-F715-4519-AACE-AD253DB6AA07}" presName="spacer" presStyleCnt="0"/>
      <dgm:spPr/>
    </dgm:pt>
    <dgm:pt modelId="{2EB78D92-058C-458C-9C1D-0919C8BFC1C9}" type="pres">
      <dgm:prSet presAssocID="{25A623F0-0899-4C48-9A73-F6B2029CBB9B}" presName="parentText" presStyleLbl="node1" presStyleIdx="5" presStyleCnt="7">
        <dgm:presLayoutVars>
          <dgm:chMax val="0"/>
          <dgm:bulletEnabled val="1"/>
        </dgm:presLayoutVars>
      </dgm:prSet>
      <dgm:spPr/>
    </dgm:pt>
    <dgm:pt modelId="{E6911A1D-3573-420A-A120-E250E20B7D35}" type="pres">
      <dgm:prSet presAssocID="{64E551FB-A226-4792-A0E0-F2022C32105E}" presName="spacer" presStyleCnt="0"/>
      <dgm:spPr/>
    </dgm:pt>
    <dgm:pt modelId="{17B03450-C7EE-43A8-9882-0C1B01582856}" type="pres">
      <dgm:prSet presAssocID="{C20D725C-6BC5-4FC2-A9B2-14F19924FB44}" presName="parentText" presStyleLbl="node1" presStyleIdx="6" presStyleCnt="7">
        <dgm:presLayoutVars>
          <dgm:chMax val="0"/>
          <dgm:bulletEnabled val="1"/>
        </dgm:presLayoutVars>
      </dgm:prSet>
      <dgm:spPr/>
    </dgm:pt>
  </dgm:ptLst>
  <dgm:cxnLst>
    <dgm:cxn modelId="{35D15736-426D-4473-AD5F-39B0FB12347A}" srcId="{4D47968F-2750-40E0-8697-2F612BE46B11}" destId="{AB660B34-FCF5-4B43-A980-B53505833129}" srcOrd="0" destOrd="0" parTransId="{78F386EE-85DB-4821-A6C6-21A7F6245B77}" sibTransId="{C807FFF5-6436-41DD-8B53-EB22932714F3}"/>
    <dgm:cxn modelId="{E713DD36-38E5-49C8-BD27-3291FFB10905}" srcId="{4D47968F-2750-40E0-8697-2F612BE46B11}" destId="{25A623F0-0899-4C48-9A73-F6B2029CBB9B}" srcOrd="5" destOrd="0" parTransId="{F7FF6E5E-E3BC-4988-9332-368808A73D31}" sibTransId="{64E551FB-A226-4792-A0E0-F2022C32105E}"/>
    <dgm:cxn modelId="{0645555E-78A4-48A1-8453-1798C5594C09}" srcId="{4D47968F-2750-40E0-8697-2F612BE46B11}" destId="{F29DCB68-EA6A-4E31-BCDA-E5CD1042D553}" srcOrd="1" destOrd="0" parTransId="{5200393E-64C6-4A06-B23C-09DD53AFED18}" sibTransId="{DCF9C885-A851-4B51-8406-9899AB8E90B4}"/>
    <dgm:cxn modelId="{41CAB850-17A2-4C4B-93E3-E637A5029294}" type="presOf" srcId="{25A623F0-0899-4C48-9A73-F6B2029CBB9B}" destId="{2EB78D92-058C-458C-9C1D-0919C8BFC1C9}" srcOrd="0" destOrd="0" presId="urn:microsoft.com/office/officeart/2005/8/layout/vList2"/>
    <dgm:cxn modelId="{B1238357-5A33-485D-BF02-F81702698A53}" type="presOf" srcId="{C20D725C-6BC5-4FC2-A9B2-14F19924FB44}" destId="{17B03450-C7EE-43A8-9882-0C1B01582856}" srcOrd="0" destOrd="0" presId="urn:microsoft.com/office/officeart/2005/8/layout/vList2"/>
    <dgm:cxn modelId="{EDB86993-1F81-426A-B1D9-FF6E0945D995}" type="presOf" srcId="{68FDBF66-3FDC-4712-8C49-01812F101F8A}" destId="{008F8990-72EB-4C79-87A4-C9E49E200561}" srcOrd="0" destOrd="0" presId="urn:microsoft.com/office/officeart/2005/8/layout/vList2"/>
    <dgm:cxn modelId="{4BD9AB9C-73E6-4BC7-BA2E-9F6F0A581A90}" type="presOf" srcId="{AB660B34-FCF5-4B43-A980-B53505833129}" destId="{A17AD63B-8233-4692-AD6E-FE733316AC0C}" srcOrd="0" destOrd="0" presId="urn:microsoft.com/office/officeart/2005/8/layout/vList2"/>
    <dgm:cxn modelId="{669658A5-013F-4C5E-AF25-4EAE675DE40B}" srcId="{4D47968F-2750-40E0-8697-2F612BE46B11}" destId="{CF0E84C9-7E8D-48AE-84CF-F8E4FE875F14}" srcOrd="3" destOrd="0" parTransId="{0A91B256-034A-4E8B-8465-45983C53A93A}" sibTransId="{A88AE749-A27E-4723-AC2D-CFE53BABB2C1}"/>
    <dgm:cxn modelId="{A5390EAA-FC02-4A0E-A087-A31921784089}" type="presOf" srcId="{4D47968F-2750-40E0-8697-2F612BE46B11}" destId="{2524151A-8260-4631-AB54-5E445F7E9DF0}" srcOrd="0" destOrd="0" presId="urn:microsoft.com/office/officeart/2005/8/layout/vList2"/>
    <dgm:cxn modelId="{61C383AE-92FD-4D05-9450-176C3F51DF33}" type="presOf" srcId="{CF0E84C9-7E8D-48AE-84CF-F8E4FE875F14}" destId="{C6FABDF6-3737-4F20-8CB0-EB11C8CAE7C0}" srcOrd="0" destOrd="0" presId="urn:microsoft.com/office/officeart/2005/8/layout/vList2"/>
    <dgm:cxn modelId="{D53940BF-7E42-4DE3-A234-9A4F2A102938}" type="presOf" srcId="{F29DCB68-EA6A-4E31-BCDA-E5CD1042D553}" destId="{E39C41E9-9103-4823-A7D5-61C0C24EE731}" srcOrd="0" destOrd="0" presId="urn:microsoft.com/office/officeart/2005/8/layout/vList2"/>
    <dgm:cxn modelId="{B3CEB1D1-8ABB-447E-B827-E4F3F648A7DF}" srcId="{4D47968F-2750-40E0-8697-2F612BE46B11}" destId="{1E311527-63F3-4C63-93EF-21D8E5202456}" srcOrd="2" destOrd="0" parTransId="{95844921-563F-4950-A664-AF1E1006D1E1}" sibTransId="{7680B0FB-CD42-4E1C-86DE-2B55402A17BD}"/>
    <dgm:cxn modelId="{92D559D7-9186-4682-AC08-E2BED965FC00}" srcId="{4D47968F-2750-40E0-8697-2F612BE46B11}" destId="{C20D725C-6BC5-4FC2-A9B2-14F19924FB44}" srcOrd="6" destOrd="0" parTransId="{DE0D695C-58F5-4665-9667-6C4C5A257C7F}" sibTransId="{5975693E-4DFE-4E04-897C-44D836A5D727}"/>
    <dgm:cxn modelId="{DA1450DC-18DF-4BBF-A8C0-8E24FF8048ED}" type="presOf" srcId="{1E311527-63F3-4C63-93EF-21D8E5202456}" destId="{C4A0A4BE-D47B-4E02-BA9F-B00A3B917E7C}" srcOrd="0" destOrd="0" presId="urn:microsoft.com/office/officeart/2005/8/layout/vList2"/>
    <dgm:cxn modelId="{25A17FDC-2D2F-43C9-8B2B-D6B25D5490BD}" srcId="{4D47968F-2750-40E0-8697-2F612BE46B11}" destId="{68FDBF66-3FDC-4712-8C49-01812F101F8A}" srcOrd="4" destOrd="0" parTransId="{44968EC7-46C2-4756-8CC1-262EE1E7FE6B}" sibTransId="{729976F9-F715-4519-AACE-AD253DB6AA07}"/>
    <dgm:cxn modelId="{6F81A61A-AB02-4758-B9C5-3032BD9E4763}" type="presParOf" srcId="{2524151A-8260-4631-AB54-5E445F7E9DF0}" destId="{A17AD63B-8233-4692-AD6E-FE733316AC0C}" srcOrd="0" destOrd="0" presId="urn:microsoft.com/office/officeart/2005/8/layout/vList2"/>
    <dgm:cxn modelId="{CCE4D896-78E8-4E8B-8458-A6566602311B}" type="presParOf" srcId="{2524151A-8260-4631-AB54-5E445F7E9DF0}" destId="{3FCF88A3-82BC-4042-BD94-EA49F11A3EBE}" srcOrd="1" destOrd="0" presId="urn:microsoft.com/office/officeart/2005/8/layout/vList2"/>
    <dgm:cxn modelId="{563C8D83-78BB-4554-AFED-70518000AACF}" type="presParOf" srcId="{2524151A-8260-4631-AB54-5E445F7E9DF0}" destId="{E39C41E9-9103-4823-A7D5-61C0C24EE731}" srcOrd="2" destOrd="0" presId="urn:microsoft.com/office/officeart/2005/8/layout/vList2"/>
    <dgm:cxn modelId="{E6C4280E-7CA4-4D6B-B4EF-92B5217DB878}" type="presParOf" srcId="{2524151A-8260-4631-AB54-5E445F7E9DF0}" destId="{C029C59B-2650-4D78-B9EB-50269A6B1138}" srcOrd="3" destOrd="0" presId="urn:microsoft.com/office/officeart/2005/8/layout/vList2"/>
    <dgm:cxn modelId="{640834EF-2C4B-461A-BD9A-E7409F7CB56C}" type="presParOf" srcId="{2524151A-8260-4631-AB54-5E445F7E9DF0}" destId="{C4A0A4BE-D47B-4E02-BA9F-B00A3B917E7C}" srcOrd="4" destOrd="0" presId="urn:microsoft.com/office/officeart/2005/8/layout/vList2"/>
    <dgm:cxn modelId="{CAD75933-DC86-4984-BCA3-915791DF47B8}" type="presParOf" srcId="{2524151A-8260-4631-AB54-5E445F7E9DF0}" destId="{4482EF43-BC2D-46EC-8FD9-EF8DA135B106}" srcOrd="5" destOrd="0" presId="urn:microsoft.com/office/officeart/2005/8/layout/vList2"/>
    <dgm:cxn modelId="{E61D60C4-2D9F-401F-8A67-48F65036E493}" type="presParOf" srcId="{2524151A-8260-4631-AB54-5E445F7E9DF0}" destId="{C6FABDF6-3737-4F20-8CB0-EB11C8CAE7C0}" srcOrd="6" destOrd="0" presId="urn:microsoft.com/office/officeart/2005/8/layout/vList2"/>
    <dgm:cxn modelId="{68BE2F6F-71E5-44C4-9FD5-04F8DA42966C}" type="presParOf" srcId="{2524151A-8260-4631-AB54-5E445F7E9DF0}" destId="{10FFA8A4-00A6-40FF-A7A8-94BE7047FC77}" srcOrd="7" destOrd="0" presId="urn:microsoft.com/office/officeart/2005/8/layout/vList2"/>
    <dgm:cxn modelId="{121CEE0D-ED68-46F4-9621-5BAC72863E2B}" type="presParOf" srcId="{2524151A-8260-4631-AB54-5E445F7E9DF0}" destId="{008F8990-72EB-4C79-87A4-C9E49E200561}" srcOrd="8" destOrd="0" presId="urn:microsoft.com/office/officeart/2005/8/layout/vList2"/>
    <dgm:cxn modelId="{1738048F-50AB-4391-91E8-A2E3D608E4F6}" type="presParOf" srcId="{2524151A-8260-4631-AB54-5E445F7E9DF0}" destId="{F8ECF131-0B81-49F3-A1A2-27F33453CFB7}" srcOrd="9" destOrd="0" presId="urn:microsoft.com/office/officeart/2005/8/layout/vList2"/>
    <dgm:cxn modelId="{1E530948-8477-4291-ACED-E95927BE5DD1}" type="presParOf" srcId="{2524151A-8260-4631-AB54-5E445F7E9DF0}" destId="{2EB78D92-058C-458C-9C1D-0919C8BFC1C9}" srcOrd="10" destOrd="0" presId="urn:microsoft.com/office/officeart/2005/8/layout/vList2"/>
    <dgm:cxn modelId="{965D78DE-6F4A-49E2-A70E-945BC81EA4A7}" type="presParOf" srcId="{2524151A-8260-4631-AB54-5E445F7E9DF0}" destId="{E6911A1D-3573-420A-A120-E250E20B7D35}" srcOrd="11" destOrd="0" presId="urn:microsoft.com/office/officeart/2005/8/layout/vList2"/>
    <dgm:cxn modelId="{ABB9F52A-E02C-4408-8F22-5927CE769955}" type="presParOf" srcId="{2524151A-8260-4631-AB54-5E445F7E9DF0}" destId="{17B03450-C7EE-43A8-9882-0C1B0158285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6F42E-46FC-4C0C-A651-7E5FDD5309AD}">
      <dsp:nvSpPr>
        <dsp:cNvPr id="0" name=""/>
        <dsp:cNvSpPr/>
      </dsp:nvSpPr>
      <dsp:spPr>
        <a:xfrm>
          <a:off x="1007329" y="1506958"/>
          <a:ext cx="804462" cy="804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B0760D-B778-4167-A334-7874AC63C447}">
      <dsp:nvSpPr>
        <dsp:cNvPr id="0" name=""/>
        <dsp:cNvSpPr/>
      </dsp:nvSpPr>
      <dsp:spPr>
        <a:xfrm>
          <a:off x="276" y="2643938"/>
          <a:ext cx="2818569" cy="10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 system call in Unix is a mechanism that allows user-space programs to request services from the operating system's kernel. These services include tasks like file manipulation, process control, communication, and memory management.</a:t>
          </a:r>
        </a:p>
      </dsp:txBody>
      <dsp:txXfrm>
        <a:off x="276" y="2643938"/>
        <a:ext cx="2818569" cy="1079471"/>
      </dsp:txXfrm>
    </dsp:sp>
    <dsp:sp modelId="{26268D04-C2BD-452F-A5CE-99A1FCCFA46A}">
      <dsp:nvSpPr>
        <dsp:cNvPr id="0" name=""/>
        <dsp:cNvSpPr/>
      </dsp:nvSpPr>
      <dsp:spPr>
        <a:xfrm>
          <a:off x="4107363" y="1506958"/>
          <a:ext cx="804462" cy="804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BA399-3729-4885-88E6-35C3BD374BD2}">
      <dsp:nvSpPr>
        <dsp:cNvPr id="0" name=""/>
        <dsp:cNvSpPr/>
      </dsp:nvSpPr>
      <dsp:spPr>
        <a:xfrm>
          <a:off x="3131692" y="2643938"/>
          <a:ext cx="2755803" cy="10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when a program executes read(</a:t>
          </a:r>
          <a:r>
            <a:rPr lang="en-US" sz="1600" kern="1200" dirty="0" err="1"/>
            <a:t>fd</a:t>
          </a:r>
          <a:r>
            <a:rPr lang="en-US" sz="1600" kern="1200" dirty="0"/>
            <a:t>, buffer, size), it calls the kernel to read data from a file descriptor (</a:t>
          </a:r>
          <a:r>
            <a:rPr lang="en-US" sz="1600" kern="1200" dirty="0" err="1"/>
            <a:t>fd</a:t>
          </a:r>
          <a:r>
            <a:rPr lang="en-US" sz="1600" kern="1200" dirty="0"/>
            <a:t>) into a buffer. The kernel performs the operation and returns the result to the program.</a:t>
          </a:r>
        </a:p>
      </dsp:txBody>
      <dsp:txXfrm>
        <a:off x="3131692" y="2643938"/>
        <a:ext cx="2755803" cy="1079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AB455-5E45-403D-B1F4-AF6EE5169DB6}">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5136C-200D-4DC2-8401-E782623B0E46}">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73BBD-1EE8-49A7-AD71-036A0E3BA862}">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Process management system calls</a:t>
          </a:r>
          <a:endParaRPr lang="en-US" sz="1900" kern="1200"/>
        </a:p>
      </dsp:txBody>
      <dsp:txXfrm>
        <a:off x="1074268" y="4366"/>
        <a:ext cx="5170996" cy="930102"/>
      </dsp:txXfrm>
    </dsp:sp>
    <dsp:sp modelId="{83D41175-117B-4D3B-87E3-4688994A15A2}">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3E811-74DF-499B-A614-A1082C15991C}">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F9B26-5FD3-4F59-A4FA-32403AD95269}">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File management system calls</a:t>
          </a:r>
          <a:endParaRPr lang="en-US" sz="1900" kern="1200"/>
        </a:p>
      </dsp:txBody>
      <dsp:txXfrm>
        <a:off x="1074268" y="1166994"/>
        <a:ext cx="5170996" cy="930102"/>
      </dsp:txXfrm>
    </dsp:sp>
    <dsp:sp modelId="{5D714A98-650F-4C2B-9363-1E0564AAF8A3}">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533AB-AC3E-4BD2-86A3-4A8E85093CA7}">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DE2B59-1DFE-4D92-A1AA-F56204DB1E9E}">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Device management system calls</a:t>
          </a:r>
          <a:endParaRPr lang="en-US" sz="1900" kern="1200"/>
        </a:p>
      </dsp:txBody>
      <dsp:txXfrm>
        <a:off x="1074268" y="2329622"/>
        <a:ext cx="5170996" cy="930102"/>
      </dsp:txXfrm>
    </dsp:sp>
    <dsp:sp modelId="{BAD5CBE7-3D2E-4258-BF25-544A3E715355}">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EE83A-C814-486D-B607-F8A6C37001B4}">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A2E54D-7D5E-41E9-AF9E-C40878C96769}">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Network management system calls</a:t>
          </a:r>
          <a:endParaRPr lang="en-US" sz="1900" kern="1200"/>
        </a:p>
      </dsp:txBody>
      <dsp:txXfrm>
        <a:off x="1074268" y="3492250"/>
        <a:ext cx="5170996" cy="930102"/>
      </dsp:txXfrm>
    </dsp:sp>
    <dsp:sp modelId="{FC95A8A1-F624-4964-875C-D97AB5FEE433}">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33EC7-190B-4ED8-9D5D-14B9E8B35731}">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06334-A242-49EB-A71A-43647C52B8F4}">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System information system calls</a:t>
          </a:r>
          <a:endParaRPr lang="en-US" sz="1900" kern="1200"/>
        </a:p>
      </dsp:txBody>
      <dsp:txXfrm>
        <a:off x="1074268" y="4654878"/>
        <a:ext cx="5170996" cy="9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0EB4C-8D4F-415F-9A7A-39402AB738DD}">
      <dsp:nvSpPr>
        <dsp:cNvPr id="0" name=""/>
        <dsp:cNvSpPr/>
      </dsp:nvSpPr>
      <dsp:spPr>
        <a:xfrm>
          <a:off x="0" y="0"/>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117B5-3E12-4DFD-A722-1A7104D76176}">
      <dsp:nvSpPr>
        <dsp:cNvPr id="0" name=""/>
        <dsp:cNvSpPr/>
      </dsp:nvSpPr>
      <dsp:spPr>
        <a:xfrm>
          <a:off x="0" y="0"/>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baseline="0"/>
            <a:t>fork(): </a:t>
          </a:r>
          <a:r>
            <a:rPr lang="en-US" sz="1600" b="0" i="0" kern="1200" baseline="0"/>
            <a:t>As the name suggests, this creates a child process from the parent process which results in the exact same process except for some values like PID and parent PID.</a:t>
          </a:r>
          <a:endParaRPr lang="en-US" sz="1600" kern="1200"/>
        </a:p>
      </dsp:txBody>
      <dsp:txXfrm>
        <a:off x="0" y="0"/>
        <a:ext cx="9730032" cy="577081"/>
      </dsp:txXfrm>
    </dsp:sp>
    <dsp:sp modelId="{2EC1846A-2515-496F-9186-69CDA65D745C}">
      <dsp:nvSpPr>
        <dsp:cNvPr id="0" name=""/>
        <dsp:cNvSpPr/>
      </dsp:nvSpPr>
      <dsp:spPr>
        <a:xfrm>
          <a:off x="0" y="577080"/>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296F8-D6F6-4C85-813A-3642414C38B6}">
      <dsp:nvSpPr>
        <dsp:cNvPr id="0" name=""/>
        <dsp:cNvSpPr/>
      </dsp:nvSpPr>
      <dsp:spPr>
        <a:xfrm>
          <a:off x="0" y="577081"/>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exec(): </a:t>
          </a:r>
          <a:r>
            <a:rPr lang="en-US" sz="1600" b="0" i="0" kern="1200" baseline="0"/>
            <a:t>This system call replaces the current process image with the new image and it is used when you want to run a different program from the current process.</a:t>
          </a:r>
          <a:endParaRPr lang="en-US" sz="1600" kern="1200"/>
        </a:p>
      </dsp:txBody>
      <dsp:txXfrm>
        <a:off x="0" y="577081"/>
        <a:ext cx="9730032" cy="577081"/>
      </dsp:txXfrm>
    </dsp:sp>
    <dsp:sp modelId="{A9B67F65-09A0-4C0A-9FFE-E5BE67DF9BD3}">
      <dsp:nvSpPr>
        <dsp:cNvPr id="0" name=""/>
        <dsp:cNvSpPr/>
      </dsp:nvSpPr>
      <dsp:spPr>
        <a:xfrm>
          <a:off x="0" y="1154161"/>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19C85-5949-43E4-A508-98709BA1071B}">
      <dsp:nvSpPr>
        <dsp:cNvPr id="0" name=""/>
        <dsp:cNvSpPr/>
      </dsp:nvSpPr>
      <dsp:spPr>
        <a:xfrm>
          <a:off x="0" y="1154162"/>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wait(): </a:t>
          </a:r>
          <a:r>
            <a:rPr lang="en-US" sz="1600" b="0" i="0" kern="1200" baseline="0"/>
            <a:t>This system call waits to will the child process gets terminated and then gives some information about the child process. The prime example of this would be the exit status.</a:t>
          </a:r>
          <a:endParaRPr lang="en-US" sz="1600" kern="1200"/>
        </a:p>
      </dsp:txBody>
      <dsp:txXfrm>
        <a:off x="0" y="1154162"/>
        <a:ext cx="9730032" cy="577081"/>
      </dsp:txXfrm>
    </dsp:sp>
    <dsp:sp modelId="{AB55E7DA-3404-4944-8CFF-E4A3040E4969}">
      <dsp:nvSpPr>
        <dsp:cNvPr id="0" name=""/>
        <dsp:cNvSpPr/>
      </dsp:nvSpPr>
      <dsp:spPr>
        <a:xfrm>
          <a:off x="0" y="1731242"/>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745649-8C78-4509-882A-14747640E263}">
      <dsp:nvSpPr>
        <dsp:cNvPr id="0" name=""/>
        <dsp:cNvSpPr/>
      </dsp:nvSpPr>
      <dsp:spPr>
        <a:xfrm>
          <a:off x="0" y="1731243"/>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exit(): </a:t>
          </a:r>
          <a:r>
            <a:rPr lang="en-US" sz="1600" b="0" i="0" kern="1200" baseline="0"/>
            <a:t>This system call terminates the current process and returns the resources acquired by that process (which was terminated recently) to the system.</a:t>
          </a:r>
          <a:endParaRPr lang="en-US" sz="1600" kern="1200"/>
        </a:p>
      </dsp:txBody>
      <dsp:txXfrm>
        <a:off x="0" y="1731243"/>
        <a:ext cx="9730032" cy="577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CEA94-61E0-485F-BBB6-736BB9AFAAEB}">
      <dsp:nvSpPr>
        <dsp:cNvPr id="0" name=""/>
        <dsp:cNvSpPr/>
      </dsp:nvSpPr>
      <dsp:spPr>
        <a:xfrm>
          <a:off x="3080"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open(): As the name suggests, it is used to open the file.</a:t>
          </a:r>
        </a:p>
      </dsp:txBody>
      <dsp:txXfrm>
        <a:off x="3080" y="1765067"/>
        <a:ext cx="2444055" cy="2053006"/>
      </dsp:txXfrm>
    </dsp:sp>
    <dsp:sp modelId="{4E2BC170-EA20-4A4C-9781-64DF8C670431}">
      <dsp:nvSpPr>
        <dsp:cNvPr id="0" name=""/>
        <dsp:cNvSpPr/>
      </dsp:nvSpPr>
      <dsp:spPr>
        <a:xfrm>
          <a:off x="711856"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448FD51A-AA47-4F45-AEE9-157D2C048AEA}">
      <dsp:nvSpPr>
        <dsp:cNvPr id="0" name=""/>
        <dsp:cNvSpPr/>
      </dsp:nvSpPr>
      <dsp:spPr>
        <a:xfrm>
          <a:off x="3080"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AB58D-038E-43CE-A75D-C03FC382172C}">
      <dsp:nvSpPr>
        <dsp:cNvPr id="0" name=""/>
        <dsp:cNvSpPr/>
      </dsp:nvSpPr>
      <dsp:spPr>
        <a:xfrm>
          <a:off x="2691541"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read(): This system call can be used to read data from a wide range of data types including regular files, and special files like pipes and sockets, and it can also read from device files like /dev directory.</a:t>
          </a:r>
        </a:p>
      </dsp:txBody>
      <dsp:txXfrm>
        <a:off x="2691541" y="1765067"/>
        <a:ext cx="2444055" cy="2053006"/>
      </dsp:txXfrm>
    </dsp:sp>
    <dsp:sp modelId="{000E5843-BE3C-4F17-A452-ADCD9E93ACF9}">
      <dsp:nvSpPr>
        <dsp:cNvPr id="0" name=""/>
        <dsp:cNvSpPr/>
      </dsp:nvSpPr>
      <dsp:spPr>
        <a:xfrm>
          <a:off x="3400317"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762515DA-EBA0-4EE8-A7DD-ADEF3155A4F5}">
      <dsp:nvSpPr>
        <dsp:cNvPr id="0" name=""/>
        <dsp:cNvSpPr/>
      </dsp:nvSpPr>
      <dsp:spPr>
        <a:xfrm>
          <a:off x="2691541"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39D88-AF9E-4C4D-9643-0418BF429624}">
      <dsp:nvSpPr>
        <dsp:cNvPr id="0" name=""/>
        <dsp:cNvSpPr/>
      </dsp:nvSpPr>
      <dsp:spPr>
        <a:xfrm>
          <a:off x="5380002"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write(): It is used to modify files, generate log files, reports, etc.</a:t>
          </a:r>
        </a:p>
      </dsp:txBody>
      <dsp:txXfrm>
        <a:off x="5380002" y="1765067"/>
        <a:ext cx="2444055" cy="2053006"/>
      </dsp:txXfrm>
    </dsp:sp>
    <dsp:sp modelId="{53CDED46-0FB0-4029-A7B1-59D0B55459A5}">
      <dsp:nvSpPr>
        <dsp:cNvPr id="0" name=""/>
        <dsp:cNvSpPr/>
      </dsp:nvSpPr>
      <dsp:spPr>
        <a:xfrm>
          <a:off x="6088778"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EAF6C814-FB44-4CC4-AFBA-0D2BC4F13E60}">
      <dsp:nvSpPr>
        <dsp:cNvPr id="0" name=""/>
        <dsp:cNvSpPr/>
      </dsp:nvSpPr>
      <dsp:spPr>
        <a:xfrm>
          <a:off x="5380002"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038BF-513A-4393-A714-CC61B629B773}">
      <dsp:nvSpPr>
        <dsp:cNvPr id="0" name=""/>
        <dsp:cNvSpPr/>
      </dsp:nvSpPr>
      <dsp:spPr>
        <a:xfrm>
          <a:off x="8068463"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close(): This will close the file and save the changes to the disk(if any).</a:t>
          </a:r>
        </a:p>
      </dsp:txBody>
      <dsp:txXfrm>
        <a:off x="8068463" y="1765067"/>
        <a:ext cx="2444055" cy="2053006"/>
      </dsp:txXfrm>
    </dsp:sp>
    <dsp:sp modelId="{58AE14BA-EE0C-4DD5-A27C-1FB6183D33BF}">
      <dsp:nvSpPr>
        <dsp:cNvPr id="0" name=""/>
        <dsp:cNvSpPr/>
      </dsp:nvSpPr>
      <dsp:spPr>
        <a:xfrm>
          <a:off x="8777239"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3F71DD39-8BEC-4109-AC20-8EAEA70AB236}">
      <dsp:nvSpPr>
        <dsp:cNvPr id="0" name=""/>
        <dsp:cNvSpPr/>
      </dsp:nvSpPr>
      <dsp:spPr>
        <a:xfrm>
          <a:off x="8068463"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526E-1975-4E8F-A2F3-0E9D611DBB27}">
      <dsp:nvSpPr>
        <dsp:cNvPr id="0" name=""/>
        <dsp:cNvSpPr/>
      </dsp:nvSpPr>
      <dsp:spPr>
        <a:xfrm>
          <a:off x="0" y="339"/>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E5C077-D480-4859-85D2-058E1E3B5890}">
      <dsp:nvSpPr>
        <dsp:cNvPr id="0" name=""/>
        <dsp:cNvSpPr/>
      </dsp:nvSpPr>
      <dsp:spPr>
        <a:xfrm>
          <a:off x="141272" y="105417"/>
          <a:ext cx="256859" cy="256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0D00B-371C-4449-9914-5DB4F0496B30}">
      <dsp:nvSpPr>
        <dsp:cNvPr id="0" name=""/>
        <dsp:cNvSpPr/>
      </dsp:nvSpPr>
      <dsp:spPr>
        <a:xfrm>
          <a:off x="539403" y="339"/>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socket(): This system call is used to create sockets which are endpoints for communication.</a:t>
          </a:r>
        </a:p>
      </dsp:txBody>
      <dsp:txXfrm>
        <a:off x="539403" y="339"/>
        <a:ext cx="9764878" cy="467016"/>
      </dsp:txXfrm>
    </dsp:sp>
    <dsp:sp modelId="{A76298FD-D2A5-40FF-B975-58BBFC5A7238}">
      <dsp:nvSpPr>
        <dsp:cNvPr id="0" name=""/>
        <dsp:cNvSpPr/>
      </dsp:nvSpPr>
      <dsp:spPr>
        <a:xfrm>
          <a:off x="0" y="584109"/>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42D58-C8D2-496B-90B4-077CC289C1D2}">
      <dsp:nvSpPr>
        <dsp:cNvPr id="0" name=""/>
        <dsp:cNvSpPr/>
      </dsp:nvSpPr>
      <dsp:spPr>
        <a:xfrm>
          <a:off x="141272" y="689188"/>
          <a:ext cx="256859" cy="256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C1C23-580A-47C6-8DBE-9019E75AFB08}">
      <dsp:nvSpPr>
        <dsp:cNvPr id="0" name=""/>
        <dsp:cNvSpPr/>
      </dsp:nvSpPr>
      <dsp:spPr>
        <a:xfrm>
          <a:off x="539403" y="584109"/>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dirty="0"/>
            <a:t>bind(): It is used to bind a socket to the specific address and port on the local network.</a:t>
          </a:r>
        </a:p>
      </dsp:txBody>
      <dsp:txXfrm>
        <a:off x="539403" y="584109"/>
        <a:ext cx="9764878" cy="467016"/>
      </dsp:txXfrm>
    </dsp:sp>
    <dsp:sp modelId="{DDB46408-F88E-44CE-A6CF-8426702901F5}">
      <dsp:nvSpPr>
        <dsp:cNvPr id="0" name=""/>
        <dsp:cNvSpPr/>
      </dsp:nvSpPr>
      <dsp:spPr>
        <a:xfrm>
          <a:off x="0" y="1167880"/>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F57E9-AB9A-4243-9B52-C9CACF7C452D}">
      <dsp:nvSpPr>
        <dsp:cNvPr id="0" name=""/>
        <dsp:cNvSpPr/>
      </dsp:nvSpPr>
      <dsp:spPr>
        <a:xfrm>
          <a:off x="141272" y="1272958"/>
          <a:ext cx="256859" cy="256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D0DEB-4062-4064-B4EC-39F0E5ADB670}">
      <dsp:nvSpPr>
        <dsp:cNvPr id="0" name=""/>
        <dsp:cNvSpPr/>
      </dsp:nvSpPr>
      <dsp:spPr>
        <a:xfrm>
          <a:off x="539403" y="1167880"/>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listen(): It is used to mark the socket as a passive listener so it can accept incoming requests from the other hosts.</a:t>
          </a:r>
        </a:p>
      </dsp:txBody>
      <dsp:txXfrm>
        <a:off x="539403" y="1167880"/>
        <a:ext cx="9764878" cy="467016"/>
      </dsp:txXfrm>
    </dsp:sp>
    <dsp:sp modelId="{B4D572CF-105D-459C-BA50-96EB408B4F6C}">
      <dsp:nvSpPr>
        <dsp:cNvPr id="0" name=""/>
        <dsp:cNvSpPr/>
      </dsp:nvSpPr>
      <dsp:spPr>
        <a:xfrm>
          <a:off x="0" y="1751650"/>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FC010-A98B-4A7D-BED3-395C08537FF9}">
      <dsp:nvSpPr>
        <dsp:cNvPr id="0" name=""/>
        <dsp:cNvSpPr/>
      </dsp:nvSpPr>
      <dsp:spPr>
        <a:xfrm>
          <a:off x="141272" y="1856729"/>
          <a:ext cx="256859" cy="256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F35A1-1A2B-41E5-8CB8-A07DC2F7D2D4}">
      <dsp:nvSpPr>
        <dsp:cNvPr id="0" name=""/>
        <dsp:cNvSpPr/>
      </dsp:nvSpPr>
      <dsp:spPr>
        <a:xfrm>
          <a:off x="539403" y="1751650"/>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accept(): This system call is used to accept the new incoming connection request.</a:t>
          </a:r>
        </a:p>
      </dsp:txBody>
      <dsp:txXfrm>
        <a:off x="539403" y="1751650"/>
        <a:ext cx="9764878" cy="467016"/>
      </dsp:txXfrm>
    </dsp:sp>
    <dsp:sp modelId="{CC859727-52DE-4C38-A01E-A33473F504CB}">
      <dsp:nvSpPr>
        <dsp:cNvPr id="0" name=""/>
        <dsp:cNvSpPr/>
      </dsp:nvSpPr>
      <dsp:spPr>
        <a:xfrm>
          <a:off x="0" y="2335421"/>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AD952-5157-4BD3-9586-55F02304B6F2}">
      <dsp:nvSpPr>
        <dsp:cNvPr id="0" name=""/>
        <dsp:cNvSpPr/>
      </dsp:nvSpPr>
      <dsp:spPr>
        <a:xfrm>
          <a:off x="141272" y="2440499"/>
          <a:ext cx="256859" cy="2568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6A3E9-3D02-4C5B-BE33-72FEA5BDF73B}">
      <dsp:nvSpPr>
        <dsp:cNvPr id="0" name=""/>
        <dsp:cNvSpPr/>
      </dsp:nvSpPr>
      <dsp:spPr>
        <a:xfrm>
          <a:off x="539403" y="2335421"/>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connect(): It establishes the connection to the external network endpoint.</a:t>
          </a:r>
        </a:p>
      </dsp:txBody>
      <dsp:txXfrm>
        <a:off x="539403" y="2335421"/>
        <a:ext cx="9764878" cy="467016"/>
      </dsp:txXfrm>
    </dsp:sp>
    <dsp:sp modelId="{DC69A456-530C-4D9C-B723-A4A5FDD32391}">
      <dsp:nvSpPr>
        <dsp:cNvPr id="0" name=""/>
        <dsp:cNvSpPr/>
      </dsp:nvSpPr>
      <dsp:spPr>
        <a:xfrm>
          <a:off x="0" y="2919191"/>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238F4-6A8F-4245-9028-B7B8D84059F4}">
      <dsp:nvSpPr>
        <dsp:cNvPr id="0" name=""/>
        <dsp:cNvSpPr/>
      </dsp:nvSpPr>
      <dsp:spPr>
        <a:xfrm>
          <a:off x="141272" y="3024270"/>
          <a:ext cx="256859" cy="2568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070EE-B2B0-40A9-97D8-48966F340A78}">
      <dsp:nvSpPr>
        <dsp:cNvPr id="0" name=""/>
        <dsp:cNvSpPr/>
      </dsp:nvSpPr>
      <dsp:spPr>
        <a:xfrm>
          <a:off x="539403" y="2919191"/>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send(): As the name suggests, it is used to send data over the socket.</a:t>
          </a:r>
        </a:p>
      </dsp:txBody>
      <dsp:txXfrm>
        <a:off x="539403" y="2919191"/>
        <a:ext cx="9764878" cy="467016"/>
      </dsp:txXfrm>
    </dsp:sp>
    <dsp:sp modelId="{EB1B944B-8393-4966-88E8-69DB01DA293A}">
      <dsp:nvSpPr>
        <dsp:cNvPr id="0" name=""/>
        <dsp:cNvSpPr/>
      </dsp:nvSpPr>
      <dsp:spPr>
        <a:xfrm>
          <a:off x="0" y="3502962"/>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5271A-C67C-4E6B-AF45-F7A501BBAB06}">
      <dsp:nvSpPr>
        <dsp:cNvPr id="0" name=""/>
        <dsp:cNvSpPr/>
      </dsp:nvSpPr>
      <dsp:spPr>
        <a:xfrm>
          <a:off x="141272" y="3608041"/>
          <a:ext cx="256859" cy="2568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F4697-BA6F-475C-808C-612F9CD3A353}">
      <dsp:nvSpPr>
        <dsp:cNvPr id="0" name=""/>
        <dsp:cNvSpPr/>
      </dsp:nvSpPr>
      <dsp:spPr>
        <a:xfrm>
          <a:off x="539403" y="3502962"/>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recv(): It is used to receive data over the socket.</a:t>
          </a:r>
        </a:p>
      </dsp:txBody>
      <dsp:txXfrm>
        <a:off x="539403" y="3502962"/>
        <a:ext cx="9764878" cy="467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AD63B-8233-4692-AD6E-FE733316AC0C}">
      <dsp:nvSpPr>
        <dsp:cNvPr id="0" name=""/>
        <dsp:cNvSpPr/>
      </dsp:nvSpPr>
      <dsp:spPr>
        <a:xfrm>
          <a:off x="0" y="926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getpid(): Gets the PID (process ID) of the current process.</a:t>
          </a:r>
        </a:p>
      </dsp:txBody>
      <dsp:txXfrm>
        <a:off x="31185" y="123857"/>
        <a:ext cx="10782382" cy="576450"/>
      </dsp:txXfrm>
    </dsp:sp>
    <dsp:sp modelId="{E39C41E9-9103-4823-A7D5-61C0C24EE731}">
      <dsp:nvSpPr>
        <dsp:cNvPr id="0" name=""/>
        <dsp:cNvSpPr/>
      </dsp:nvSpPr>
      <dsp:spPr>
        <a:xfrm>
          <a:off x="0" y="7775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getppid(): Gets the parent PID of the current process.</a:t>
          </a:r>
        </a:p>
      </dsp:txBody>
      <dsp:txXfrm>
        <a:off x="31185" y="808757"/>
        <a:ext cx="10782382" cy="576450"/>
      </dsp:txXfrm>
    </dsp:sp>
    <dsp:sp modelId="{C4A0A4BE-D47B-4E02-BA9F-B00A3B917E7C}">
      <dsp:nvSpPr>
        <dsp:cNvPr id="0" name=""/>
        <dsp:cNvSpPr/>
      </dsp:nvSpPr>
      <dsp:spPr>
        <a:xfrm>
          <a:off x="0" y="14624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getuid(): It will get the UID (used ID) of the current process.</a:t>
          </a:r>
        </a:p>
      </dsp:txBody>
      <dsp:txXfrm>
        <a:off x="31185" y="1493657"/>
        <a:ext cx="10782382" cy="576450"/>
      </dsp:txXfrm>
    </dsp:sp>
    <dsp:sp modelId="{C6FABDF6-3737-4F20-8CB0-EB11C8CAE7C0}">
      <dsp:nvSpPr>
        <dsp:cNvPr id="0" name=""/>
        <dsp:cNvSpPr/>
      </dsp:nvSpPr>
      <dsp:spPr>
        <a:xfrm>
          <a:off x="0" y="21473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getgid(): It will get the GID (group ID) of the current process.</a:t>
          </a:r>
        </a:p>
      </dsp:txBody>
      <dsp:txXfrm>
        <a:off x="31185" y="2178557"/>
        <a:ext cx="10782382" cy="576450"/>
      </dsp:txXfrm>
    </dsp:sp>
    <dsp:sp modelId="{008F8990-72EB-4C79-87A4-C9E49E200561}">
      <dsp:nvSpPr>
        <dsp:cNvPr id="0" name=""/>
        <dsp:cNvSpPr/>
      </dsp:nvSpPr>
      <dsp:spPr>
        <a:xfrm>
          <a:off x="0" y="28322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uname(): This system call gets the information about the system name, version, release info, and other system-related info.</a:t>
          </a:r>
        </a:p>
      </dsp:txBody>
      <dsp:txXfrm>
        <a:off x="31185" y="2863457"/>
        <a:ext cx="10782382" cy="576450"/>
      </dsp:txXfrm>
    </dsp:sp>
    <dsp:sp modelId="{2EB78D92-058C-458C-9C1D-0919C8BFC1C9}">
      <dsp:nvSpPr>
        <dsp:cNvPr id="0" name=""/>
        <dsp:cNvSpPr/>
      </dsp:nvSpPr>
      <dsp:spPr>
        <a:xfrm>
          <a:off x="0" y="35171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sysinfo(): It gets general information about the system which includes free memory, total memory, number of current processes, etc.</a:t>
          </a:r>
        </a:p>
      </dsp:txBody>
      <dsp:txXfrm>
        <a:off x="31185" y="3548357"/>
        <a:ext cx="10782382" cy="576450"/>
      </dsp:txXfrm>
    </dsp:sp>
    <dsp:sp modelId="{17B03450-C7EE-43A8-9882-0C1B01582856}">
      <dsp:nvSpPr>
        <dsp:cNvPr id="0" name=""/>
        <dsp:cNvSpPr/>
      </dsp:nvSpPr>
      <dsp:spPr>
        <a:xfrm>
          <a:off x="0" y="42020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time(): It gets the current system time in seconds since 1t January 1970.</a:t>
          </a:r>
        </a:p>
      </dsp:txBody>
      <dsp:txXfrm>
        <a:off x="31185" y="4233257"/>
        <a:ext cx="10782382" cy="5764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005C-3B05-6D78-CE60-3A97F4552B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05589C-20F7-E35E-BFDD-294D52A79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DFDBC-583B-796D-A017-5185D9CD0A8B}"/>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D0144F15-DDC2-DC9D-ED6C-DD7B0C411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A809A-C1D2-543C-F1E5-8E0CFFEF483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9765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ADC9-CA62-0616-6B1D-2A08E7253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C66B8-7BBC-E5DA-A11D-A5A5E9CFA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095B9-D7A8-5DFD-3B90-A6AEC169E91C}"/>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652D82B7-3CD7-3D9C-99B5-5D679B2AE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0735C-48B1-D7C9-98E8-0AFE1784EAA6}"/>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47989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DDAE7-472E-C065-2C9E-D45DF7D9C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D8711-0352-4072-9C04-AC2AD973A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E39C4-7C65-D185-A301-1F0B36877AD7}"/>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48A0BC3C-7B06-AD68-1D94-B7E0D3F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91F7A-4F07-6270-F3CE-E6392BFEB70F}"/>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243784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997F-DBEF-84B6-60EB-8590CE1D2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9173B-9C7B-574D-897B-91F2BF584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77901-2103-7DA2-5BAB-2349487502DA}"/>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F6D99853-F76D-A1B1-1EA2-967DA6D9D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2E73A-EDB1-D01E-0C11-5DFF20E35CF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80908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1E11-D473-7884-D668-0E4C1A073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A55E8-221B-092A-AC87-9A9C5A814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1F7EB-FB57-7C08-B415-C7FA18E81ADD}"/>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817C6460-0D40-F459-2D3C-30029A6CC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68152-37B4-92C5-356C-62C65D655E1E}"/>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90393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2E04-6F54-5D77-3E63-8278004731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722AD2-6D7C-D721-A4D5-12979AEE6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02822A-9105-6833-D44C-DAF97B0E2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E13118-43E0-91A2-C7D0-5BDB510743F6}"/>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6" name="Footer Placeholder 5">
            <a:extLst>
              <a:ext uri="{FF2B5EF4-FFF2-40B4-BE49-F238E27FC236}">
                <a16:creationId xmlns:a16="http://schemas.microsoft.com/office/drawing/2014/main" id="{EA8F7AD5-2593-D576-3399-9B3079DD4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18D14-C0D9-B494-8A9F-B5CD666D3270}"/>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426771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4BD8-06DB-169B-1389-D82D056286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75943F-DE6D-1E62-C67D-73F6C5C81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2F0DE-289E-FD33-9968-5B31E982F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D73D5C-5815-F315-673C-CD7AAD7EE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7912B-B5C8-024E-A8B4-FBF9A66E8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EB526F-413F-9E55-52C1-9DACE912097E}"/>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8" name="Footer Placeholder 7">
            <a:extLst>
              <a:ext uri="{FF2B5EF4-FFF2-40B4-BE49-F238E27FC236}">
                <a16:creationId xmlns:a16="http://schemas.microsoft.com/office/drawing/2014/main" id="{FF420336-57CE-56CB-1D5D-E0FEEC70A2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62E81F-CAE0-D614-B140-1FE58EDBF257}"/>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10532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9A81-9A9A-3654-24C3-AEA698C7C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C2DCD4-86F7-D6D8-8A5C-261DEE6047E9}"/>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4" name="Footer Placeholder 3">
            <a:extLst>
              <a:ext uri="{FF2B5EF4-FFF2-40B4-BE49-F238E27FC236}">
                <a16:creationId xmlns:a16="http://schemas.microsoft.com/office/drawing/2014/main" id="{BDC5A330-99F5-E523-A9A4-B45B80C0EE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33F0EB-9B2D-E751-D0AC-391FE861CE51}"/>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78303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4DB0E-8067-48C8-D6BF-E031727E979F}"/>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3" name="Footer Placeholder 2">
            <a:extLst>
              <a:ext uri="{FF2B5EF4-FFF2-40B4-BE49-F238E27FC236}">
                <a16:creationId xmlns:a16="http://schemas.microsoft.com/office/drawing/2014/main" id="{B5BF968D-9D00-E924-3690-FD237C1661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529B68-9CA0-E0F8-5A4F-3C6F9C58497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125655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4EA3-3EA3-D5C1-4C5E-3DEE5B65E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4C04DD-A5BD-F90A-64E2-CA21B5E95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6C58F-8241-5EC9-B5B1-BDB4D0FD4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AAD7D-B250-BCA8-EDE1-EDD92852C2B3}"/>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6" name="Footer Placeholder 5">
            <a:extLst>
              <a:ext uri="{FF2B5EF4-FFF2-40B4-BE49-F238E27FC236}">
                <a16:creationId xmlns:a16="http://schemas.microsoft.com/office/drawing/2014/main" id="{E27B1C09-48EB-4E8F-017A-DCE94613E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21DFD-0759-AF9C-002C-5D7E1195B47A}"/>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50208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0924-7A66-3F62-54EB-4037A632E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19108D-F38A-FEF4-A890-0253C37A2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0B8941-7864-C752-C58C-393DB037A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0E4AB-A966-8F7B-D7C6-069E480AF8CD}"/>
              </a:ext>
            </a:extLst>
          </p:cNvPr>
          <p:cNvSpPr>
            <a:spLocks noGrp="1"/>
          </p:cNvSpPr>
          <p:nvPr>
            <p:ph type="dt" sz="half" idx="10"/>
          </p:nvPr>
        </p:nvSpPr>
        <p:spPr/>
        <p:txBody>
          <a:bodyPr/>
          <a:lstStyle/>
          <a:p>
            <a:fld id="{C5ED5D89-F45A-4B01-B767-203C34D39485}" type="datetimeFigureOut">
              <a:rPr lang="en-IN" smtClean="0"/>
              <a:t>17-06-2025</a:t>
            </a:fld>
            <a:endParaRPr lang="en-IN"/>
          </a:p>
        </p:txBody>
      </p:sp>
      <p:sp>
        <p:nvSpPr>
          <p:cNvPr id="6" name="Footer Placeholder 5">
            <a:extLst>
              <a:ext uri="{FF2B5EF4-FFF2-40B4-BE49-F238E27FC236}">
                <a16:creationId xmlns:a16="http://schemas.microsoft.com/office/drawing/2014/main" id="{E5160E8C-078B-4713-F7CF-0BC611DDB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CC24E-4AF2-1106-13E6-0BFFD1E74EE4}"/>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13678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800D0-05A6-D177-68DC-F12E7D678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8FEDF-9CAF-E274-836D-9D737AA63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3F6C0-D18F-883C-D69F-4B6940CB1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ED5D89-F45A-4B01-B767-203C34D39485}" type="datetimeFigureOut">
              <a:rPr lang="en-IN" smtClean="0"/>
              <a:t>17-06-2025</a:t>
            </a:fld>
            <a:endParaRPr lang="en-IN"/>
          </a:p>
        </p:txBody>
      </p:sp>
      <p:sp>
        <p:nvSpPr>
          <p:cNvPr id="5" name="Footer Placeholder 4">
            <a:extLst>
              <a:ext uri="{FF2B5EF4-FFF2-40B4-BE49-F238E27FC236}">
                <a16:creationId xmlns:a16="http://schemas.microsoft.com/office/drawing/2014/main" id="{21ECD5CE-A160-2230-F6C1-19C6AEDC3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E4DA2B5-A701-E228-85AA-D6317CF42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10784E-4D19-426F-B2A8-3086BFAF28FC}" type="slidenum">
              <a:rPr lang="en-IN" smtClean="0"/>
              <a:t>‹#›</a:t>
            </a:fld>
            <a:endParaRPr lang="en-IN"/>
          </a:p>
        </p:txBody>
      </p:sp>
    </p:spTree>
    <p:extLst>
      <p:ext uri="{BB962C8B-B14F-4D97-AF65-F5344CB8AC3E}">
        <p14:creationId xmlns:p14="http://schemas.microsoft.com/office/powerpoint/2010/main" val="348817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78C60-B1D9-443C-4DCB-3965C9B6054A}"/>
              </a:ext>
            </a:extLst>
          </p:cNvPr>
          <p:cNvSpPr>
            <a:spLocks noGrp="1"/>
          </p:cNvSpPr>
          <p:nvPr>
            <p:ph type="ctrTitle"/>
          </p:nvPr>
        </p:nvSpPr>
        <p:spPr>
          <a:xfrm>
            <a:off x="6636862" y="2997832"/>
            <a:ext cx="4750717" cy="1297115"/>
          </a:xfrm>
        </p:spPr>
        <p:txBody>
          <a:bodyPr anchor="t">
            <a:normAutofit fontScale="90000"/>
          </a:bodyPr>
          <a:lstStyle/>
          <a:p>
            <a:pPr algn="l"/>
            <a:r>
              <a:rPr lang="en-US" spc="200" dirty="0">
                <a:solidFill>
                  <a:schemeClr val="tx2"/>
                </a:solidFill>
                <a:latin typeface="Aptos Light" panose="020F0502020204030204" pitchFamily="34" charset="0"/>
              </a:rPr>
              <a:t>System Call in </a:t>
            </a:r>
            <a:r>
              <a:rPr lang="en-US" sz="8900" dirty="0">
                <a:solidFill>
                  <a:schemeClr val="tx2">
                    <a:lumMod val="50000"/>
                    <a:lumOff val="50000"/>
                  </a:schemeClr>
                </a:solidFill>
              </a:rPr>
              <a:t>Unix</a:t>
            </a:r>
            <a:r>
              <a:rPr lang="en-US" sz="8900" dirty="0">
                <a:solidFill>
                  <a:schemeClr val="tx2"/>
                </a:solidFill>
              </a:rPr>
              <a:t>/</a:t>
            </a:r>
            <a:r>
              <a:rPr lang="en-US" sz="8900" dirty="0">
                <a:solidFill>
                  <a:schemeClr val="accent5">
                    <a:lumMod val="75000"/>
                  </a:schemeClr>
                </a:solidFill>
              </a:rPr>
              <a:t>Linux</a:t>
            </a:r>
            <a:endParaRPr lang="en-IN" sz="8900" dirty="0">
              <a:solidFill>
                <a:schemeClr val="accent5">
                  <a:lumMod val="75000"/>
                </a:schemeClr>
              </a:solidFill>
            </a:endParaRPr>
          </a:p>
        </p:txBody>
      </p:sp>
      <p:pic>
        <p:nvPicPr>
          <p:cNvPr id="6" name="Graphic 5" descr="Processor">
            <a:extLst>
              <a:ext uri="{FF2B5EF4-FFF2-40B4-BE49-F238E27FC236}">
                <a16:creationId xmlns:a16="http://schemas.microsoft.com/office/drawing/2014/main" id="{8F58162B-CD48-E8C9-C068-67839D832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648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A1FA41-E1D1-43CF-8B3B-5E6140890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C2D84B-6969-4F00-BEBA-81C2EBCD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D282BE-4461-4794-89A5-394723CD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3354572" cy="411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A93FE-CDB4-69B1-0AE6-15383FCEB6F0}"/>
              </a:ext>
            </a:extLst>
          </p:cNvPr>
          <p:cNvSpPr>
            <a:spLocks noGrp="1"/>
          </p:cNvSpPr>
          <p:nvPr>
            <p:ph type="title"/>
          </p:nvPr>
        </p:nvSpPr>
        <p:spPr>
          <a:xfrm>
            <a:off x="1798115" y="1808855"/>
            <a:ext cx="2552956" cy="3240290"/>
          </a:xfrm>
        </p:spPr>
        <p:txBody>
          <a:bodyPr vert="horz" lIns="91440" tIns="45720" rIns="91440" bIns="45720" rtlCol="0" anchor="ctr">
            <a:normAutofit/>
          </a:bodyPr>
          <a:lstStyle/>
          <a:p>
            <a:pPr algn="ctr"/>
            <a:r>
              <a:rPr lang="en-US" sz="2400" kern="1200">
                <a:solidFill>
                  <a:schemeClr val="tx1">
                    <a:lumMod val="65000"/>
                    <a:lumOff val="35000"/>
                  </a:schemeClr>
                </a:solidFill>
                <a:latin typeface="+mj-lt"/>
                <a:ea typeface="+mj-ea"/>
                <a:cs typeface="+mj-cs"/>
              </a:rPr>
              <a:t>Process Control System Calls</a:t>
            </a:r>
          </a:p>
        </p:txBody>
      </p:sp>
      <p:sp>
        <p:nvSpPr>
          <p:cNvPr id="5" name="TextBox 4">
            <a:extLst>
              <a:ext uri="{FF2B5EF4-FFF2-40B4-BE49-F238E27FC236}">
                <a16:creationId xmlns:a16="http://schemas.microsoft.com/office/drawing/2014/main" id="{DB9A157F-448C-CC22-5D81-136348AB0B79}"/>
              </a:ext>
            </a:extLst>
          </p:cNvPr>
          <p:cNvSpPr txBox="1"/>
          <p:nvPr/>
        </p:nvSpPr>
        <p:spPr>
          <a:xfrm>
            <a:off x="6958856" y="871442"/>
            <a:ext cx="4363748" cy="51151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Problem: A parent process creates a child process that runs another program (e.g., /bin/ls).</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&lt;stdio.h&gt;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&lt;stdlib.h&gt;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&lt;unistd.h&gt;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&lt;sys/wait.h&gt;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int main()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pid _t pid = fork(); // Create a child process</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if (pid &lt; 0)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perror("fork failed");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return 1;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else if (pid == 0)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 Child process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execl("/bin/ls", "ls", NULL); // Execute the "ls" command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perror("execl failed");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exit(1);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else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 Parent process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wait(NULL); // Wait for the child to finish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printf("Child process completed.\n");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return 0;</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a:t>
            </a:r>
          </a:p>
          <a:p>
            <a:pPr indent="-228600">
              <a:lnSpc>
                <a:spcPct val="90000"/>
              </a:lnSpc>
              <a:spcAft>
                <a:spcPts val="600"/>
              </a:spcAft>
              <a:buFont typeface="Arial" panose="020B0604020202020204" pitchFamily="34" charset="0"/>
              <a:buChar char="•"/>
            </a:pPr>
            <a:endParaRPr lang="en-US" sz="800">
              <a:solidFill>
                <a:schemeClr val="tx1">
                  <a:lumMod val="65000"/>
                  <a:lumOff val="35000"/>
                </a:schemeClr>
              </a:solidFill>
            </a:endParaRPr>
          </a:p>
        </p:txBody>
      </p:sp>
    </p:spTree>
    <p:extLst>
      <p:ext uri="{BB962C8B-B14F-4D97-AF65-F5344CB8AC3E}">
        <p14:creationId xmlns:p14="http://schemas.microsoft.com/office/powerpoint/2010/main" val="347972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C00FBC9-E3E6-C5B3-6B61-C9625BEC2789}"/>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E7AC-47D8-8D8B-24B5-E23C15F48A7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a:effectLst/>
              </a:rPr>
              <a:t>File system calls</a:t>
            </a:r>
            <a:br>
              <a:rPr lang="en-US" b="1" i="0">
                <a:effectLst/>
              </a:rPr>
            </a:br>
            <a:endParaRPr lang="en-US"/>
          </a:p>
        </p:txBody>
      </p:sp>
      <p:sp>
        <p:nvSpPr>
          <p:cNvPr id="5" name="TextBox 4">
            <a:extLst>
              <a:ext uri="{FF2B5EF4-FFF2-40B4-BE49-F238E27FC236}">
                <a16:creationId xmlns:a16="http://schemas.microsoft.com/office/drawing/2014/main" id="{3C9AAED2-9F75-24C9-61C3-FADB635D926B}"/>
              </a:ext>
            </a:extLst>
          </p:cNvPr>
          <p:cNvSpPr txBox="1"/>
          <p:nvPr/>
        </p:nvSpPr>
        <p:spPr>
          <a:xfrm>
            <a:off x="1837441" y="1338637"/>
            <a:ext cx="8303443" cy="1277273"/>
          </a:xfrm>
          <a:prstGeom prst="rect">
            <a:avLst/>
          </a:prstGeom>
          <a:noFill/>
        </p:spPr>
        <p:txBody>
          <a:bodyPr wrap="square">
            <a:spAutoFit/>
          </a:bodyPr>
          <a:lstStyle/>
          <a:p>
            <a:pPr>
              <a:spcAft>
                <a:spcPts val="600"/>
              </a:spcAft>
            </a:pPr>
            <a:r>
              <a:rPr lang="en-US" b="0" i="0" dirty="0">
                <a:solidFill>
                  <a:srgbClr val="334155"/>
                </a:solidFill>
                <a:effectLst/>
                <a:latin typeface="ui-sans-serif"/>
              </a:rPr>
              <a:t>The filesystem calls in Linux facilities other programs to interact with the filesystem.</a:t>
            </a:r>
            <a:r>
              <a:rPr lang="en-US" dirty="0"/>
              <a:t> File management system calls handle file operations like opening, reading, writing, and closing files.</a:t>
            </a:r>
            <a:endParaRPr lang="en-US"/>
          </a:p>
          <a:p>
            <a:pPr>
              <a:spcAft>
                <a:spcPts val="600"/>
              </a:spcAft>
            </a:pPr>
            <a:endParaRPr lang="en-IN"/>
          </a:p>
        </p:txBody>
      </p:sp>
      <p:graphicFrame>
        <p:nvGraphicFramePr>
          <p:cNvPr id="14" name="TextBox 7">
            <a:extLst>
              <a:ext uri="{FF2B5EF4-FFF2-40B4-BE49-F238E27FC236}">
                <a16:creationId xmlns:a16="http://schemas.microsoft.com/office/drawing/2014/main" id="{15C763C2-C19D-6417-B231-6FC9ADD8F2BD}"/>
              </a:ext>
            </a:extLst>
          </p:cNvPr>
          <p:cNvGraphicFramePr/>
          <p:nvPr>
            <p:extLst>
              <p:ext uri="{D42A27DB-BD31-4B8C-83A1-F6EECF244321}">
                <p14:modId xmlns:p14="http://schemas.microsoft.com/office/powerpoint/2010/main" val="1535341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98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4EFA09-F0F7-80E1-42C5-1F0A391BBD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File Management System Calls</a:t>
            </a:r>
          </a:p>
        </p:txBody>
      </p:sp>
      <p:sp>
        <p:nvSpPr>
          <p:cNvPr id="7" name="TextBox 6">
            <a:extLst>
              <a:ext uri="{FF2B5EF4-FFF2-40B4-BE49-F238E27FC236}">
                <a16:creationId xmlns:a16="http://schemas.microsoft.com/office/drawing/2014/main" id="{941935C0-3332-7927-476A-1BABF2E3B02E}"/>
              </a:ext>
            </a:extLst>
          </p:cNvPr>
          <p:cNvSpPr txBox="1"/>
          <p:nvPr/>
        </p:nvSpPr>
        <p:spPr>
          <a:xfrm>
            <a:off x="185941" y="4785631"/>
            <a:ext cx="4315400" cy="1740596"/>
          </a:xfrm>
          <a:prstGeom prst="rect">
            <a:avLst/>
          </a:prstGeom>
        </p:spPr>
        <p:txBody>
          <a:bodyPr vert="horz" lIns="91440" tIns="45720" rIns="91440" bIns="45720" rtlCol="0">
            <a:normAutofit/>
          </a:bodyPr>
          <a:lstStyle/>
          <a:p>
            <a:pPr>
              <a:lnSpc>
                <a:spcPct val="90000"/>
              </a:lnSpc>
              <a:spcBef>
                <a:spcPts val="1000"/>
              </a:spcBef>
            </a:pPr>
            <a:r>
              <a:rPr lang="en-US" sz="1400" b="1" kern="1200" dirty="0">
                <a:solidFill>
                  <a:schemeClr val="tx1"/>
                </a:solidFill>
                <a:latin typeface="+mn-lt"/>
                <a:ea typeface="+mn-ea"/>
                <a:cs typeface="+mn-cs"/>
              </a:rPr>
              <a:t>When to Use These Calls?</a:t>
            </a:r>
          </a:p>
          <a:p>
            <a:pPr>
              <a:lnSpc>
                <a:spcPct val="90000"/>
              </a:lnSpc>
              <a:spcBef>
                <a:spcPts val="1000"/>
              </a:spcBef>
            </a:pPr>
            <a:r>
              <a:rPr lang="en-US" sz="1400" b="1" dirty="0"/>
              <a:t>        </a:t>
            </a:r>
            <a:r>
              <a:rPr lang="en-US" sz="1400" b="1" kern="1200" dirty="0">
                <a:solidFill>
                  <a:schemeClr val="tx1"/>
                </a:solidFill>
                <a:latin typeface="+mn-lt"/>
                <a:ea typeface="+mn-ea"/>
                <a:cs typeface="+mn-cs"/>
              </a:rPr>
              <a:t>Use process control calls (fork(), exec(), wait()) when you need to create new processes, run different programs, or manage multiple processes.</a:t>
            </a:r>
          </a:p>
          <a:p>
            <a:pPr>
              <a:lnSpc>
                <a:spcPct val="90000"/>
              </a:lnSpc>
              <a:spcBef>
                <a:spcPts val="1000"/>
              </a:spcBef>
            </a:pPr>
            <a:r>
              <a:rPr lang="en-US" sz="1400" b="1" dirty="0"/>
              <a:t>     </a:t>
            </a:r>
            <a:r>
              <a:rPr lang="en-US" sz="1400" b="1" kern="1200" dirty="0">
                <a:solidFill>
                  <a:schemeClr val="tx1"/>
                </a:solidFill>
                <a:latin typeface="+mn-lt"/>
                <a:ea typeface="+mn-ea"/>
                <a:cs typeface="+mn-cs"/>
              </a:rPr>
              <a:t>Use file management calls (open(), read(), write(), close()) when you need to create, read, or write files programmatically.</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ABE3555-92B3-61CC-4764-8C7176C6ED95}"/>
              </a:ext>
            </a:extLst>
          </p:cNvPr>
          <p:cNvSpPr txBox="1"/>
          <p:nvPr/>
        </p:nvSpPr>
        <p:spPr>
          <a:xfrm>
            <a:off x="5437028" y="0"/>
            <a:ext cx="5637196" cy="6909584"/>
          </a:xfrm>
          <a:prstGeom prst="rect">
            <a:avLst/>
          </a:prstGeom>
          <a:noFill/>
        </p:spPr>
        <p:txBody>
          <a:bodyPr wrap="square">
            <a:spAutoFit/>
          </a:bodyPr>
          <a:lstStyle/>
          <a:p>
            <a:pPr>
              <a:spcAft>
                <a:spcPts val="600"/>
              </a:spcAft>
            </a:pPr>
            <a:r>
              <a:rPr lang="en-IN" sz="900" dirty="0"/>
              <a:t>#include &lt;</a:t>
            </a:r>
            <a:r>
              <a:rPr lang="en-IN" sz="900" dirty="0" err="1"/>
              <a:t>stdio.h</a:t>
            </a:r>
            <a:r>
              <a:rPr lang="en-IN" sz="900" dirty="0"/>
              <a:t>&gt;</a:t>
            </a:r>
          </a:p>
          <a:p>
            <a:pPr>
              <a:spcAft>
                <a:spcPts val="600"/>
              </a:spcAft>
            </a:pPr>
            <a:r>
              <a:rPr lang="en-IN" sz="900" dirty="0"/>
              <a:t>#include &lt;</a:t>
            </a:r>
            <a:r>
              <a:rPr lang="en-IN" sz="900" dirty="0" err="1"/>
              <a:t>stdlib.h</a:t>
            </a:r>
            <a:r>
              <a:rPr lang="en-IN" sz="900" dirty="0"/>
              <a:t>&gt;</a:t>
            </a:r>
          </a:p>
          <a:p>
            <a:pPr>
              <a:spcAft>
                <a:spcPts val="600"/>
              </a:spcAft>
            </a:pPr>
            <a:r>
              <a:rPr lang="en-IN" sz="900" dirty="0"/>
              <a:t>#include &lt;</a:t>
            </a:r>
            <a:r>
              <a:rPr lang="en-IN" sz="900" dirty="0" err="1"/>
              <a:t>fcntl.h</a:t>
            </a:r>
            <a:r>
              <a:rPr lang="en-IN" sz="900" dirty="0"/>
              <a:t>&gt;</a:t>
            </a:r>
          </a:p>
          <a:p>
            <a:pPr>
              <a:spcAft>
                <a:spcPts val="600"/>
              </a:spcAft>
            </a:pPr>
            <a:r>
              <a:rPr lang="en-IN" sz="900" dirty="0"/>
              <a:t>#include &lt;</a:t>
            </a:r>
            <a:r>
              <a:rPr lang="en-IN" sz="900" dirty="0" err="1"/>
              <a:t>unistd.h</a:t>
            </a:r>
            <a:r>
              <a:rPr lang="en-IN" sz="900" dirty="0"/>
              <a:t>&gt;</a:t>
            </a:r>
          </a:p>
          <a:p>
            <a:pPr>
              <a:spcAft>
                <a:spcPts val="600"/>
              </a:spcAft>
            </a:pPr>
            <a:r>
              <a:rPr lang="en-IN" sz="900" dirty="0"/>
              <a:t>int main() {    </a:t>
            </a:r>
          </a:p>
          <a:p>
            <a:pPr>
              <a:spcAft>
                <a:spcPts val="600"/>
              </a:spcAft>
            </a:pPr>
            <a:r>
              <a:rPr lang="en-IN" sz="900" dirty="0"/>
              <a:t>	int </a:t>
            </a:r>
            <a:r>
              <a:rPr lang="en-IN" sz="900" dirty="0" err="1"/>
              <a:t>fd</a:t>
            </a:r>
            <a:r>
              <a:rPr lang="en-IN" sz="900" dirty="0"/>
              <a:t>;    </a:t>
            </a:r>
          </a:p>
          <a:p>
            <a:pPr>
              <a:spcAft>
                <a:spcPts val="600"/>
              </a:spcAft>
            </a:pPr>
            <a:r>
              <a:rPr lang="en-IN" sz="900" dirty="0"/>
              <a:t>	char buffer[50];</a:t>
            </a:r>
          </a:p>
          <a:p>
            <a:pPr>
              <a:spcAft>
                <a:spcPts val="600"/>
              </a:spcAft>
            </a:pPr>
            <a:r>
              <a:rPr lang="en-IN" sz="900" dirty="0"/>
              <a:t>   // Open a file (or create it if it doesn't exist)    </a:t>
            </a:r>
          </a:p>
          <a:p>
            <a:pPr>
              <a:spcAft>
                <a:spcPts val="600"/>
              </a:spcAft>
            </a:pPr>
            <a:r>
              <a:rPr lang="en-IN" sz="900" dirty="0"/>
              <a:t>	</a:t>
            </a:r>
            <a:r>
              <a:rPr lang="en-IN" sz="900" dirty="0" err="1"/>
              <a:t>fd</a:t>
            </a:r>
            <a:r>
              <a:rPr lang="en-IN" sz="900" dirty="0"/>
              <a:t> = open("example.txt", O_CREAT | O_WRONLY, 0644);    </a:t>
            </a:r>
          </a:p>
          <a:p>
            <a:pPr>
              <a:spcAft>
                <a:spcPts val="600"/>
              </a:spcAft>
            </a:pPr>
            <a:r>
              <a:rPr lang="en-IN" sz="900" dirty="0"/>
              <a:t>	if (</a:t>
            </a:r>
            <a:r>
              <a:rPr lang="en-IN" sz="900" dirty="0" err="1"/>
              <a:t>fd</a:t>
            </a:r>
            <a:r>
              <a:rPr lang="en-IN" sz="900" dirty="0"/>
              <a:t> &lt; 0) </a:t>
            </a:r>
          </a:p>
          <a:p>
            <a:pPr>
              <a:spcAft>
                <a:spcPts val="600"/>
              </a:spcAft>
            </a:pPr>
            <a:r>
              <a:rPr lang="en-IN" sz="900" dirty="0"/>
              <a:t>		{        </a:t>
            </a:r>
          </a:p>
          <a:p>
            <a:pPr>
              <a:spcAft>
                <a:spcPts val="600"/>
              </a:spcAft>
            </a:pPr>
            <a:r>
              <a:rPr lang="en-IN" sz="900" dirty="0"/>
              <a:t>		</a:t>
            </a:r>
            <a:r>
              <a:rPr lang="en-IN" sz="900" dirty="0" err="1"/>
              <a:t>perror</a:t>
            </a:r>
            <a:r>
              <a:rPr lang="en-IN" sz="900" dirty="0"/>
              <a:t>("open failed");        </a:t>
            </a:r>
          </a:p>
          <a:p>
            <a:pPr>
              <a:spcAft>
                <a:spcPts val="600"/>
              </a:spcAft>
            </a:pPr>
            <a:r>
              <a:rPr lang="en-IN" sz="900" dirty="0"/>
              <a:t>		return 1;    </a:t>
            </a:r>
          </a:p>
          <a:p>
            <a:pPr>
              <a:spcAft>
                <a:spcPts val="600"/>
              </a:spcAft>
            </a:pPr>
            <a:r>
              <a:rPr lang="en-IN" sz="900" dirty="0"/>
              <a:t>		}</a:t>
            </a:r>
          </a:p>
          <a:p>
            <a:pPr>
              <a:spcAft>
                <a:spcPts val="600"/>
              </a:spcAft>
            </a:pPr>
            <a:r>
              <a:rPr lang="en-IN" sz="900" dirty="0"/>
              <a:t>    // Write to the file    </a:t>
            </a:r>
          </a:p>
          <a:p>
            <a:pPr>
              <a:spcAft>
                <a:spcPts val="600"/>
              </a:spcAft>
            </a:pPr>
            <a:r>
              <a:rPr lang="en-IN" sz="900" dirty="0"/>
              <a:t>	write(</a:t>
            </a:r>
            <a:r>
              <a:rPr lang="en-IN" sz="900" dirty="0" err="1"/>
              <a:t>fd</a:t>
            </a:r>
            <a:r>
              <a:rPr lang="en-IN" sz="900" dirty="0"/>
              <a:t>, "Hello, Unix system calls!", 25);    </a:t>
            </a:r>
          </a:p>
          <a:p>
            <a:pPr>
              <a:spcAft>
                <a:spcPts val="600"/>
              </a:spcAft>
            </a:pPr>
            <a:r>
              <a:rPr lang="en-IN" sz="900" dirty="0"/>
              <a:t>	close(</a:t>
            </a:r>
            <a:r>
              <a:rPr lang="en-IN" sz="900" dirty="0" err="1"/>
              <a:t>fd</a:t>
            </a:r>
            <a:r>
              <a:rPr lang="en-IN" sz="900" dirty="0"/>
              <a:t>);</a:t>
            </a:r>
          </a:p>
          <a:p>
            <a:pPr>
              <a:spcAft>
                <a:spcPts val="600"/>
              </a:spcAft>
            </a:pPr>
            <a:r>
              <a:rPr lang="en-IN" sz="900" dirty="0"/>
              <a:t>    // Reopen file for reading    </a:t>
            </a:r>
          </a:p>
          <a:p>
            <a:pPr>
              <a:spcAft>
                <a:spcPts val="600"/>
              </a:spcAft>
            </a:pPr>
            <a:r>
              <a:rPr lang="en-IN" sz="900" dirty="0"/>
              <a:t>	</a:t>
            </a:r>
            <a:r>
              <a:rPr lang="en-IN" sz="900" dirty="0" err="1"/>
              <a:t>fd</a:t>
            </a:r>
            <a:r>
              <a:rPr lang="en-IN" sz="900" dirty="0"/>
              <a:t> = open("example.txt", O_RDONLY);    </a:t>
            </a:r>
          </a:p>
          <a:p>
            <a:pPr>
              <a:spcAft>
                <a:spcPts val="600"/>
              </a:spcAft>
            </a:pPr>
            <a:r>
              <a:rPr lang="en-IN" sz="900" dirty="0"/>
              <a:t>	if (</a:t>
            </a:r>
            <a:r>
              <a:rPr lang="en-IN" sz="900" dirty="0" err="1"/>
              <a:t>fd</a:t>
            </a:r>
            <a:r>
              <a:rPr lang="en-IN" sz="900" dirty="0"/>
              <a:t> &lt; 0) </a:t>
            </a:r>
          </a:p>
          <a:p>
            <a:pPr>
              <a:spcAft>
                <a:spcPts val="600"/>
              </a:spcAft>
            </a:pPr>
            <a:r>
              <a:rPr lang="en-IN" sz="900" dirty="0"/>
              <a:t>		{        </a:t>
            </a:r>
          </a:p>
          <a:p>
            <a:pPr>
              <a:spcAft>
                <a:spcPts val="600"/>
              </a:spcAft>
            </a:pPr>
            <a:r>
              <a:rPr lang="en-IN" sz="900" dirty="0"/>
              <a:t>		</a:t>
            </a:r>
            <a:r>
              <a:rPr lang="en-IN" sz="900" dirty="0" err="1"/>
              <a:t>perror</a:t>
            </a:r>
            <a:r>
              <a:rPr lang="en-IN" sz="900" dirty="0"/>
              <a:t>("open failed");        </a:t>
            </a:r>
          </a:p>
          <a:p>
            <a:pPr>
              <a:spcAft>
                <a:spcPts val="600"/>
              </a:spcAft>
            </a:pPr>
            <a:r>
              <a:rPr lang="en-IN" sz="900" dirty="0"/>
              <a:t>		return 1;    </a:t>
            </a:r>
          </a:p>
          <a:p>
            <a:pPr>
              <a:spcAft>
                <a:spcPts val="600"/>
              </a:spcAft>
            </a:pPr>
            <a:r>
              <a:rPr lang="en-IN" sz="900" dirty="0"/>
              <a:t>		}</a:t>
            </a:r>
          </a:p>
          <a:p>
            <a:pPr>
              <a:spcAft>
                <a:spcPts val="600"/>
              </a:spcAft>
            </a:pPr>
            <a:r>
              <a:rPr lang="en-IN" sz="900" dirty="0"/>
              <a:t>    // Read from file    </a:t>
            </a:r>
          </a:p>
          <a:p>
            <a:pPr>
              <a:spcAft>
                <a:spcPts val="600"/>
              </a:spcAft>
            </a:pPr>
            <a:r>
              <a:rPr lang="en-IN" sz="900" dirty="0"/>
              <a:t>	read(</a:t>
            </a:r>
            <a:r>
              <a:rPr lang="en-IN" sz="900" dirty="0" err="1"/>
              <a:t>fd</a:t>
            </a:r>
            <a:r>
              <a:rPr lang="en-IN" sz="900" dirty="0"/>
              <a:t>, buffer, 25);    </a:t>
            </a:r>
          </a:p>
          <a:p>
            <a:pPr>
              <a:spcAft>
                <a:spcPts val="600"/>
              </a:spcAft>
            </a:pPr>
            <a:r>
              <a:rPr lang="en-IN" sz="900" dirty="0"/>
              <a:t>	buffer[25] = '\0'; </a:t>
            </a:r>
          </a:p>
          <a:p>
            <a:pPr>
              <a:spcAft>
                <a:spcPts val="600"/>
              </a:spcAft>
            </a:pPr>
            <a:r>
              <a:rPr lang="en-IN" sz="900" dirty="0"/>
              <a:t>   // Null-terminate string    </a:t>
            </a:r>
          </a:p>
          <a:p>
            <a:pPr>
              <a:spcAft>
                <a:spcPts val="600"/>
              </a:spcAft>
            </a:pPr>
            <a:r>
              <a:rPr lang="en-IN" sz="900" dirty="0"/>
              <a:t>	</a:t>
            </a:r>
            <a:r>
              <a:rPr lang="en-IN" sz="900" dirty="0" err="1"/>
              <a:t>printf</a:t>
            </a:r>
            <a:r>
              <a:rPr lang="en-IN" sz="900" dirty="0"/>
              <a:t>("File content: %s\n", buffer);        </a:t>
            </a:r>
          </a:p>
          <a:p>
            <a:pPr>
              <a:spcAft>
                <a:spcPts val="600"/>
              </a:spcAft>
            </a:pPr>
            <a:r>
              <a:rPr lang="en-IN" sz="900" dirty="0"/>
              <a:t>	close(</a:t>
            </a:r>
            <a:r>
              <a:rPr lang="en-IN" sz="900" dirty="0" err="1"/>
              <a:t>fd</a:t>
            </a:r>
            <a:r>
              <a:rPr lang="en-IN" sz="900" dirty="0"/>
              <a:t>);    </a:t>
            </a:r>
          </a:p>
          <a:p>
            <a:pPr>
              <a:spcAft>
                <a:spcPts val="600"/>
              </a:spcAft>
            </a:pPr>
            <a:r>
              <a:rPr lang="en-IN" sz="900" dirty="0"/>
              <a:t>	return 0;</a:t>
            </a:r>
          </a:p>
          <a:p>
            <a:pPr>
              <a:spcAft>
                <a:spcPts val="600"/>
              </a:spcAft>
            </a:pPr>
            <a:r>
              <a:rPr lang="en-IN" sz="900" dirty="0"/>
              <a:t>	}</a:t>
            </a:r>
          </a:p>
        </p:txBody>
      </p:sp>
    </p:spTree>
    <p:extLst>
      <p:ext uri="{BB962C8B-B14F-4D97-AF65-F5344CB8AC3E}">
        <p14:creationId xmlns:p14="http://schemas.microsoft.com/office/powerpoint/2010/main" val="20093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B227-DAA5-2186-126C-F588224EF36E}"/>
              </a:ext>
            </a:extLst>
          </p:cNvPr>
          <p:cNvSpPr>
            <a:spLocks noGrp="1"/>
          </p:cNvSpPr>
          <p:nvPr>
            <p:ph type="title"/>
          </p:nvPr>
        </p:nvSpPr>
        <p:spPr/>
        <p:txBody>
          <a:bodyPr/>
          <a:lstStyle/>
          <a:p>
            <a:r>
              <a:rPr lang="en-IN" b="1" i="0">
                <a:effectLst/>
                <a:latin typeface="ui-sans-serif"/>
              </a:rPr>
              <a:t>Network system calls</a:t>
            </a:r>
            <a:br>
              <a:rPr lang="en-IN" b="1" i="0">
                <a:effectLst/>
                <a:latin typeface="ui-sans-serif"/>
              </a:rPr>
            </a:br>
            <a:endParaRPr lang="en-IN" dirty="0"/>
          </a:p>
        </p:txBody>
      </p:sp>
      <p:sp>
        <p:nvSpPr>
          <p:cNvPr id="5" name="TextBox 4">
            <a:extLst>
              <a:ext uri="{FF2B5EF4-FFF2-40B4-BE49-F238E27FC236}">
                <a16:creationId xmlns:a16="http://schemas.microsoft.com/office/drawing/2014/main" id="{1135D509-E5CF-1B1B-B0D4-914D9B0F90C5}"/>
              </a:ext>
            </a:extLst>
          </p:cNvPr>
          <p:cNvSpPr txBox="1"/>
          <p:nvPr/>
        </p:nvSpPr>
        <p:spPr>
          <a:xfrm>
            <a:off x="1749457" y="1452418"/>
            <a:ext cx="8997100" cy="646331"/>
          </a:xfrm>
          <a:prstGeom prst="rect">
            <a:avLst/>
          </a:prstGeom>
          <a:noFill/>
        </p:spPr>
        <p:txBody>
          <a:bodyPr wrap="square">
            <a:spAutoFit/>
          </a:bodyPr>
          <a:lstStyle/>
          <a:p>
            <a:r>
              <a:rPr lang="en-US" dirty="0"/>
              <a:t>The network system calls are used to manage networks, send/receive data, resolve network addresses, etc.</a:t>
            </a:r>
            <a:endParaRPr lang="en-IN" dirty="0"/>
          </a:p>
        </p:txBody>
      </p:sp>
      <p:graphicFrame>
        <p:nvGraphicFramePr>
          <p:cNvPr id="10" name="TextBox 6">
            <a:extLst>
              <a:ext uri="{FF2B5EF4-FFF2-40B4-BE49-F238E27FC236}">
                <a16:creationId xmlns:a16="http://schemas.microsoft.com/office/drawing/2014/main" id="{585CB68F-9BB6-5DA5-10FD-A2241D3592FE}"/>
              </a:ext>
            </a:extLst>
          </p:cNvPr>
          <p:cNvGraphicFramePr/>
          <p:nvPr/>
        </p:nvGraphicFramePr>
        <p:xfrm>
          <a:off x="838200" y="2551761"/>
          <a:ext cx="10304282"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22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3410-C1B2-CE7C-7AB6-F8836A38BFD1}"/>
              </a:ext>
            </a:extLst>
          </p:cNvPr>
          <p:cNvSpPr>
            <a:spLocks noGrp="1"/>
          </p:cNvSpPr>
          <p:nvPr>
            <p:ph type="title"/>
          </p:nvPr>
        </p:nvSpPr>
        <p:spPr>
          <a:xfrm>
            <a:off x="0" y="644819"/>
            <a:ext cx="8196713" cy="1325563"/>
          </a:xfrm>
        </p:spPr>
        <p:txBody>
          <a:bodyPr>
            <a:normAutofit/>
          </a:bodyPr>
          <a:lstStyle/>
          <a:p>
            <a:r>
              <a:rPr lang="en-US" sz="2800" dirty="0"/>
              <a:t>Communication System Calls</a:t>
            </a:r>
            <a:br>
              <a:rPr lang="en-US" sz="1600" dirty="0"/>
            </a:br>
            <a:endParaRPr lang="en-IN" sz="1600" dirty="0"/>
          </a:p>
        </p:txBody>
      </p:sp>
      <p:sp>
        <p:nvSpPr>
          <p:cNvPr id="5" name="TextBox 4">
            <a:extLst>
              <a:ext uri="{FF2B5EF4-FFF2-40B4-BE49-F238E27FC236}">
                <a16:creationId xmlns:a16="http://schemas.microsoft.com/office/drawing/2014/main" id="{2FC2187C-95DD-9A25-3E5E-27B2CB33B788}"/>
              </a:ext>
            </a:extLst>
          </p:cNvPr>
          <p:cNvSpPr txBox="1"/>
          <p:nvPr/>
        </p:nvSpPr>
        <p:spPr>
          <a:xfrm>
            <a:off x="269506" y="1666468"/>
            <a:ext cx="5826493"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Inter-process communication (IPC) system calls allow processes to communicate with each other. Methods include pipes, message queues, shared memory, and sockets.</a:t>
            </a:r>
          </a:p>
        </p:txBody>
      </p:sp>
      <p:sp>
        <p:nvSpPr>
          <p:cNvPr id="7" name="TextBox 6">
            <a:extLst>
              <a:ext uri="{FF2B5EF4-FFF2-40B4-BE49-F238E27FC236}">
                <a16:creationId xmlns:a16="http://schemas.microsoft.com/office/drawing/2014/main" id="{20EE3B18-78BA-6D0B-6695-918B5013CD23}"/>
              </a:ext>
            </a:extLst>
          </p:cNvPr>
          <p:cNvSpPr txBox="1"/>
          <p:nvPr/>
        </p:nvSpPr>
        <p:spPr>
          <a:xfrm>
            <a:off x="6330216" y="117693"/>
            <a:ext cx="5726232" cy="674030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dirty="0"/>
              <a:t>Example Scenario: Using pipe() for Communication Between Parent and Child Process</a:t>
            </a:r>
          </a:p>
          <a:p>
            <a:endParaRPr lang="en-IN" dirty="0"/>
          </a:p>
          <a:p>
            <a:r>
              <a:rPr lang="en-IN" dirty="0"/>
              <a:t>#include &lt;</a:t>
            </a:r>
            <a:r>
              <a:rPr lang="en-IN" dirty="0" err="1"/>
              <a:t>stdio.h</a:t>
            </a:r>
            <a:r>
              <a:rPr lang="en-IN" dirty="0"/>
              <a:t>&gt;#include &lt;</a:t>
            </a:r>
            <a:r>
              <a:rPr lang="en-IN" dirty="0" err="1"/>
              <a:t>unistd.h</a:t>
            </a:r>
            <a:r>
              <a:rPr lang="en-IN" dirty="0"/>
              <a:t>&gt;</a:t>
            </a:r>
          </a:p>
          <a:p>
            <a:r>
              <a:rPr lang="en-IN" dirty="0"/>
              <a:t>int main() </a:t>
            </a:r>
          </a:p>
          <a:p>
            <a:r>
              <a:rPr lang="en-IN" dirty="0"/>
              <a:t>   {    </a:t>
            </a:r>
          </a:p>
          <a:p>
            <a:r>
              <a:rPr lang="en-IN" dirty="0"/>
              <a:t>	int </a:t>
            </a:r>
            <a:r>
              <a:rPr lang="en-IN" dirty="0" err="1"/>
              <a:t>fd</a:t>
            </a:r>
            <a:r>
              <a:rPr lang="en-IN" dirty="0"/>
              <a:t>[2];    </a:t>
            </a:r>
          </a:p>
          <a:p>
            <a:r>
              <a:rPr lang="en-IN" dirty="0"/>
              <a:t>	char buffer[100];    </a:t>
            </a:r>
          </a:p>
          <a:p>
            <a:r>
              <a:rPr lang="en-IN" dirty="0"/>
              <a:t>	pipe(</a:t>
            </a:r>
            <a:r>
              <a:rPr lang="en-IN" dirty="0" err="1"/>
              <a:t>fd</a:t>
            </a:r>
            <a:r>
              <a:rPr lang="en-IN" dirty="0"/>
              <a:t>);  // Create a pipe</a:t>
            </a:r>
          </a:p>
          <a:p>
            <a:r>
              <a:rPr lang="en-IN" dirty="0"/>
              <a:t>    	if (fork() == 0) </a:t>
            </a:r>
          </a:p>
          <a:p>
            <a:r>
              <a:rPr lang="en-IN" dirty="0"/>
              <a:t>	{  </a:t>
            </a:r>
          </a:p>
          <a:p>
            <a:r>
              <a:rPr lang="en-IN" dirty="0"/>
              <a:t>	// Child process        </a:t>
            </a:r>
          </a:p>
          <a:p>
            <a:r>
              <a:rPr lang="en-IN" dirty="0"/>
              <a:t>	close(</a:t>
            </a:r>
            <a:r>
              <a:rPr lang="en-IN" dirty="0" err="1"/>
              <a:t>fd</a:t>
            </a:r>
            <a:r>
              <a:rPr lang="en-IN" dirty="0"/>
              <a:t>[1]);  // Close write end        </a:t>
            </a:r>
          </a:p>
          <a:p>
            <a:r>
              <a:rPr lang="en-IN" dirty="0"/>
              <a:t>	read(</a:t>
            </a:r>
            <a:r>
              <a:rPr lang="en-IN" dirty="0" err="1"/>
              <a:t>fd</a:t>
            </a:r>
            <a:r>
              <a:rPr lang="en-IN" dirty="0"/>
              <a:t>[0], buffer, </a:t>
            </a:r>
            <a:r>
              <a:rPr lang="en-IN" dirty="0" err="1"/>
              <a:t>sizeof</a:t>
            </a:r>
            <a:r>
              <a:rPr lang="en-IN" dirty="0"/>
              <a:t>(buffer));        </a:t>
            </a:r>
          </a:p>
          <a:p>
            <a:r>
              <a:rPr lang="en-IN" dirty="0"/>
              <a:t>	</a:t>
            </a:r>
            <a:r>
              <a:rPr lang="en-IN" dirty="0" err="1"/>
              <a:t>printf</a:t>
            </a:r>
            <a:r>
              <a:rPr lang="en-IN" dirty="0"/>
              <a:t>("Child received: %s\n", buffer);    </a:t>
            </a:r>
          </a:p>
          <a:p>
            <a:r>
              <a:rPr lang="en-IN" dirty="0"/>
              <a:t>	} </a:t>
            </a:r>
          </a:p>
          <a:p>
            <a:r>
              <a:rPr lang="en-IN" dirty="0"/>
              <a:t>	else {  </a:t>
            </a:r>
          </a:p>
          <a:p>
            <a:r>
              <a:rPr lang="en-IN" dirty="0"/>
              <a:t>	// Parent process        </a:t>
            </a:r>
          </a:p>
          <a:p>
            <a:r>
              <a:rPr lang="en-IN" dirty="0"/>
              <a:t>	close(</a:t>
            </a:r>
            <a:r>
              <a:rPr lang="en-IN" dirty="0" err="1"/>
              <a:t>fd</a:t>
            </a:r>
            <a:r>
              <a:rPr lang="en-IN" dirty="0"/>
              <a:t>[0]);  </a:t>
            </a:r>
          </a:p>
          <a:p>
            <a:r>
              <a:rPr lang="en-IN" dirty="0"/>
              <a:t>	// Close read end        </a:t>
            </a:r>
          </a:p>
          <a:p>
            <a:r>
              <a:rPr lang="en-IN" dirty="0"/>
              <a:t>	write(</a:t>
            </a:r>
            <a:r>
              <a:rPr lang="en-IN" dirty="0" err="1"/>
              <a:t>fd</a:t>
            </a:r>
            <a:r>
              <a:rPr lang="en-IN" dirty="0"/>
              <a:t>[1], "Hello from Parent", 18);    </a:t>
            </a:r>
          </a:p>
          <a:p>
            <a:r>
              <a:rPr lang="en-IN" dirty="0"/>
              <a:t>	}    </a:t>
            </a:r>
          </a:p>
          <a:p>
            <a:r>
              <a:rPr lang="en-IN" dirty="0"/>
              <a:t>  return 0;</a:t>
            </a:r>
          </a:p>
          <a:p>
            <a:r>
              <a:rPr lang="en-IN" dirty="0"/>
              <a:t>}</a:t>
            </a:r>
          </a:p>
        </p:txBody>
      </p:sp>
      <p:sp>
        <p:nvSpPr>
          <p:cNvPr id="9" name="TextBox 8">
            <a:extLst>
              <a:ext uri="{FF2B5EF4-FFF2-40B4-BE49-F238E27FC236}">
                <a16:creationId xmlns:a16="http://schemas.microsoft.com/office/drawing/2014/main" id="{E2E7BD1B-CFAE-51A5-E353-59FEC043D6CE}"/>
              </a:ext>
            </a:extLst>
          </p:cNvPr>
          <p:cNvSpPr txBox="1"/>
          <p:nvPr/>
        </p:nvSpPr>
        <p:spPr>
          <a:xfrm>
            <a:off x="372980" y="3109260"/>
            <a:ext cx="5723020" cy="1477328"/>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Where to Use?</a:t>
            </a:r>
          </a:p>
          <a:p>
            <a:pPr marL="285750" indent="-285750">
              <a:buFont typeface="Arial" panose="020B0604020202020204" pitchFamily="34" charset="0"/>
              <a:buChar char="•"/>
            </a:pPr>
            <a:r>
              <a:rPr lang="en-US" dirty="0"/>
              <a:t>Parent-child process communication</a:t>
            </a:r>
          </a:p>
          <a:p>
            <a:pPr marL="285750" indent="-285750">
              <a:buFont typeface="Arial" panose="020B0604020202020204" pitchFamily="34" charset="0"/>
              <a:buChar char="•"/>
            </a:pPr>
            <a:r>
              <a:rPr lang="en-US" dirty="0"/>
              <a:t>Message passing between unrelated processes</a:t>
            </a:r>
          </a:p>
          <a:p>
            <a:pPr marL="285750" indent="-285750">
              <a:buFont typeface="Arial" panose="020B0604020202020204" pitchFamily="34" charset="0"/>
              <a:buChar char="•"/>
            </a:pPr>
            <a:r>
              <a:rPr lang="en-US" dirty="0"/>
              <a:t>Network communication</a:t>
            </a:r>
          </a:p>
          <a:p>
            <a:endParaRPr lang="en-US" dirty="0"/>
          </a:p>
        </p:txBody>
      </p:sp>
      <p:sp>
        <p:nvSpPr>
          <p:cNvPr id="11" name="TextBox 10">
            <a:extLst>
              <a:ext uri="{FF2B5EF4-FFF2-40B4-BE49-F238E27FC236}">
                <a16:creationId xmlns:a16="http://schemas.microsoft.com/office/drawing/2014/main" id="{6E891048-91F8-14D5-5089-D1BB6BEF9719}"/>
              </a:ext>
            </a:extLst>
          </p:cNvPr>
          <p:cNvSpPr txBox="1"/>
          <p:nvPr/>
        </p:nvSpPr>
        <p:spPr>
          <a:xfrm>
            <a:off x="372980" y="4829051"/>
            <a:ext cx="572302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Why Needed in Real-Time?</a:t>
            </a:r>
          </a:p>
          <a:p>
            <a:pPr marL="285750" indent="-285750">
              <a:buFont typeface="Arial" panose="020B0604020202020204" pitchFamily="34" charset="0"/>
              <a:buChar char="•"/>
            </a:pPr>
            <a:r>
              <a:rPr lang="en-US" dirty="0"/>
              <a:t>Used in chat applications</a:t>
            </a:r>
          </a:p>
          <a:p>
            <a:pPr marL="285750" indent="-285750">
              <a:buFont typeface="Arial" panose="020B0604020202020204" pitchFamily="34" charset="0"/>
              <a:buChar char="•"/>
            </a:pPr>
            <a:r>
              <a:rPr lang="en-US" dirty="0"/>
              <a:t>Essential for client-server models</a:t>
            </a:r>
          </a:p>
          <a:p>
            <a:pPr marL="285750" indent="-285750">
              <a:buFont typeface="Arial" panose="020B0604020202020204" pitchFamily="34" charset="0"/>
              <a:buChar char="•"/>
            </a:pPr>
            <a:r>
              <a:rPr lang="en-US" dirty="0"/>
              <a:t>Helps in multi-process programming</a:t>
            </a:r>
          </a:p>
        </p:txBody>
      </p:sp>
    </p:spTree>
    <p:extLst>
      <p:ext uri="{BB962C8B-B14F-4D97-AF65-F5344CB8AC3E}">
        <p14:creationId xmlns:p14="http://schemas.microsoft.com/office/powerpoint/2010/main" val="46989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0A28C-9149-F778-12B4-BEBFC6D53CCE}"/>
              </a:ext>
            </a:extLst>
          </p:cNvPr>
          <p:cNvSpPr>
            <a:spLocks noGrp="1"/>
          </p:cNvSpPr>
          <p:nvPr>
            <p:ph type="title"/>
          </p:nvPr>
        </p:nvSpPr>
        <p:spPr>
          <a:xfrm>
            <a:off x="1043818" y="743368"/>
            <a:ext cx="4036334" cy="2387600"/>
          </a:xfrm>
        </p:spPr>
        <p:txBody>
          <a:bodyPr vert="horz" lIns="91440" tIns="45720" rIns="91440" bIns="45720" rtlCol="0" anchor="t">
            <a:normAutofit/>
          </a:bodyPr>
          <a:lstStyle/>
          <a:p>
            <a:r>
              <a:rPr lang="en-US" sz="3800" b="1" i="0" kern="1200" dirty="0">
                <a:solidFill>
                  <a:schemeClr val="tx1"/>
                </a:solidFill>
                <a:effectLst/>
                <a:latin typeface="+mj-lt"/>
                <a:ea typeface="+mj-ea"/>
                <a:cs typeface="+mj-cs"/>
              </a:rPr>
              <a:t>Device management system calls</a:t>
            </a:r>
            <a:br>
              <a:rPr lang="en-US" sz="3800" b="1" i="0" kern="1200" dirty="0">
                <a:solidFill>
                  <a:schemeClr val="tx1"/>
                </a:solidFill>
                <a:effectLst/>
                <a:latin typeface="+mj-lt"/>
                <a:ea typeface="+mj-ea"/>
                <a:cs typeface="+mj-cs"/>
              </a:rPr>
            </a:br>
            <a:endParaRPr lang="en-US" sz="3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CC4A8087-EACE-8E09-9DBB-E6E718ED4207}"/>
              </a:ext>
            </a:extLst>
          </p:cNvPr>
          <p:cNvSpPr txBox="1"/>
          <p:nvPr/>
        </p:nvSpPr>
        <p:spPr>
          <a:xfrm>
            <a:off x="975527" y="2984992"/>
            <a:ext cx="4036333" cy="1709849"/>
          </a:xfrm>
          <a:prstGeom prst="rect">
            <a:avLst/>
          </a:prstGeom>
        </p:spPr>
        <p:txBody>
          <a:bodyPr vert="horz" lIns="91440" tIns="45720" rIns="91440" bIns="45720" rtlCol="0" anchor="b">
            <a:normAutofit/>
          </a:bodyPr>
          <a:lstStyle/>
          <a:p>
            <a:pPr>
              <a:lnSpc>
                <a:spcPct val="90000"/>
              </a:lnSpc>
              <a:spcBef>
                <a:spcPts val="1000"/>
              </a:spcBef>
            </a:pPr>
            <a:r>
              <a:rPr lang="en-US" sz="1100" kern="1200" dirty="0" err="1">
                <a:solidFill>
                  <a:schemeClr val="tx1"/>
                </a:solidFill>
                <a:latin typeface="+mn-lt"/>
                <a:ea typeface="+mn-ea"/>
                <a:cs typeface="+mn-cs"/>
              </a:rPr>
              <a:t>ioctl</a:t>
            </a:r>
            <a:r>
              <a:rPr lang="en-US" sz="1100" kern="1200" dirty="0">
                <a:solidFill>
                  <a:schemeClr val="tx1"/>
                </a:solidFill>
                <a:latin typeface="+mn-lt"/>
                <a:ea typeface="+mn-ea"/>
                <a:cs typeface="+mn-cs"/>
              </a:rPr>
              <a:t>(): It is used to send control commands to the connected devices. Think of you controlling a robotic arm using a computer! Yep, that's how it is used.</a:t>
            </a:r>
          </a:p>
          <a:p>
            <a:pPr>
              <a:lnSpc>
                <a:spcPct val="90000"/>
              </a:lnSpc>
              <a:spcBef>
                <a:spcPts val="1000"/>
              </a:spcBef>
            </a:pPr>
            <a:endParaRPr lang="en-US" sz="1100" kern="1200" dirty="0">
              <a:solidFill>
                <a:schemeClr val="tx1"/>
              </a:solidFill>
              <a:latin typeface="+mn-lt"/>
              <a:ea typeface="+mn-ea"/>
              <a:cs typeface="+mn-cs"/>
            </a:endParaRPr>
          </a:p>
          <a:p>
            <a:pPr>
              <a:lnSpc>
                <a:spcPct val="90000"/>
              </a:lnSpc>
              <a:spcBef>
                <a:spcPts val="1000"/>
              </a:spcBef>
            </a:pPr>
            <a:r>
              <a:rPr lang="en-US" sz="1100" kern="1200" dirty="0" err="1">
                <a:solidFill>
                  <a:schemeClr val="tx1"/>
                </a:solidFill>
                <a:latin typeface="+mn-lt"/>
                <a:ea typeface="+mn-ea"/>
                <a:cs typeface="+mn-cs"/>
              </a:rPr>
              <a:t>mmap</a:t>
            </a:r>
            <a:r>
              <a:rPr lang="en-US" sz="1100" kern="1200" dirty="0">
                <a:solidFill>
                  <a:schemeClr val="tx1"/>
                </a:solidFill>
                <a:latin typeface="+mn-lt"/>
                <a:ea typeface="+mn-ea"/>
                <a:cs typeface="+mn-cs"/>
              </a:rPr>
              <a:t>(): It is used to map the partition of a file into the memory of the own process. This results in direct access to the memory-mapped data as if it was a part of the process's own memory.</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3A7EB8-EAFF-A0FC-F839-9277A5A0AEF4}"/>
              </a:ext>
            </a:extLst>
          </p:cNvPr>
          <p:cNvSpPr txBox="1"/>
          <p:nvPr/>
        </p:nvSpPr>
        <p:spPr>
          <a:xfrm>
            <a:off x="6149498" y="1345864"/>
            <a:ext cx="4744027" cy="3647152"/>
          </a:xfrm>
          <a:prstGeom prst="rect">
            <a:avLst/>
          </a:prstGeom>
          <a:noFill/>
        </p:spPr>
        <p:txBody>
          <a:bodyPr wrap="square">
            <a:spAutoFit/>
          </a:bodyPr>
          <a:lstStyle/>
          <a:p>
            <a:pPr>
              <a:spcAft>
                <a:spcPts val="600"/>
              </a:spcAft>
            </a:pPr>
            <a:r>
              <a:rPr lang="en-US" b="0" i="0" dirty="0">
                <a:solidFill>
                  <a:srgbClr val="334155"/>
                </a:solidFill>
                <a:effectLst/>
                <a:latin typeface="ui-sans-serif"/>
              </a:rPr>
              <a:t>The device management system calls are used to manage devices that are connected to your system. In simple terms, the device management system calls provides a way to read/write data, and control and configure those devices.</a:t>
            </a:r>
          </a:p>
          <a:p>
            <a:pPr>
              <a:spcAft>
                <a:spcPts val="600"/>
              </a:spcAft>
            </a:pPr>
            <a:endParaRPr lang="en-US" b="0" i="0" dirty="0">
              <a:solidFill>
                <a:srgbClr val="334155"/>
              </a:solidFill>
              <a:effectLst/>
              <a:latin typeface="ui-sans-serif"/>
            </a:endParaRPr>
          </a:p>
          <a:p>
            <a:pPr>
              <a:spcAft>
                <a:spcPts val="600"/>
              </a:spcAft>
            </a:pPr>
            <a:r>
              <a:rPr lang="en-US" dirty="0">
                <a:solidFill>
                  <a:srgbClr val="334155"/>
                </a:solidFill>
                <a:latin typeface="ui-sans-serif"/>
              </a:rPr>
              <a:t>Device management system calls are used to interact with hardware devices like hard drives, printers, USB devices, etc. The kernel provides a uniform interface to access these devices via device files (found in /dev/).</a:t>
            </a:r>
          </a:p>
          <a:p>
            <a:pPr>
              <a:spcAft>
                <a:spcPts val="600"/>
              </a:spcAft>
            </a:pPr>
            <a:endParaRPr lang="en-IN" dirty="0"/>
          </a:p>
        </p:txBody>
      </p:sp>
    </p:spTree>
    <p:extLst>
      <p:ext uri="{BB962C8B-B14F-4D97-AF65-F5344CB8AC3E}">
        <p14:creationId xmlns:p14="http://schemas.microsoft.com/office/powerpoint/2010/main" val="386839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491F-1385-6284-92F6-87171A34F875}"/>
              </a:ext>
            </a:extLst>
          </p:cNvPr>
          <p:cNvSpPr>
            <a:spLocks noGrp="1"/>
          </p:cNvSpPr>
          <p:nvPr>
            <p:ph type="title"/>
          </p:nvPr>
        </p:nvSpPr>
        <p:spPr>
          <a:xfrm>
            <a:off x="626443" y="-172156"/>
            <a:ext cx="4565956" cy="2839273"/>
          </a:xfrm>
        </p:spPr>
        <p:txBody>
          <a:bodyPr vert="horz" lIns="91440" tIns="45720" rIns="91440" bIns="45720" rtlCol="0" anchor="b">
            <a:normAutofit/>
          </a:bodyPr>
          <a:lstStyle/>
          <a:p>
            <a:r>
              <a:rPr lang="en-US" sz="4000" dirty="0"/>
              <a:t>Device Management System Calls in Unix/Linux</a:t>
            </a:r>
            <a:br>
              <a:rPr lang="en-US" sz="4000" dirty="0"/>
            </a:br>
            <a:endParaRPr lang="en-US" sz="4000" dirty="0"/>
          </a:p>
        </p:txBody>
      </p:sp>
      <p:sp>
        <p:nvSpPr>
          <p:cNvPr id="7" name="TextBox 6">
            <a:extLst>
              <a:ext uri="{FF2B5EF4-FFF2-40B4-BE49-F238E27FC236}">
                <a16:creationId xmlns:a16="http://schemas.microsoft.com/office/drawing/2014/main" id="{8A53B406-F5A0-B346-01D6-27CBDDFBDECC}"/>
              </a:ext>
            </a:extLst>
          </p:cNvPr>
          <p:cNvSpPr txBox="1"/>
          <p:nvPr/>
        </p:nvSpPr>
        <p:spPr>
          <a:xfrm>
            <a:off x="301592" y="4359797"/>
            <a:ext cx="4565956" cy="1400607"/>
          </a:xfrm>
          <a:prstGeom prst="rect">
            <a:avLst/>
          </a:prstGeom>
        </p:spPr>
        <p:txBody>
          <a:bodyPr vert="horz" lIns="91440" tIns="45720" rIns="91440" bIns="45720" rtlCol="0">
            <a:normAutofit/>
          </a:bodyPr>
          <a:lstStyle/>
          <a:p>
            <a:pPr>
              <a:lnSpc>
                <a:spcPct val="90000"/>
              </a:lnSpc>
              <a:spcBef>
                <a:spcPts val="1000"/>
              </a:spcBef>
            </a:pPr>
            <a:r>
              <a:rPr lang="en-US" sz="1600" dirty="0"/>
              <a:t>Where to Use?</a:t>
            </a:r>
          </a:p>
          <a:p>
            <a:pPr>
              <a:lnSpc>
                <a:spcPct val="90000"/>
              </a:lnSpc>
              <a:spcBef>
                <a:spcPts val="1000"/>
              </a:spcBef>
            </a:pPr>
            <a:r>
              <a:rPr lang="en-US" sz="1600" dirty="0"/>
              <a:t>         </a:t>
            </a:r>
            <a:r>
              <a:rPr lang="en-US" sz="1600" dirty="0" err="1"/>
              <a:t>i</a:t>
            </a:r>
            <a:r>
              <a:rPr lang="en-US" sz="1600" dirty="0"/>
              <a:t>) Getting terminal screen size dynamically</a:t>
            </a:r>
          </a:p>
          <a:p>
            <a:pPr>
              <a:lnSpc>
                <a:spcPct val="90000"/>
              </a:lnSpc>
              <a:spcBef>
                <a:spcPts val="1000"/>
              </a:spcBef>
            </a:pPr>
            <a:r>
              <a:rPr lang="en-US" sz="1600" dirty="0"/>
              <a:t>        ii) Managing device drivers</a:t>
            </a:r>
          </a:p>
          <a:p>
            <a:pPr>
              <a:lnSpc>
                <a:spcPct val="90000"/>
              </a:lnSpc>
              <a:spcBef>
                <a:spcPts val="1000"/>
              </a:spcBef>
            </a:pPr>
            <a:r>
              <a:rPr lang="en-US" sz="1600" dirty="0"/>
              <a:t>       iii) Controlling disk operations</a:t>
            </a:r>
          </a:p>
        </p:txBody>
      </p:sp>
      <p:grpSp>
        <p:nvGrpSpPr>
          <p:cNvPr id="24" name="Group 23">
            <a:extLst>
              <a:ext uri="{FF2B5EF4-FFF2-40B4-BE49-F238E27FC236}">
                <a16:creationId xmlns:a16="http://schemas.microsoft.com/office/drawing/2014/main" id="{74ACBD06-6985-FD55-B568-2D12BE94C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7" name="Rectangle 16">
              <a:extLst>
                <a:ext uri="{FF2B5EF4-FFF2-40B4-BE49-F238E27FC236}">
                  <a16:creationId xmlns:a16="http://schemas.microsoft.com/office/drawing/2014/main" id="{5BEDBCB9-ADBE-3404-1252-175085C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C028D7-9C46-128D-CDF7-B32F79FA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D6B3FFB8-DAC9-8C1A-299C-A5803ADBA6FD}"/>
              </a:ext>
            </a:extLst>
          </p:cNvPr>
          <p:cNvSpPr txBox="1"/>
          <p:nvPr/>
        </p:nvSpPr>
        <p:spPr>
          <a:xfrm>
            <a:off x="5904298" y="843677"/>
            <a:ext cx="6097604" cy="5170646"/>
          </a:xfrm>
          <a:prstGeom prst="rect">
            <a:avLst/>
          </a:prstGeom>
          <a:noFill/>
        </p:spPr>
        <p:txBody>
          <a:bodyPr wrap="square">
            <a:spAutoFit/>
          </a:bodyPr>
          <a:lstStyle/>
          <a:p>
            <a:pPr>
              <a:spcAft>
                <a:spcPts val="600"/>
              </a:spcAft>
            </a:pPr>
            <a:r>
              <a:rPr lang="en-IN" dirty="0"/>
              <a:t>Example Scenario: Getting Terminal Window Size using </a:t>
            </a:r>
            <a:r>
              <a:rPr lang="en-IN" dirty="0" err="1"/>
              <a:t>ioctl</a:t>
            </a:r>
            <a:r>
              <a:rPr lang="en-IN" dirty="0"/>
              <a:t>()</a:t>
            </a:r>
          </a:p>
          <a:p>
            <a:pPr>
              <a:spcAft>
                <a:spcPts val="600"/>
              </a:spcAft>
            </a:pPr>
            <a:endParaRPr lang="en-IN" dirty="0"/>
          </a:p>
          <a:p>
            <a:pPr>
              <a:spcAft>
                <a:spcPts val="600"/>
              </a:spcAft>
            </a:pPr>
            <a:r>
              <a:rPr lang="en-IN" dirty="0"/>
              <a:t>#include &lt;</a:t>
            </a:r>
            <a:r>
              <a:rPr lang="en-IN" dirty="0" err="1"/>
              <a:t>stdio.h</a:t>
            </a:r>
            <a:r>
              <a:rPr lang="en-IN" dirty="0"/>
              <a:t>&gt;</a:t>
            </a:r>
          </a:p>
          <a:p>
            <a:pPr>
              <a:spcAft>
                <a:spcPts val="600"/>
              </a:spcAft>
            </a:pPr>
            <a:r>
              <a:rPr lang="en-IN" dirty="0"/>
              <a:t>#include &lt;sys/</a:t>
            </a:r>
            <a:r>
              <a:rPr lang="en-IN" dirty="0" err="1"/>
              <a:t>ioctl.h</a:t>
            </a:r>
            <a:r>
              <a:rPr lang="en-IN" dirty="0"/>
              <a:t>&gt;</a:t>
            </a:r>
          </a:p>
          <a:p>
            <a:pPr>
              <a:spcAft>
                <a:spcPts val="600"/>
              </a:spcAft>
            </a:pPr>
            <a:r>
              <a:rPr lang="en-IN" dirty="0"/>
              <a:t>#include &lt;</a:t>
            </a:r>
            <a:r>
              <a:rPr lang="en-IN" dirty="0" err="1"/>
              <a:t>unistd.h</a:t>
            </a:r>
            <a:r>
              <a:rPr lang="en-IN" dirty="0"/>
              <a:t>&gt;</a:t>
            </a:r>
          </a:p>
          <a:p>
            <a:pPr>
              <a:spcAft>
                <a:spcPts val="600"/>
              </a:spcAft>
            </a:pPr>
            <a:r>
              <a:rPr lang="en-IN" dirty="0"/>
              <a:t>int main() </a:t>
            </a:r>
          </a:p>
          <a:p>
            <a:pPr>
              <a:spcAft>
                <a:spcPts val="600"/>
              </a:spcAft>
            </a:pPr>
            <a:r>
              <a:rPr lang="en-IN" dirty="0"/>
              <a:t> {    </a:t>
            </a:r>
          </a:p>
          <a:p>
            <a:pPr>
              <a:spcAft>
                <a:spcPts val="600"/>
              </a:spcAft>
            </a:pPr>
            <a:r>
              <a:rPr lang="en-IN" dirty="0"/>
              <a:t>   struct </a:t>
            </a:r>
            <a:r>
              <a:rPr lang="en-IN" dirty="0" err="1"/>
              <a:t>winsize</a:t>
            </a:r>
            <a:r>
              <a:rPr lang="en-IN" dirty="0"/>
              <a:t> w;    </a:t>
            </a:r>
          </a:p>
          <a:p>
            <a:pPr>
              <a:spcAft>
                <a:spcPts val="600"/>
              </a:spcAft>
            </a:pPr>
            <a:r>
              <a:rPr lang="en-IN" dirty="0"/>
              <a:t>   </a:t>
            </a:r>
            <a:r>
              <a:rPr lang="en-IN" dirty="0" err="1"/>
              <a:t>ioctl</a:t>
            </a:r>
            <a:r>
              <a:rPr lang="en-IN" dirty="0"/>
              <a:t>(STDOUT_FILENO, TIOCGWINSZ, &amp;w); </a:t>
            </a:r>
          </a:p>
          <a:p>
            <a:pPr>
              <a:spcAft>
                <a:spcPts val="600"/>
              </a:spcAft>
            </a:pPr>
            <a:r>
              <a:rPr lang="en-IN" dirty="0"/>
              <a:t>   // Get terminal size    </a:t>
            </a:r>
          </a:p>
          <a:p>
            <a:pPr>
              <a:spcAft>
                <a:spcPts val="600"/>
              </a:spcAft>
            </a:pPr>
            <a:r>
              <a:rPr lang="en-IN" dirty="0"/>
              <a:t>   </a:t>
            </a:r>
            <a:r>
              <a:rPr lang="en-IN" dirty="0" err="1"/>
              <a:t>printf</a:t>
            </a:r>
            <a:r>
              <a:rPr lang="en-IN" dirty="0"/>
              <a:t>("Terminal size: %d rows × %d cols\n", </a:t>
            </a:r>
            <a:r>
              <a:rPr lang="en-IN" dirty="0" err="1"/>
              <a:t>w.ws_row</a:t>
            </a:r>
            <a:r>
              <a:rPr lang="en-IN" dirty="0"/>
              <a:t>, </a:t>
            </a:r>
            <a:r>
              <a:rPr lang="en-IN" dirty="0" err="1"/>
              <a:t>w.ws_col</a:t>
            </a:r>
            <a:r>
              <a:rPr lang="en-IN" dirty="0"/>
              <a:t>);    </a:t>
            </a:r>
          </a:p>
          <a:p>
            <a:pPr>
              <a:spcAft>
                <a:spcPts val="600"/>
              </a:spcAft>
            </a:pPr>
            <a:r>
              <a:rPr lang="en-IN" dirty="0"/>
              <a:t>   return 0;</a:t>
            </a:r>
          </a:p>
          <a:p>
            <a:pPr>
              <a:spcAft>
                <a:spcPts val="600"/>
              </a:spcAft>
            </a:pPr>
            <a:r>
              <a:rPr lang="en-IN" dirty="0"/>
              <a:t> }S</a:t>
            </a:r>
          </a:p>
        </p:txBody>
      </p:sp>
      <p:sp>
        <p:nvSpPr>
          <p:cNvPr id="9" name="TextBox 8">
            <a:extLst>
              <a:ext uri="{FF2B5EF4-FFF2-40B4-BE49-F238E27FC236}">
                <a16:creationId xmlns:a16="http://schemas.microsoft.com/office/drawing/2014/main" id="{4B184459-0EA8-B6EE-8F25-F4E0EEFB3A09}"/>
              </a:ext>
            </a:extLst>
          </p:cNvPr>
          <p:cNvSpPr txBox="1"/>
          <p:nvPr/>
        </p:nvSpPr>
        <p:spPr>
          <a:xfrm>
            <a:off x="301592" y="2128781"/>
            <a:ext cx="5794408" cy="2062103"/>
          </a:xfrm>
          <a:prstGeom prst="rect">
            <a:avLst/>
          </a:prstGeom>
          <a:noFill/>
        </p:spPr>
        <p:txBody>
          <a:bodyPr wrap="square">
            <a:spAutoFit/>
          </a:bodyPr>
          <a:lstStyle/>
          <a:p>
            <a:pPr>
              <a:spcAft>
                <a:spcPts val="600"/>
              </a:spcAft>
            </a:pPr>
            <a:r>
              <a:rPr lang="en-US" dirty="0"/>
              <a:t>Why Needed in Real-Time?</a:t>
            </a:r>
          </a:p>
          <a:p>
            <a:pPr>
              <a:spcAft>
                <a:spcPts val="600"/>
              </a:spcAft>
            </a:pPr>
            <a:r>
              <a:rPr lang="en-US" dirty="0"/>
              <a:t>    </a:t>
            </a:r>
            <a:r>
              <a:rPr lang="en-US" dirty="0" err="1"/>
              <a:t>i</a:t>
            </a:r>
            <a:r>
              <a:rPr lang="en-US" dirty="0"/>
              <a:t>) Used in disk partitioning tools (</a:t>
            </a:r>
            <a:r>
              <a:rPr lang="en-US" dirty="0" err="1"/>
              <a:t>fdisk</a:t>
            </a:r>
            <a:r>
              <a:rPr lang="en-US" dirty="0"/>
              <a:t>, parted)</a:t>
            </a:r>
          </a:p>
          <a:p>
            <a:pPr>
              <a:spcAft>
                <a:spcPts val="600"/>
              </a:spcAft>
            </a:pPr>
            <a:r>
              <a:rPr lang="en-US" dirty="0"/>
              <a:t>   ii) Helps in printer communication</a:t>
            </a:r>
          </a:p>
          <a:p>
            <a:pPr>
              <a:spcAft>
                <a:spcPts val="600"/>
              </a:spcAft>
            </a:pPr>
            <a:r>
              <a:rPr lang="en-US" dirty="0"/>
              <a:t>  iii) Essential for managing input/output devices (mouse, keyboard, etc.)</a:t>
            </a:r>
          </a:p>
          <a:p>
            <a:pPr>
              <a:spcAft>
                <a:spcPts val="600"/>
              </a:spcAft>
            </a:pPr>
            <a:endParaRPr lang="en-US" dirty="0"/>
          </a:p>
        </p:txBody>
      </p:sp>
    </p:spTree>
    <p:extLst>
      <p:ext uri="{BB962C8B-B14F-4D97-AF65-F5344CB8AC3E}">
        <p14:creationId xmlns:p14="http://schemas.microsoft.com/office/powerpoint/2010/main" val="363086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64C-17B6-6B98-4ABE-38D48FDCC732}"/>
              </a:ext>
            </a:extLst>
          </p:cNvPr>
          <p:cNvSpPr>
            <a:spLocks noGrp="1"/>
          </p:cNvSpPr>
          <p:nvPr>
            <p:ph type="title"/>
          </p:nvPr>
        </p:nvSpPr>
        <p:spPr>
          <a:xfrm>
            <a:off x="300815" y="158314"/>
            <a:ext cx="10515600" cy="1325563"/>
          </a:xfrm>
        </p:spPr>
        <p:txBody>
          <a:bodyPr/>
          <a:lstStyle/>
          <a:p>
            <a:r>
              <a:rPr lang="en-IN" b="1" i="0" dirty="0">
                <a:effectLst/>
                <a:latin typeface="ui-sans-serif"/>
              </a:rPr>
              <a:t> System information system calls</a:t>
            </a:r>
            <a:br>
              <a:rPr lang="en-IN" b="1" i="0" dirty="0">
                <a:effectLst/>
                <a:latin typeface="ui-sans-serif"/>
              </a:rPr>
            </a:br>
            <a:endParaRPr lang="en-IN" dirty="0"/>
          </a:p>
        </p:txBody>
      </p:sp>
      <p:sp>
        <p:nvSpPr>
          <p:cNvPr id="5" name="TextBox 4">
            <a:extLst>
              <a:ext uri="{FF2B5EF4-FFF2-40B4-BE49-F238E27FC236}">
                <a16:creationId xmlns:a16="http://schemas.microsoft.com/office/drawing/2014/main" id="{B8789643-ED1F-7AE0-0160-C01476E6358F}"/>
              </a:ext>
            </a:extLst>
          </p:cNvPr>
          <p:cNvSpPr txBox="1"/>
          <p:nvPr/>
        </p:nvSpPr>
        <p:spPr>
          <a:xfrm>
            <a:off x="675530" y="883713"/>
            <a:ext cx="10140885" cy="1200329"/>
          </a:xfrm>
          <a:prstGeom prst="rect">
            <a:avLst/>
          </a:prstGeom>
          <a:noFill/>
        </p:spPr>
        <p:txBody>
          <a:bodyPr wrap="square">
            <a:spAutoFit/>
          </a:bodyPr>
          <a:lstStyle/>
          <a:p>
            <a:r>
              <a:rPr lang="en-US" b="0" i="0" dirty="0">
                <a:solidFill>
                  <a:srgbClr val="334155"/>
                </a:solidFill>
                <a:effectLst/>
                <a:latin typeface="ui-sans-serif"/>
              </a:rPr>
              <a:t>Information management system calls retrieve system and process-related information, such as process ID, system time, user details, system configuration and system resources</a:t>
            </a:r>
          </a:p>
          <a:p>
            <a:r>
              <a:rPr lang="en-US" b="0" i="0" dirty="0">
                <a:solidFill>
                  <a:srgbClr val="334155"/>
                </a:solidFill>
                <a:effectLst/>
                <a:latin typeface="ui-sans-serif"/>
              </a:rPr>
              <a:t>	Common Information Management System Calls</a:t>
            </a:r>
          </a:p>
          <a:p>
            <a:endParaRPr lang="en-IN" dirty="0"/>
          </a:p>
        </p:txBody>
      </p:sp>
      <p:graphicFrame>
        <p:nvGraphicFramePr>
          <p:cNvPr id="10" name="TextBox 7">
            <a:extLst>
              <a:ext uri="{FF2B5EF4-FFF2-40B4-BE49-F238E27FC236}">
                <a16:creationId xmlns:a16="http://schemas.microsoft.com/office/drawing/2014/main" id="{AEE74BC8-A3F0-D219-7F06-20755B700A94}"/>
              </a:ext>
            </a:extLst>
          </p:cNvPr>
          <p:cNvGraphicFramePr/>
          <p:nvPr>
            <p:extLst>
              <p:ext uri="{D42A27DB-BD31-4B8C-83A1-F6EECF244321}">
                <p14:modId xmlns:p14="http://schemas.microsoft.com/office/powerpoint/2010/main" val="2115735297"/>
              </p:ext>
            </p:extLst>
          </p:nvPr>
        </p:nvGraphicFramePr>
        <p:xfrm>
          <a:off x="509048" y="1853210"/>
          <a:ext cx="10844752" cy="4933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99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FF6-2F3F-2558-784F-A243FA00D09F}"/>
              </a:ext>
            </a:extLst>
          </p:cNvPr>
          <p:cNvSpPr>
            <a:spLocks noGrp="1"/>
          </p:cNvSpPr>
          <p:nvPr>
            <p:ph type="title"/>
          </p:nvPr>
        </p:nvSpPr>
        <p:spPr>
          <a:xfrm>
            <a:off x="462814" y="398064"/>
            <a:ext cx="10515600" cy="1325563"/>
          </a:xfrm>
        </p:spPr>
        <p:txBody>
          <a:bodyPr>
            <a:normAutofit/>
          </a:bodyPr>
          <a:lstStyle/>
          <a:p>
            <a:r>
              <a:rPr lang="en-IN" sz="3200" dirty="0"/>
              <a:t>Information Management System Calls in Unix/Linux</a:t>
            </a:r>
          </a:p>
        </p:txBody>
      </p:sp>
      <p:sp>
        <p:nvSpPr>
          <p:cNvPr id="5" name="TextBox 4">
            <a:extLst>
              <a:ext uri="{FF2B5EF4-FFF2-40B4-BE49-F238E27FC236}">
                <a16:creationId xmlns:a16="http://schemas.microsoft.com/office/drawing/2014/main" id="{CEF25044-01CE-6F7B-734F-28ED125F49B7}"/>
              </a:ext>
            </a:extLst>
          </p:cNvPr>
          <p:cNvSpPr txBox="1"/>
          <p:nvPr/>
        </p:nvSpPr>
        <p:spPr>
          <a:xfrm>
            <a:off x="5888255" y="1687330"/>
            <a:ext cx="6075948"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dirty="0"/>
              <a:t>Example Scenario: Getting System Information Using </a:t>
            </a:r>
            <a:r>
              <a:rPr lang="en-IN" dirty="0" err="1"/>
              <a:t>uname</a:t>
            </a:r>
            <a:r>
              <a:rPr lang="en-IN" dirty="0"/>
              <a:t>()</a:t>
            </a:r>
          </a:p>
          <a:p>
            <a:endParaRPr lang="en-IN" dirty="0"/>
          </a:p>
          <a:p>
            <a:r>
              <a:rPr lang="en-IN" dirty="0"/>
              <a:t>#include &lt;</a:t>
            </a:r>
            <a:r>
              <a:rPr lang="en-IN" dirty="0" err="1"/>
              <a:t>stdio.h</a:t>
            </a:r>
            <a:r>
              <a:rPr lang="en-IN" dirty="0"/>
              <a:t>&gt;</a:t>
            </a:r>
          </a:p>
          <a:p>
            <a:r>
              <a:rPr lang="en-IN" dirty="0"/>
              <a:t>#include &lt;sys/</a:t>
            </a:r>
            <a:r>
              <a:rPr lang="en-IN" dirty="0" err="1"/>
              <a:t>utsname.h</a:t>
            </a:r>
            <a:r>
              <a:rPr lang="en-IN" dirty="0"/>
              <a:t>&gt;</a:t>
            </a:r>
          </a:p>
          <a:p>
            <a:r>
              <a:rPr lang="en-IN" dirty="0"/>
              <a:t>int main() </a:t>
            </a:r>
          </a:p>
          <a:p>
            <a:r>
              <a:rPr lang="en-IN" dirty="0"/>
              <a:t>{    </a:t>
            </a:r>
          </a:p>
          <a:p>
            <a:r>
              <a:rPr lang="en-IN" dirty="0"/>
              <a:t> struct </a:t>
            </a:r>
            <a:r>
              <a:rPr lang="en-IN" dirty="0" err="1"/>
              <a:t>utsname</a:t>
            </a:r>
            <a:r>
              <a:rPr lang="en-IN" dirty="0"/>
              <a:t> </a:t>
            </a:r>
            <a:r>
              <a:rPr lang="en-IN" dirty="0" err="1"/>
              <a:t>sysinfo</a:t>
            </a:r>
            <a:r>
              <a:rPr lang="en-IN" dirty="0"/>
              <a:t>;    </a:t>
            </a:r>
          </a:p>
          <a:p>
            <a:r>
              <a:rPr lang="en-IN" dirty="0"/>
              <a:t> </a:t>
            </a:r>
            <a:r>
              <a:rPr lang="en-IN" dirty="0" err="1"/>
              <a:t>uname</a:t>
            </a:r>
            <a:r>
              <a:rPr lang="en-IN" dirty="0"/>
              <a:t>(&amp;</a:t>
            </a:r>
            <a:r>
              <a:rPr lang="en-IN" dirty="0" err="1"/>
              <a:t>sysinfo</a:t>
            </a:r>
            <a:r>
              <a:rPr lang="en-IN" dirty="0"/>
              <a:t>);    </a:t>
            </a:r>
          </a:p>
          <a:p>
            <a:r>
              <a:rPr lang="en-IN" dirty="0"/>
              <a:t> </a:t>
            </a:r>
            <a:r>
              <a:rPr lang="en-IN" dirty="0" err="1"/>
              <a:t>printf</a:t>
            </a:r>
            <a:r>
              <a:rPr lang="en-IN" dirty="0"/>
              <a:t>("System Name: %s\n", </a:t>
            </a:r>
            <a:r>
              <a:rPr lang="en-IN" dirty="0" err="1"/>
              <a:t>sysinfo.sysname</a:t>
            </a:r>
            <a:r>
              <a:rPr lang="en-IN" dirty="0"/>
              <a:t>);    </a:t>
            </a:r>
          </a:p>
          <a:p>
            <a:r>
              <a:rPr lang="en-IN" dirty="0"/>
              <a:t> </a:t>
            </a:r>
            <a:r>
              <a:rPr lang="en-IN" dirty="0" err="1"/>
              <a:t>printf</a:t>
            </a:r>
            <a:r>
              <a:rPr lang="en-IN" dirty="0"/>
              <a:t>("Node Name: %s\n", </a:t>
            </a:r>
            <a:r>
              <a:rPr lang="en-IN" dirty="0" err="1"/>
              <a:t>sysinfo.nodename</a:t>
            </a:r>
            <a:r>
              <a:rPr lang="en-IN" dirty="0"/>
              <a:t>);    </a:t>
            </a:r>
          </a:p>
          <a:p>
            <a:r>
              <a:rPr lang="en-IN" dirty="0"/>
              <a:t> </a:t>
            </a:r>
            <a:r>
              <a:rPr lang="en-IN" dirty="0" err="1"/>
              <a:t>printf</a:t>
            </a:r>
            <a:r>
              <a:rPr lang="en-IN" dirty="0"/>
              <a:t>("Release: %s\n", </a:t>
            </a:r>
            <a:r>
              <a:rPr lang="en-IN" dirty="0" err="1"/>
              <a:t>sysinfo.release</a:t>
            </a:r>
            <a:r>
              <a:rPr lang="en-IN" dirty="0"/>
              <a:t>);    </a:t>
            </a:r>
          </a:p>
          <a:p>
            <a:r>
              <a:rPr lang="en-IN" dirty="0"/>
              <a:t> return 0;</a:t>
            </a:r>
          </a:p>
          <a:p>
            <a:r>
              <a:rPr lang="en-IN" dirty="0"/>
              <a:t>}</a:t>
            </a:r>
          </a:p>
        </p:txBody>
      </p:sp>
      <p:sp>
        <p:nvSpPr>
          <p:cNvPr id="7" name="TextBox 6">
            <a:extLst>
              <a:ext uri="{FF2B5EF4-FFF2-40B4-BE49-F238E27FC236}">
                <a16:creationId xmlns:a16="http://schemas.microsoft.com/office/drawing/2014/main" id="{8ECEEAA0-7D8D-A226-DDDE-2C5FE7818585}"/>
              </a:ext>
            </a:extLst>
          </p:cNvPr>
          <p:cNvSpPr txBox="1"/>
          <p:nvPr/>
        </p:nvSpPr>
        <p:spPr>
          <a:xfrm>
            <a:off x="227796" y="2126190"/>
            <a:ext cx="53251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Where to Use?</a:t>
            </a:r>
          </a:p>
          <a:p>
            <a:pPr marL="285750" indent="-285750">
              <a:buFont typeface="Arial" panose="020B0604020202020204" pitchFamily="34" charset="0"/>
              <a:buChar char="•"/>
            </a:pPr>
            <a:r>
              <a:rPr lang="en-US" dirty="0"/>
              <a:t>  Checking system details (</a:t>
            </a:r>
            <a:r>
              <a:rPr lang="en-US" dirty="0" err="1"/>
              <a:t>uname</a:t>
            </a:r>
            <a:r>
              <a:rPr lang="en-US" dirty="0"/>
              <a:t> -a command)</a:t>
            </a:r>
          </a:p>
          <a:p>
            <a:pPr marL="285750" indent="-285750">
              <a:buFont typeface="Arial" panose="020B0604020202020204" pitchFamily="34" charset="0"/>
              <a:buChar char="•"/>
            </a:pPr>
            <a:r>
              <a:rPr lang="en-US" dirty="0"/>
              <a:t>  Identifying process ownership (</a:t>
            </a:r>
            <a:r>
              <a:rPr lang="en-US" dirty="0" err="1"/>
              <a:t>ps</a:t>
            </a:r>
            <a:r>
              <a:rPr lang="en-US" dirty="0"/>
              <a:t> -</a:t>
            </a:r>
            <a:r>
              <a:rPr lang="en-US" dirty="0" err="1"/>
              <a:t>ef</a:t>
            </a:r>
            <a:r>
              <a:rPr lang="en-US" dirty="0"/>
              <a:t>)</a:t>
            </a:r>
          </a:p>
          <a:p>
            <a:pPr marL="285750" indent="-285750">
              <a:buFont typeface="Arial" panose="020B0604020202020204" pitchFamily="34" charset="0"/>
              <a:buChar char="•"/>
            </a:pPr>
            <a:r>
              <a:rPr lang="en-US" dirty="0"/>
              <a:t> Getting user authentication information</a:t>
            </a:r>
          </a:p>
        </p:txBody>
      </p:sp>
      <p:sp>
        <p:nvSpPr>
          <p:cNvPr id="9" name="TextBox 8">
            <a:extLst>
              <a:ext uri="{FF2B5EF4-FFF2-40B4-BE49-F238E27FC236}">
                <a16:creationId xmlns:a16="http://schemas.microsoft.com/office/drawing/2014/main" id="{96DAA2B4-C343-0042-6784-525DC8F1CC5E}"/>
              </a:ext>
            </a:extLst>
          </p:cNvPr>
          <p:cNvSpPr txBox="1"/>
          <p:nvPr/>
        </p:nvSpPr>
        <p:spPr>
          <a:xfrm>
            <a:off x="227797" y="4131645"/>
            <a:ext cx="532517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Why Needed in Real-Time?</a:t>
            </a:r>
          </a:p>
          <a:p>
            <a:pPr marL="285750" indent="-285750">
              <a:buFont typeface="Arial" panose="020B0604020202020204" pitchFamily="34" charset="0"/>
              <a:buChar char="•"/>
            </a:pPr>
            <a:r>
              <a:rPr lang="en-US" dirty="0"/>
              <a:t>Used in system monitoring tools (top, </a:t>
            </a:r>
            <a:r>
              <a:rPr lang="en-US" dirty="0" err="1"/>
              <a:t>htop</a:t>
            </a:r>
            <a:r>
              <a:rPr lang="en-US" dirty="0"/>
              <a:t>)</a:t>
            </a:r>
          </a:p>
          <a:p>
            <a:pPr marL="285750" indent="-285750">
              <a:buFont typeface="Arial" panose="020B0604020202020204" pitchFamily="34" charset="0"/>
              <a:buChar char="•"/>
            </a:pPr>
            <a:r>
              <a:rPr lang="en-US" dirty="0"/>
              <a:t>Helps in debugging and security auditing</a:t>
            </a:r>
          </a:p>
          <a:p>
            <a:pPr marL="285750" indent="-285750">
              <a:buFont typeface="Arial" panose="020B0604020202020204" pitchFamily="34" charset="0"/>
              <a:buChar char="•"/>
            </a:pPr>
            <a:r>
              <a:rPr lang="en-US" dirty="0"/>
              <a:t>Essential for multi-user systems</a:t>
            </a:r>
            <a:endParaRPr lang="en-IN" dirty="0"/>
          </a:p>
        </p:txBody>
      </p:sp>
    </p:spTree>
    <p:extLst>
      <p:ext uri="{BB962C8B-B14F-4D97-AF65-F5344CB8AC3E}">
        <p14:creationId xmlns:p14="http://schemas.microsoft.com/office/powerpoint/2010/main" val="136118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C0A96-0CF8-31DC-5127-63D0329CE6C2}"/>
              </a:ext>
            </a:extLst>
          </p:cNvPr>
          <p:cNvSpPr>
            <a:spLocks noGrp="1"/>
          </p:cNvSpPr>
          <p:nvPr>
            <p:ph type="title"/>
          </p:nvPr>
        </p:nvSpPr>
        <p:spPr>
          <a:xfrm>
            <a:off x="1043631" y="809898"/>
            <a:ext cx="9942716" cy="1554480"/>
          </a:xfrm>
        </p:spPr>
        <p:txBody>
          <a:bodyPr anchor="ctr">
            <a:normAutofit/>
          </a:bodyPr>
          <a:lstStyle/>
          <a:p>
            <a:r>
              <a:rPr lang="en-IN" sz="4800"/>
              <a:t>Error Handling and Logging</a:t>
            </a:r>
          </a:p>
        </p:txBody>
      </p:sp>
      <p:sp>
        <p:nvSpPr>
          <p:cNvPr id="3" name="Content Placeholder 2">
            <a:extLst>
              <a:ext uri="{FF2B5EF4-FFF2-40B4-BE49-F238E27FC236}">
                <a16:creationId xmlns:a16="http://schemas.microsoft.com/office/drawing/2014/main" id="{7CD346FC-B826-1CA4-269E-F35EAA71F0FB}"/>
              </a:ext>
            </a:extLst>
          </p:cNvPr>
          <p:cNvSpPr>
            <a:spLocks noGrp="1"/>
          </p:cNvSpPr>
          <p:nvPr>
            <p:ph idx="1"/>
          </p:nvPr>
        </p:nvSpPr>
        <p:spPr>
          <a:xfrm>
            <a:off x="1045028" y="3017522"/>
            <a:ext cx="9941319" cy="3124658"/>
          </a:xfrm>
        </p:spPr>
        <p:txBody>
          <a:bodyPr anchor="ctr">
            <a:normAutofit/>
          </a:bodyPr>
          <a:lstStyle/>
          <a:p>
            <a:r>
              <a:rPr lang="en-US" sz="1700"/>
              <a:t>Error handling in Unix/Linux shell scripting involves using exit statuses to check the success or failure of a command. Every command executed in the shell returns an exit status, which is a numerical value. The convention is:</a:t>
            </a:r>
          </a:p>
          <a:p>
            <a:pPr marL="457200" lvl="1" indent="0">
              <a:buNone/>
            </a:pPr>
            <a:r>
              <a:rPr lang="en-US" sz="1700" i="1"/>
              <a:t>Exit status 0: Command executed successfully.</a:t>
            </a:r>
          </a:p>
          <a:p>
            <a:pPr marL="457200" lvl="1" indent="0">
              <a:buNone/>
            </a:pPr>
            <a:endParaRPr lang="en-US" sz="1700" i="1"/>
          </a:p>
          <a:p>
            <a:pPr marL="457200" lvl="1" indent="0">
              <a:buNone/>
            </a:pPr>
            <a:r>
              <a:rPr lang="en-US" sz="1700" i="1"/>
              <a:t>Non-zero exit status: Command failed. The specific number often indicates the type of error.</a:t>
            </a:r>
          </a:p>
          <a:p>
            <a:pPr marL="457200" lvl="1" indent="0">
              <a:buNone/>
            </a:pPr>
            <a:endParaRPr lang="en-US" sz="1700"/>
          </a:p>
          <a:p>
            <a:r>
              <a:rPr lang="en-US" sz="1700"/>
              <a:t>The exit status of the last executed command is stored in the special variable $?. You can use this variable in your script to implement error handling by checking whether a command succeeded or failed, and then taking appropriate action based on the result.</a:t>
            </a:r>
          </a:p>
          <a:p>
            <a:pPr marL="0" indent="0">
              <a:buNone/>
            </a:pPr>
            <a:endParaRPr lang="en-IN"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47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file&#10;&#10;AI-generated content may be incorrect.">
            <a:extLst>
              <a:ext uri="{FF2B5EF4-FFF2-40B4-BE49-F238E27FC236}">
                <a16:creationId xmlns:a16="http://schemas.microsoft.com/office/drawing/2014/main" id="{53B0972C-2E2B-29EE-4C10-F882D237C8EF}"/>
              </a:ext>
            </a:extLst>
          </p:cNvPr>
          <p:cNvPicPr>
            <a:picLocks noChangeAspect="1"/>
          </p:cNvPicPr>
          <p:nvPr/>
        </p:nvPicPr>
        <p:blipFill>
          <a:blip r:embed="rId2"/>
          <a:stretch>
            <a:fillRect/>
          </a:stretch>
        </p:blipFill>
        <p:spPr>
          <a:xfrm>
            <a:off x="1807117" y="1508360"/>
            <a:ext cx="8967204" cy="459569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92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80D1BB-1BC7-9719-D8D8-597266643B21}"/>
              </a:ext>
            </a:extLst>
          </p:cNvPr>
          <p:cNvSpPr txBox="1"/>
          <p:nvPr/>
        </p:nvSpPr>
        <p:spPr>
          <a:xfrm>
            <a:off x="2781701" y="58846"/>
            <a:ext cx="8299383" cy="6740307"/>
          </a:xfrm>
          <a:prstGeom prst="rect">
            <a:avLst/>
          </a:prstGeom>
          <a:solidFill>
            <a:schemeClr val="bg1">
              <a:lumMod val="75000"/>
            </a:schemeClr>
          </a:solidFill>
        </p:spPr>
        <p:txBody>
          <a:bodyPr wrap="square">
            <a:spAutoFit/>
          </a:bodyPr>
          <a:lstStyle/>
          <a:p>
            <a:r>
              <a:rPr lang="en-US"/>
              <a:t>#!/bin/bash</a:t>
            </a:r>
          </a:p>
          <a:p>
            <a:endParaRPr lang="en-US"/>
          </a:p>
          <a:p>
            <a:r>
              <a:rPr lang="en-US" i="1">
                <a:solidFill>
                  <a:schemeClr val="tx2">
                    <a:lumMod val="75000"/>
                    <a:lumOff val="25000"/>
                  </a:schemeClr>
                </a:solidFill>
              </a:rPr>
              <a:t># Example: Copy a file</a:t>
            </a:r>
          </a:p>
          <a:p>
            <a:r>
              <a:rPr lang="en-US"/>
              <a:t>SOURCE_FILE="source.txt"</a:t>
            </a:r>
          </a:p>
          <a:p>
            <a:r>
              <a:rPr lang="en-US"/>
              <a:t>DESTINATION_FILE="destination.txt"</a:t>
            </a:r>
          </a:p>
          <a:p>
            <a:endParaRPr lang="en-US"/>
          </a:p>
          <a:p>
            <a:r>
              <a:rPr lang="en-US" i="1">
                <a:solidFill>
                  <a:schemeClr val="tx2">
                    <a:lumMod val="75000"/>
                    <a:lumOff val="25000"/>
                  </a:schemeClr>
                </a:solidFill>
              </a:rPr>
              <a:t># Check if the source file exists</a:t>
            </a:r>
          </a:p>
          <a:p>
            <a:r>
              <a:rPr lang="en-US"/>
              <a:t>if [ ! -f "$SOURCE_FILE" ]; then</a:t>
            </a:r>
          </a:p>
          <a:p>
            <a:r>
              <a:rPr lang="en-US"/>
              <a:t>  echo "Error: Source file does not exist!"</a:t>
            </a:r>
          </a:p>
          <a:p>
            <a:r>
              <a:rPr lang="en-US"/>
              <a:t>  exit 1  </a:t>
            </a:r>
            <a:r>
              <a:rPr lang="en-US" i="1">
                <a:solidFill>
                  <a:schemeClr val="tx2">
                    <a:lumMod val="75000"/>
                    <a:lumOff val="25000"/>
                  </a:schemeClr>
                </a:solidFill>
              </a:rPr>
              <a:t># Exit with an error status</a:t>
            </a:r>
          </a:p>
          <a:p>
            <a:r>
              <a:rPr lang="en-US"/>
              <a:t>fi</a:t>
            </a:r>
          </a:p>
          <a:p>
            <a:endParaRPr lang="en-US"/>
          </a:p>
          <a:p>
            <a:r>
              <a:rPr lang="en-US" i="1">
                <a:solidFill>
                  <a:schemeClr val="tx2">
                    <a:lumMod val="75000"/>
                    <a:lumOff val="25000"/>
                  </a:schemeClr>
                </a:solidFill>
              </a:rPr>
              <a:t># Try to copy the file</a:t>
            </a:r>
          </a:p>
          <a:p>
            <a:r>
              <a:rPr lang="en-US"/>
              <a:t>cp "$SOURCE_FILE" "$DESTINATION_FILE"</a:t>
            </a:r>
          </a:p>
          <a:p>
            <a:endParaRPr lang="en-US"/>
          </a:p>
          <a:p>
            <a:r>
              <a:rPr lang="en-US" i="1">
                <a:solidFill>
                  <a:schemeClr val="tx2">
                    <a:lumMod val="75000"/>
                    <a:lumOff val="25000"/>
                  </a:schemeClr>
                </a:solidFill>
              </a:rPr>
              <a:t># Check the exit status of the 'cp' command</a:t>
            </a:r>
          </a:p>
          <a:p>
            <a:r>
              <a:rPr lang="en-US"/>
              <a:t>if [ $? -eq 0 ]; then</a:t>
            </a:r>
          </a:p>
          <a:p>
            <a:r>
              <a:rPr lang="en-US"/>
              <a:t>  echo "File copied successfully."</a:t>
            </a:r>
          </a:p>
          <a:p>
            <a:r>
              <a:rPr lang="en-US"/>
              <a:t>else</a:t>
            </a:r>
          </a:p>
          <a:p>
            <a:r>
              <a:rPr lang="en-US"/>
              <a:t>  echo "Error: Failed to copy the file."</a:t>
            </a:r>
          </a:p>
          <a:p>
            <a:r>
              <a:rPr lang="en-US"/>
              <a:t>  exit 1  </a:t>
            </a:r>
            <a:r>
              <a:rPr lang="en-US" i="1">
                <a:solidFill>
                  <a:schemeClr val="tx2">
                    <a:lumMod val="75000"/>
                    <a:lumOff val="25000"/>
                  </a:schemeClr>
                </a:solidFill>
              </a:rPr>
              <a:t># Exit with an error status</a:t>
            </a:r>
          </a:p>
          <a:p>
            <a:r>
              <a:rPr lang="en-US"/>
              <a:t>fi</a:t>
            </a:r>
          </a:p>
          <a:p>
            <a:endParaRPr lang="en-US"/>
          </a:p>
          <a:p>
            <a:r>
              <a:rPr lang="en-US"/>
              <a:t>echo "Script completed."</a:t>
            </a:r>
            <a:endParaRPr lang="en-US" dirty="0"/>
          </a:p>
        </p:txBody>
      </p:sp>
    </p:spTree>
    <p:extLst>
      <p:ext uri="{BB962C8B-B14F-4D97-AF65-F5344CB8AC3E}">
        <p14:creationId xmlns:p14="http://schemas.microsoft.com/office/powerpoint/2010/main" val="411819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070A4-490B-2E8E-5BCF-13F48AFC6DFD}"/>
              </a:ext>
            </a:extLst>
          </p:cNvPr>
          <p:cNvSpPr>
            <a:spLocks noGrp="1"/>
          </p:cNvSpPr>
          <p:nvPr>
            <p:ph type="title"/>
          </p:nvPr>
        </p:nvSpPr>
        <p:spPr>
          <a:xfrm>
            <a:off x="686834" y="1153572"/>
            <a:ext cx="3200400" cy="4461163"/>
          </a:xfrm>
        </p:spPr>
        <p:txBody>
          <a:bodyPr>
            <a:normAutofit/>
          </a:bodyPr>
          <a:lstStyle/>
          <a:p>
            <a:r>
              <a:rPr lang="en-US">
                <a:solidFill>
                  <a:srgbClr val="FFFFFF"/>
                </a:solidFill>
              </a:rPr>
              <a:t>Debugging Tools in Unix Shell Scripts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611A5C-A9BA-33ED-E671-097F7CF778E0}"/>
              </a:ext>
            </a:extLst>
          </p:cNvPr>
          <p:cNvSpPr>
            <a:spLocks noGrp="1"/>
          </p:cNvSpPr>
          <p:nvPr>
            <p:ph idx="1"/>
          </p:nvPr>
        </p:nvSpPr>
        <p:spPr>
          <a:xfrm>
            <a:off x="4294908" y="760677"/>
            <a:ext cx="7473759" cy="6224323"/>
          </a:xfrm>
        </p:spPr>
        <p:txBody>
          <a:bodyPr anchor="ctr">
            <a:normAutofit/>
          </a:bodyPr>
          <a:lstStyle/>
          <a:p>
            <a:pPr marL="0" indent="0">
              <a:buNone/>
            </a:pPr>
            <a:r>
              <a:rPr lang="en-US" sz="2000" b="1" dirty="0">
                <a:solidFill>
                  <a:schemeClr val="accent1"/>
                </a:solidFill>
              </a:rPr>
              <a:t>Common tools and techniques for debugging shell scripts</a:t>
            </a:r>
            <a:r>
              <a:rPr lang="en-US" sz="2000" b="1" dirty="0"/>
              <a:t>:</a:t>
            </a:r>
          </a:p>
          <a:p>
            <a:pPr marL="0" indent="0">
              <a:buNone/>
            </a:pPr>
            <a:r>
              <a:rPr lang="en-US" sz="1200" b="1" dirty="0"/>
              <a:t>set -x (or set +x): </a:t>
            </a:r>
          </a:p>
          <a:p>
            <a:pPr marL="0" indent="0">
              <a:buNone/>
            </a:pPr>
            <a:r>
              <a:rPr lang="en-US" sz="1200" dirty="0"/>
              <a:t>Enables a mode where each command and its arguments are printed as they are executed. This is helpful for tracing the execution flow.</a:t>
            </a:r>
          </a:p>
          <a:p>
            <a:pPr marL="0" indent="0">
              <a:buNone/>
            </a:pPr>
            <a:r>
              <a:rPr lang="en-US" sz="1200" dirty="0"/>
              <a:t>	</a:t>
            </a:r>
          </a:p>
          <a:p>
            <a:pPr marL="0" indent="0">
              <a:buNone/>
            </a:pPr>
            <a:r>
              <a:rPr lang="en-US" sz="1200" dirty="0"/>
              <a:t>Runs the script with debugging output, equivalent to using set –x</a:t>
            </a:r>
          </a:p>
          <a:p>
            <a:pPr marL="0" indent="0">
              <a:buNone/>
            </a:pPr>
            <a:r>
              <a:rPr lang="en-US" sz="1200" dirty="0"/>
              <a:t>	</a:t>
            </a:r>
            <a:r>
              <a:rPr lang="en-US" sz="1200" dirty="0">
                <a:solidFill>
                  <a:schemeClr val="accent1"/>
                </a:solidFill>
              </a:rPr>
              <a:t>bash -x script.sh </a:t>
            </a:r>
          </a:p>
          <a:p>
            <a:pPr marL="0" indent="0">
              <a:buNone/>
            </a:pPr>
            <a:endParaRPr lang="en-US" sz="1200" dirty="0"/>
          </a:p>
          <a:p>
            <a:pPr marL="0" indent="0">
              <a:buNone/>
            </a:pPr>
            <a:r>
              <a:rPr lang="en-US" sz="1200" b="1" dirty="0"/>
              <a:t>trap Command: </a:t>
            </a:r>
          </a:p>
          <a:p>
            <a:pPr marL="0" indent="0">
              <a:buNone/>
            </a:pPr>
            <a:r>
              <a:rPr lang="en-US" sz="1200" dirty="0"/>
              <a:t>	Detects errors or signals and can help identify where a script fails</a:t>
            </a:r>
          </a:p>
          <a:p>
            <a:pPr marL="0" indent="0">
              <a:buNone/>
            </a:pPr>
            <a:r>
              <a:rPr lang="en-US" sz="1200" dirty="0"/>
              <a:t>	</a:t>
            </a:r>
            <a:r>
              <a:rPr lang="en-US" sz="1200" dirty="0">
                <a:solidFill>
                  <a:schemeClr val="accent1"/>
                </a:solidFill>
              </a:rPr>
              <a:t>trap 'echo "Error occurred at line $LINENO"; exit 1' ERR</a:t>
            </a:r>
          </a:p>
          <a:p>
            <a:pPr marL="0" indent="0">
              <a:buNone/>
            </a:pPr>
            <a:r>
              <a:rPr lang="en-US" sz="1200" b="1" dirty="0" err="1"/>
              <a:t>ShellCheck</a:t>
            </a:r>
            <a:r>
              <a:rPr lang="en-US" sz="1200" b="1" dirty="0"/>
              <a:t>: </a:t>
            </a:r>
          </a:p>
          <a:p>
            <a:pPr marL="0" indent="0">
              <a:buNone/>
            </a:pPr>
            <a:r>
              <a:rPr lang="en-US" sz="1200" dirty="0"/>
              <a:t>	A popular static analysis tool that checks shell scripts for syntax errors, style issues, and potential bugs. It provides 	actionable feedback.</a:t>
            </a:r>
          </a:p>
          <a:p>
            <a:pPr marL="0" indent="0">
              <a:buNone/>
            </a:pPr>
            <a:r>
              <a:rPr lang="en-US" sz="1200" dirty="0"/>
              <a:t>	</a:t>
            </a:r>
            <a:r>
              <a:rPr lang="en-US" sz="1200" dirty="0" err="1">
                <a:solidFill>
                  <a:schemeClr val="accent1"/>
                </a:solidFill>
              </a:rPr>
              <a:t>shellcheck</a:t>
            </a:r>
            <a:r>
              <a:rPr lang="en-US" sz="1200" dirty="0">
                <a:solidFill>
                  <a:schemeClr val="accent1"/>
                </a:solidFill>
              </a:rPr>
              <a:t> your_script.sh</a:t>
            </a:r>
          </a:p>
          <a:p>
            <a:pPr marL="0" indent="0">
              <a:buNone/>
            </a:pPr>
            <a:endParaRPr lang="en-US" sz="1200" dirty="0"/>
          </a:p>
          <a:p>
            <a:pPr marL="0" indent="0">
              <a:buNone/>
            </a:pPr>
            <a:r>
              <a:rPr lang="en-US" sz="1200" b="1" dirty="0"/>
              <a:t>Logging and echo Statements: </a:t>
            </a:r>
          </a:p>
          <a:p>
            <a:pPr marL="0" indent="0">
              <a:buNone/>
            </a:pPr>
            <a:r>
              <a:rPr lang="en-US" sz="1200" dirty="0"/>
              <a:t>	Adding echo statements for logging key variable values and flow control can help you debug logically.</a:t>
            </a:r>
          </a:p>
          <a:p>
            <a:pPr marL="0" indent="0">
              <a:buNone/>
            </a:pPr>
            <a:r>
              <a:rPr lang="en-US" sz="1200" b="1" dirty="0" err="1"/>
              <a:t>shfmt</a:t>
            </a:r>
            <a:r>
              <a:rPr lang="en-US" sz="1200" b="1" dirty="0"/>
              <a:t>:</a:t>
            </a:r>
          </a:p>
          <a:p>
            <a:pPr marL="0" indent="0">
              <a:buNone/>
            </a:pPr>
            <a:r>
              <a:rPr lang="en-US" sz="1200" dirty="0"/>
              <a:t>	A shell script formatter that helps you maintain consistent coding style.</a:t>
            </a:r>
          </a:p>
          <a:p>
            <a:pPr marL="0" indent="0">
              <a:buNone/>
            </a:pPr>
            <a:r>
              <a:rPr lang="en-US" sz="1200" dirty="0"/>
              <a:t>	</a:t>
            </a:r>
            <a:r>
              <a:rPr lang="en-US" sz="1200" dirty="0">
                <a:solidFill>
                  <a:schemeClr val="accent1"/>
                </a:solidFill>
              </a:rPr>
              <a:t>Install it using </a:t>
            </a:r>
            <a:r>
              <a:rPr lang="en-US" sz="1200" dirty="0" err="1">
                <a:solidFill>
                  <a:schemeClr val="accent1"/>
                </a:solidFill>
              </a:rPr>
              <a:t>sudo</a:t>
            </a:r>
            <a:r>
              <a:rPr lang="en-US" sz="1200" dirty="0">
                <a:solidFill>
                  <a:schemeClr val="accent1"/>
                </a:solidFill>
              </a:rPr>
              <a:t> apt-get install </a:t>
            </a:r>
            <a:r>
              <a:rPr lang="en-US" sz="1200" dirty="0" err="1">
                <a:solidFill>
                  <a:schemeClr val="accent1"/>
                </a:solidFill>
              </a:rPr>
              <a:t>shfmt</a:t>
            </a:r>
            <a:r>
              <a:rPr lang="en-US" sz="1200" dirty="0">
                <a:solidFill>
                  <a:schemeClr val="accent1"/>
                </a:solidFill>
              </a:rPr>
              <a:t> or brew install </a:t>
            </a:r>
            <a:r>
              <a:rPr lang="en-US" sz="1200" dirty="0" err="1">
                <a:solidFill>
                  <a:schemeClr val="accent1"/>
                </a:solidFill>
              </a:rPr>
              <a:t>shfmt</a:t>
            </a:r>
            <a:r>
              <a:rPr lang="en-US" sz="1200" dirty="0">
                <a:solidFill>
                  <a:schemeClr val="accent1"/>
                </a:solidFill>
              </a:rPr>
              <a:t>.</a:t>
            </a:r>
          </a:p>
          <a:p>
            <a:pPr marL="0" indent="0">
              <a:buNone/>
            </a:pPr>
            <a:endParaRPr lang="en-US" sz="1200" dirty="0"/>
          </a:p>
          <a:p>
            <a:pPr marL="0" indent="0">
              <a:buNone/>
            </a:pPr>
            <a:endParaRPr lang="en-IN" sz="1200" dirty="0"/>
          </a:p>
        </p:txBody>
      </p:sp>
    </p:spTree>
    <p:extLst>
      <p:ext uri="{BB962C8B-B14F-4D97-AF65-F5344CB8AC3E}">
        <p14:creationId xmlns:p14="http://schemas.microsoft.com/office/powerpoint/2010/main" val="360176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9FF-0F66-3F82-AC29-F344DA8D54CC}"/>
              </a:ext>
            </a:extLst>
          </p:cNvPr>
          <p:cNvSpPr>
            <a:spLocks noGrp="1"/>
          </p:cNvSpPr>
          <p:nvPr>
            <p:ph type="title"/>
          </p:nvPr>
        </p:nvSpPr>
        <p:spPr>
          <a:xfrm>
            <a:off x="686834" y="1153572"/>
            <a:ext cx="3200400" cy="4461163"/>
          </a:xfrm>
        </p:spPr>
        <p:txBody>
          <a:bodyPr>
            <a:normAutofit/>
          </a:bodyPr>
          <a:lstStyle/>
          <a:p>
            <a:r>
              <a:rPr lang="en-IN">
                <a:solidFill>
                  <a:srgbClr val="FFFFFF"/>
                </a:solidFill>
              </a:rPr>
              <a:t>Testing Unix Shell Scripts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571170-80F5-E0F2-DBBF-875FDB9D9E5E}"/>
              </a:ext>
            </a:extLst>
          </p:cNvPr>
          <p:cNvSpPr>
            <a:spLocks noGrp="1"/>
          </p:cNvSpPr>
          <p:nvPr>
            <p:ph idx="1"/>
          </p:nvPr>
        </p:nvSpPr>
        <p:spPr>
          <a:xfrm>
            <a:off x="4167272" y="442762"/>
            <a:ext cx="7466563" cy="6288238"/>
          </a:xfrm>
        </p:spPr>
        <p:txBody>
          <a:bodyPr anchor="ctr">
            <a:noAutofit/>
          </a:bodyPr>
          <a:lstStyle/>
          <a:p>
            <a:pPr marL="0" indent="0">
              <a:buNone/>
            </a:pPr>
            <a:r>
              <a:rPr lang="en-US" sz="1800" b="1" dirty="0">
                <a:solidFill>
                  <a:schemeClr val="accent1"/>
                </a:solidFill>
              </a:rPr>
              <a:t>Systematic testing ensures that your shell script functions as intended. Here’s how you can test</a:t>
            </a:r>
          </a:p>
          <a:p>
            <a:r>
              <a:rPr lang="en-US" sz="1600" b="1" dirty="0"/>
              <a:t>Unit Testing for Functions: </a:t>
            </a:r>
            <a:r>
              <a:rPr lang="en-US" sz="1600" dirty="0"/>
              <a:t>Isolate and test functions in your script independently to ensure accuracy.</a:t>
            </a:r>
          </a:p>
          <a:p>
            <a:r>
              <a:rPr lang="en-US" sz="1600" b="1" dirty="0"/>
              <a:t>Input Testing: </a:t>
            </a:r>
            <a:r>
              <a:rPr lang="en-US" sz="1600" dirty="0"/>
              <a:t>Check your script with various input combinations, including edge cases, to test for robustness.</a:t>
            </a:r>
          </a:p>
          <a:p>
            <a:r>
              <a:rPr lang="en-US" sz="1600" b="1" dirty="0"/>
              <a:t>Mock Commands: </a:t>
            </a:r>
            <a:r>
              <a:rPr lang="en-US" sz="1600" dirty="0"/>
              <a:t>Replace actual commands with mocks or dry runs (--dry-run option for some commands) to see the script's behavior without causing real changes.</a:t>
            </a:r>
          </a:p>
          <a:p>
            <a:r>
              <a:rPr lang="en-US" sz="1600" b="1" dirty="0"/>
              <a:t>Test Environments:</a:t>
            </a:r>
            <a:endParaRPr lang="en-US" sz="1600" dirty="0"/>
          </a:p>
          <a:p>
            <a:pPr lvl="1"/>
            <a:r>
              <a:rPr lang="en-US" sz="1600" dirty="0"/>
              <a:t>Use virtual machines, containers, or sandboxes to safely test scripts.</a:t>
            </a:r>
          </a:p>
          <a:p>
            <a:pPr lvl="1"/>
            <a:r>
              <a:rPr lang="en-US" sz="1600" dirty="0"/>
              <a:t>Create test files or directories that the script operates on.</a:t>
            </a:r>
          </a:p>
          <a:p>
            <a:r>
              <a:rPr lang="en-US" sz="1600" b="1" dirty="0"/>
              <a:t>Error Simulation</a:t>
            </a:r>
            <a:r>
              <a:rPr lang="en-US" sz="1600" dirty="0"/>
              <a:t>: Intentionally induce errors (e.g., missing files, incorrect permissions) to validate how well the script handles failures.</a:t>
            </a:r>
          </a:p>
          <a:p>
            <a:r>
              <a:rPr lang="en-US" sz="1600" b="1" dirty="0"/>
              <a:t>Unit Testing with bats:</a:t>
            </a:r>
          </a:p>
          <a:p>
            <a:pPr lvl="1"/>
            <a:r>
              <a:rPr lang="en-US" sz="1600" dirty="0"/>
              <a:t>bats (Bash Automated Testing System) is a testing framework for Bash scripts.</a:t>
            </a:r>
          </a:p>
          <a:p>
            <a:pPr lvl="1"/>
            <a:r>
              <a:rPr lang="en-US" sz="1600" dirty="0"/>
              <a:t>Install it using </a:t>
            </a:r>
            <a:r>
              <a:rPr lang="en-US" sz="1600" dirty="0" err="1"/>
              <a:t>sudo</a:t>
            </a:r>
            <a:r>
              <a:rPr lang="en-US" sz="1600" dirty="0"/>
              <a:t> apt-get install bats or brew install bats.</a:t>
            </a:r>
          </a:p>
          <a:p>
            <a:pPr marL="0" indent="0">
              <a:buNone/>
            </a:pPr>
            <a:endParaRPr lang="en-US" sz="1600" dirty="0"/>
          </a:p>
          <a:p>
            <a:endParaRPr lang="en-US" sz="1600" dirty="0"/>
          </a:p>
          <a:p>
            <a:pPr marL="0" indent="0">
              <a:buNone/>
            </a:pPr>
            <a:endParaRPr lang="en-IN" sz="1600" dirty="0"/>
          </a:p>
        </p:txBody>
      </p:sp>
    </p:spTree>
    <p:extLst>
      <p:ext uri="{BB962C8B-B14F-4D97-AF65-F5344CB8AC3E}">
        <p14:creationId xmlns:p14="http://schemas.microsoft.com/office/powerpoint/2010/main" val="142978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3B57BC-2CF5-059B-0DD6-32C7F5873826}"/>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Validation Practices -Unix Shell Scripts</a:t>
            </a:r>
          </a:p>
        </p:txBody>
      </p:sp>
      <p:sp>
        <p:nvSpPr>
          <p:cNvPr id="3" name="Content Placeholder 2">
            <a:extLst>
              <a:ext uri="{FF2B5EF4-FFF2-40B4-BE49-F238E27FC236}">
                <a16:creationId xmlns:a16="http://schemas.microsoft.com/office/drawing/2014/main" id="{7D34CD7B-846D-5C9B-C961-3D2D04A69ACD}"/>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1300"/>
              <a:t>Validation ensures the correctness and stability of your script:</a:t>
            </a:r>
          </a:p>
          <a:p>
            <a:pPr marL="0"/>
            <a:endParaRPr lang="en-US" sz="1300"/>
          </a:p>
          <a:p>
            <a:r>
              <a:rPr lang="en-US" sz="1300"/>
              <a:t>Validate User Input: Always check for valid input using if statements or regular expressions.</a:t>
            </a:r>
          </a:p>
          <a:p>
            <a:endParaRPr lang="en-US" sz="1300"/>
          </a:p>
          <a:p>
            <a:r>
              <a:rPr lang="en-US" sz="1300"/>
              <a:t>Test Exit Codes: Check the exit status of critical commands using $? or a custom error-handling function.</a:t>
            </a:r>
          </a:p>
          <a:p>
            <a:endParaRPr lang="en-US" sz="1300"/>
          </a:p>
          <a:p>
            <a:r>
              <a:rPr lang="en-US" sz="1300"/>
              <a:t>Code Reviews: Peer reviews can help catch logic errors and ensure compliance with best practices.</a:t>
            </a:r>
          </a:p>
          <a:p>
            <a:endParaRPr lang="en-US" sz="1300"/>
          </a:p>
          <a:p>
            <a:r>
              <a:rPr lang="en-US" sz="1300"/>
              <a:t>Automated Validation Tools: Use CI/CD pipelines to automate script validation, where possible.</a:t>
            </a:r>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E1879-4468-D62B-CB6D-E0BEC355728D}"/>
              </a:ext>
            </a:extLst>
          </p:cNvPr>
          <p:cNvSpPr txBox="1"/>
          <p:nvPr/>
        </p:nvSpPr>
        <p:spPr>
          <a:xfrm>
            <a:off x="8528606" y="2355765"/>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if [[ "$USER_INPUT" =~ ^[a-</a:t>
            </a:r>
            <a:r>
              <a:rPr lang="en-US" sz="2000" dirty="0" err="1"/>
              <a:t>zA</a:t>
            </a:r>
            <a:r>
              <a:rPr lang="en-US" sz="2000" dirty="0"/>
              <a:t>-Z]+$ ]]; then</a:t>
            </a:r>
          </a:p>
          <a:p>
            <a:pPr indent="-228600">
              <a:lnSpc>
                <a:spcPct val="90000"/>
              </a:lnSpc>
              <a:spcAft>
                <a:spcPts val="600"/>
              </a:spcAft>
              <a:buFont typeface="Arial" panose="020B0604020202020204" pitchFamily="34" charset="0"/>
              <a:buChar char="•"/>
            </a:pPr>
            <a:r>
              <a:rPr lang="en-US" sz="2000" dirty="0"/>
              <a:t>  echo "Valid input"</a:t>
            </a:r>
          </a:p>
          <a:p>
            <a:pPr indent="-228600">
              <a:lnSpc>
                <a:spcPct val="90000"/>
              </a:lnSpc>
              <a:spcAft>
                <a:spcPts val="600"/>
              </a:spcAft>
              <a:buFont typeface="Arial" panose="020B0604020202020204" pitchFamily="34" charset="0"/>
              <a:buChar char="•"/>
            </a:pPr>
            <a:r>
              <a:rPr lang="en-US" sz="2000" dirty="0"/>
              <a:t>else</a:t>
            </a:r>
          </a:p>
          <a:p>
            <a:pPr indent="-228600">
              <a:lnSpc>
                <a:spcPct val="90000"/>
              </a:lnSpc>
              <a:spcAft>
                <a:spcPts val="600"/>
              </a:spcAft>
              <a:buFont typeface="Arial" panose="020B0604020202020204" pitchFamily="34" charset="0"/>
              <a:buChar char="•"/>
            </a:pPr>
            <a:r>
              <a:rPr lang="en-US" sz="2000" dirty="0"/>
              <a:t>  echo "Invalid input"</a:t>
            </a:r>
          </a:p>
          <a:p>
            <a:pPr indent="-228600">
              <a:lnSpc>
                <a:spcPct val="90000"/>
              </a:lnSpc>
              <a:spcAft>
                <a:spcPts val="600"/>
              </a:spcAft>
              <a:buFont typeface="Arial" panose="020B0604020202020204" pitchFamily="34" charset="0"/>
              <a:buChar char="•"/>
            </a:pPr>
            <a:r>
              <a:rPr lang="en-US" sz="2000" dirty="0"/>
              <a:t>  exit 1</a:t>
            </a:r>
          </a:p>
          <a:p>
            <a:pPr indent="-228600">
              <a:lnSpc>
                <a:spcPct val="90000"/>
              </a:lnSpc>
              <a:spcAft>
                <a:spcPts val="600"/>
              </a:spcAft>
              <a:buFont typeface="Arial" panose="020B0604020202020204" pitchFamily="34" charset="0"/>
              <a:buChar char="•"/>
            </a:pPr>
            <a:r>
              <a:rPr lang="en-US" sz="2000" dirty="0"/>
              <a:t>fi</a:t>
            </a:r>
          </a:p>
        </p:txBody>
      </p:sp>
    </p:spTree>
    <p:extLst>
      <p:ext uri="{BB962C8B-B14F-4D97-AF65-F5344CB8AC3E}">
        <p14:creationId xmlns:p14="http://schemas.microsoft.com/office/powerpoint/2010/main" val="67398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7BBE4-A418-7B43-141D-9158EC34BA7C}"/>
              </a:ext>
            </a:extLst>
          </p:cNvPr>
          <p:cNvSpPr>
            <a:spLocks noGrp="1"/>
          </p:cNvSpPr>
          <p:nvPr>
            <p:ph type="title"/>
          </p:nvPr>
        </p:nvSpPr>
        <p:spPr>
          <a:xfrm>
            <a:off x="686834" y="1153572"/>
            <a:ext cx="3200400" cy="4461163"/>
          </a:xfrm>
        </p:spPr>
        <p:txBody>
          <a:bodyPr>
            <a:normAutofit/>
          </a:bodyPr>
          <a:lstStyle/>
          <a:p>
            <a:r>
              <a:rPr lang="en-IN">
                <a:solidFill>
                  <a:srgbClr val="FFFFFF"/>
                </a:solidFill>
              </a:rPr>
              <a:t>Script Debugging and Testing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CE43BD-44A5-89E3-353C-3F1739CB507E}"/>
              </a:ext>
            </a:extLst>
          </p:cNvPr>
          <p:cNvSpPr>
            <a:spLocks noGrp="1"/>
          </p:cNvSpPr>
          <p:nvPr>
            <p:ph idx="1"/>
          </p:nvPr>
        </p:nvSpPr>
        <p:spPr>
          <a:xfrm>
            <a:off x="4447308" y="591344"/>
            <a:ext cx="6906491" cy="5585619"/>
          </a:xfrm>
        </p:spPr>
        <p:txBody>
          <a:bodyPr anchor="ctr">
            <a:normAutofit/>
          </a:bodyPr>
          <a:lstStyle/>
          <a:p>
            <a:r>
              <a:rPr lang="en-US" sz="1500" dirty="0"/>
              <a:t>Manual Testing:</a:t>
            </a:r>
          </a:p>
          <a:p>
            <a:pPr marL="0" indent="0">
              <a:buNone/>
            </a:pPr>
            <a:r>
              <a:rPr lang="en-US" sz="1500" dirty="0"/>
              <a:t>	Run your script with different inputs and edge cases to ensure it behaves as expected.</a:t>
            </a:r>
          </a:p>
          <a:p>
            <a:r>
              <a:rPr lang="en-US" sz="1500" dirty="0"/>
              <a:t>Validation:</a:t>
            </a:r>
          </a:p>
          <a:p>
            <a:pPr marL="0" indent="0">
              <a:buNone/>
            </a:pPr>
            <a:r>
              <a:rPr lang="en-US" sz="1500" dirty="0"/>
              <a:t>	Validate your script's output using tools like diff to compare expected and actual outputs.</a:t>
            </a:r>
          </a:p>
          <a:p>
            <a:r>
              <a:rPr lang="en-US" sz="1500" dirty="0"/>
              <a:t>Tips for Beginners</a:t>
            </a:r>
          </a:p>
          <a:p>
            <a:pPr marL="0" indent="0">
              <a:buNone/>
            </a:pPr>
            <a:r>
              <a:rPr lang="en-US" sz="1500" dirty="0"/>
              <a:t>	Start Small: Begin with simple scripts and gradually add complexity.</a:t>
            </a:r>
          </a:p>
          <a:p>
            <a:r>
              <a:rPr lang="en-US" sz="1500" dirty="0"/>
              <a:t>Use Comments: </a:t>
            </a:r>
          </a:p>
          <a:p>
            <a:pPr marL="0" indent="0">
              <a:buNone/>
            </a:pPr>
            <a:r>
              <a:rPr lang="en-US" sz="1500" dirty="0"/>
              <a:t>	Comment your code to explain what each part does.</a:t>
            </a:r>
          </a:p>
          <a:p>
            <a:r>
              <a:rPr lang="en-US" sz="1500" dirty="0"/>
              <a:t>Read Error Messages: </a:t>
            </a:r>
          </a:p>
          <a:p>
            <a:pPr marL="0" indent="0">
              <a:buNone/>
            </a:pPr>
            <a:r>
              <a:rPr lang="en-US" sz="1500" dirty="0"/>
              <a:t>	Pay attention to error messages; they often provide clues about what's wrong.</a:t>
            </a:r>
          </a:p>
          <a:p>
            <a:r>
              <a:rPr lang="en-US" sz="1500" dirty="0"/>
              <a:t>Practice: </a:t>
            </a:r>
          </a:p>
          <a:p>
            <a:pPr marL="0" indent="0">
              <a:buNone/>
            </a:pPr>
            <a:r>
              <a:rPr lang="en-US" sz="1500" dirty="0"/>
              <a:t>	The more you practice, the more comfortable you'll become with debugging and testing.</a:t>
            </a:r>
          </a:p>
          <a:p>
            <a:endParaRPr lang="en-IN" sz="1500" dirty="0"/>
          </a:p>
        </p:txBody>
      </p:sp>
    </p:spTree>
    <p:extLst>
      <p:ext uri="{BB962C8B-B14F-4D97-AF65-F5344CB8AC3E}">
        <p14:creationId xmlns:p14="http://schemas.microsoft.com/office/powerpoint/2010/main" val="151118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B93517-8DF4-5311-6406-73762D0CC3A4}"/>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System Call in Unix/Linux</a:t>
            </a:r>
            <a:endParaRPr lang="en-IN" sz="3600" dirty="0">
              <a:solidFill>
                <a:schemeClr val="tx2"/>
              </a:solidFill>
            </a:endParaRPr>
          </a:p>
        </p:txBody>
      </p:sp>
      <p:graphicFrame>
        <p:nvGraphicFramePr>
          <p:cNvPr id="18" name="Content Placeholder 2">
            <a:extLst>
              <a:ext uri="{FF2B5EF4-FFF2-40B4-BE49-F238E27FC236}">
                <a16:creationId xmlns:a16="http://schemas.microsoft.com/office/drawing/2014/main" id="{540FCB77-55C0-AC05-EDF4-FBCBB3578622}"/>
              </a:ext>
            </a:extLst>
          </p:cNvPr>
          <p:cNvGraphicFramePr>
            <a:graphicFrameLocks noGrp="1"/>
          </p:cNvGraphicFramePr>
          <p:nvPr>
            <p:ph idx="1"/>
            <p:extLst>
              <p:ext uri="{D42A27DB-BD31-4B8C-83A1-F6EECF244321}">
                <p14:modId xmlns:p14="http://schemas.microsoft.com/office/powerpoint/2010/main" val="2616611624"/>
              </p:ext>
            </p:extLst>
          </p:nvPr>
        </p:nvGraphicFramePr>
        <p:xfrm>
          <a:off x="5505651" y="804672"/>
          <a:ext cx="5887773"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9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program&#10;&#10;AI-generated content may be incorrect.">
            <a:extLst>
              <a:ext uri="{FF2B5EF4-FFF2-40B4-BE49-F238E27FC236}">
                <a16:creationId xmlns:a16="http://schemas.microsoft.com/office/drawing/2014/main" id="{6D67A07F-ADC6-5C66-72DE-1C7DF9C873EB}"/>
              </a:ext>
            </a:extLst>
          </p:cNvPr>
          <p:cNvPicPr>
            <a:picLocks noChangeAspect="1"/>
          </p:cNvPicPr>
          <p:nvPr/>
        </p:nvPicPr>
        <p:blipFill>
          <a:blip r:embed="rId2"/>
          <a:stretch>
            <a:fillRect/>
          </a:stretch>
        </p:blipFill>
        <p:spPr>
          <a:xfrm>
            <a:off x="2406552" y="643467"/>
            <a:ext cx="737889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Linux system calls">
            <a:extLst>
              <a:ext uri="{FF2B5EF4-FFF2-40B4-BE49-F238E27FC236}">
                <a16:creationId xmlns:a16="http://schemas.microsoft.com/office/drawing/2014/main" id="{84902E8D-78AD-149C-9624-039EC21F80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4314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065C0D-BC0B-4562-AB9E-7B391484410C}"/>
              </a:ext>
            </a:extLst>
          </p:cNvPr>
          <p:cNvSpPr>
            <a:spLocks noGrp="1"/>
          </p:cNvSpPr>
          <p:nvPr>
            <p:ph type="title"/>
          </p:nvPr>
        </p:nvSpPr>
        <p:spPr>
          <a:xfrm>
            <a:off x="804672" y="1243013"/>
            <a:ext cx="3855720" cy="4371974"/>
          </a:xfrm>
        </p:spPr>
        <p:txBody>
          <a:bodyPr>
            <a:normAutofit/>
          </a:bodyPr>
          <a:lstStyle/>
          <a:p>
            <a:r>
              <a:rPr lang="en-IN" sz="3600" dirty="0">
                <a:solidFill>
                  <a:schemeClr val="tx2"/>
                </a:solidFill>
              </a:rPr>
              <a:t>Why System Calls?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1A44C5B-8B5F-161F-A17C-8C69D2765BE3}"/>
              </a:ext>
            </a:extLst>
          </p:cNvPr>
          <p:cNvSpPr>
            <a:spLocks noGrp="1"/>
          </p:cNvSpPr>
          <p:nvPr>
            <p:ph idx="1"/>
          </p:nvPr>
        </p:nvSpPr>
        <p:spPr>
          <a:xfrm>
            <a:off x="6632812" y="1032987"/>
            <a:ext cx="4919108" cy="4792027"/>
          </a:xfrm>
        </p:spPr>
        <p:txBody>
          <a:bodyPr anchor="ctr">
            <a:normAutofit/>
          </a:bodyPr>
          <a:lstStyle/>
          <a:p>
            <a:pPr marL="0" indent="0">
              <a:buNone/>
            </a:pPr>
            <a:r>
              <a:rPr lang="en-US" sz="2000">
                <a:solidFill>
                  <a:schemeClr val="tx2"/>
                </a:solidFill>
              </a:rPr>
              <a:t>User programs run in user mode, which has restricted access to system resources for security and stability. The kernel, running in kernel mode, has full control over the hardware. Since user programs cannot directly access hardware or critical system resources, they use system calls to interact with the kernel safely.</a:t>
            </a:r>
          </a:p>
          <a:p>
            <a:endParaRPr lang="en-IN" sz="2000">
              <a:solidFill>
                <a:schemeClr val="tx2"/>
              </a:solidFill>
            </a:endParaRPr>
          </a:p>
        </p:txBody>
      </p:sp>
    </p:spTree>
    <p:extLst>
      <p:ext uri="{BB962C8B-B14F-4D97-AF65-F5344CB8AC3E}">
        <p14:creationId xmlns:p14="http://schemas.microsoft.com/office/powerpoint/2010/main" val="98129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79B5680-F619-75EF-3994-BBF8BA583C22}"/>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2500" i="1" kern="1200" dirty="0">
                <a:solidFill>
                  <a:schemeClr val="tx2"/>
                </a:solidFill>
                <a:latin typeface="+mj-lt"/>
                <a:ea typeface="+mj-ea"/>
                <a:cs typeface="+mj-cs"/>
              </a:rPr>
              <a:t>Linux command and program makes several types of system calls. You can easily see them with the </a:t>
            </a:r>
            <a:r>
              <a:rPr lang="en-US" sz="2500" i="1" kern="1200" dirty="0" err="1">
                <a:solidFill>
                  <a:schemeClr val="tx2"/>
                </a:solidFill>
                <a:latin typeface="+mj-lt"/>
                <a:ea typeface="+mj-ea"/>
                <a:cs typeface="+mj-cs"/>
              </a:rPr>
              <a:t>strace</a:t>
            </a:r>
            <a:r>
              <a:rPr lang="en-US" sz="2500" i="1" kern="1200" dirty="0">
                <a:solidFill>
                  <a:schemeClr val="tx2"/>
                </a:solidFill>
                <a:latin typeface="+mj-lt"/>
                <a:ea typeface="+mj-ea"/>
                <a:cs typeface="+mj-cs"/>
              </a:rPr>
              <a:t> command.</a:t>
            </a:r>
            <a:br>
              <a:rPr lang="en-US" sz="2500" i="1" kern="1200" dirty="0">
                <a:solidFill>
                  <a:schemeClr val="tx2"/>
                </a:solidFill>
                <a:latin typeface="+mj-lt"/>
                <a:ea typeface="+mj-ea"/>
                <a:cs typeface="+mj-cs"/>
              </a:rPr>
            </a:br>
            <a:br>
              <a:rPr lang="en-US" sz="2500" kern="1200" dirty="0">
                <a:solidFill>
                  <a:schemeClr val="tx2"/>
                </a:solidFill>
                <a:latin typeface="+mj-lt"/>
                <a:ea typeface="+mj-ea"/>
                <a:cs typeface="+mj-cs"/>
              </a:rPr>
            </a:br>
            <a:r>
              <a:rPr lang="en-US" sz="2500" kern="1200" dirty="0">
                <a:solidFill>
                  <a:schemeClr val="tx2"/>
                </a:solidFill>
                <a:latin typeface="+mj-lt"/>
                <a:ea typeface="+mj-ea"/>
                <a:cs typeface="+mj-cs"/>
              </a:rPr>
              <a:t>	</a:t>
            </a:r>
            <a:r>
              <a:rPr lang="en-US" sz="2500" kern="1200" dirty="0" err="1">
                <a:solidFill>
                  <a:schemeClr val="tx2"/>
                </a:solidFill>
                <a:latin typeface="+mj-lt"/>
                <a:ea typeface="+mj-ea"/>
                <a:cs typeface="+mj-cs"/>
              </a:rPr>
              <a:t>strace</a:t>
            </a:r>
            <a:r>
              <a:rPr lang="en-US" sz="2500" kern="1200" dirty="0">
                <a:solidFill>
                  <a:schemeClr val="tx2"/>
                </a:solidFill>
                <a:latin typeface="+mj-lt"/>
                <a:ea typeface="+mj-ea"/>
                <a:cs typeface="+mj-cs"/>
              </a:rPr>
              <a:t> </a:t>
            </a:r>
            <a:r>
              <a:rPr lang="en-US" sz="2500" kern="1200" dirty="0" err="1">
                <a:solidFill>
                  <a:schemeClr val="tx2"/>
                </a:solidFill>
                <a:latin typeface="+mj-lt"/>
                <a:ea typeface="+mj-ea"/>
                <a:cs typeface="+mj-cs"/>
              </a:rPr>
              <a:t>linux_command</a:t>
            </a:r>
            <a:endParaRPr lang="en-US" sz="2500" kern="1200" dirty="0">
              <a:solidFill>
                <a:schemeClr val="tx2"/>
              </a:solidFill>
              <a:latin typeface="+mj-lt"/>
              <a:ea typeface="+mj-ea"/>
              <a:cs typeface="+mj-cs"/>
            </a:endParaRPr>
          </a:p>
        </p:txBody>
      </p:sp>
    </p:spTree>
    <p:extLst>
      <p:ext uri="{BB962C8B-B14F-4D97-AF65-F5344CB8AC3E}">
        <p14:creationId xmlns:p14="http://schemas.microsoft.com/office/powerpoint/2010/main" val="33519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62410B1-5469-E76D-8D97-F00F9347986E}"/>
              </a:ext>
            </a:extLst>
          </p:cNvPr>
          <p:cNvSpPr>
            <a:spLocks noGrp="1"/>
          </p:cNvSpPr>
          <p:nvPr>
            <p:ph type="title"/>
          </p:nvPr>
        </p:nvSpPr>
        <p:spPr>
          <a:xfrm>
            <a:off x="838200" y="713312"/>
            <a:ext cx="4038600" cy="5431376"/>
          </a:xfrm>
        </p:spPr>
        <p:txBody>
          <a:bodyPr>
            <a:normAutofit/>
          </a:bodyPr>
          <a:lstStyle/>
          <a:p>
            <a:r>
              <a:rPr lang="en-IN" dirty="0"/>
              <a:t>System Calls in Unix:</a:t>
            </a:r>
            <a:br>
              <a:rPr lang="en-IN" dirty="0"/>
            </a:br>
            <a:endParaRPr lang="en-IN" dirty="0"/>
          </a:p>
        </p:txBody>
      </p:sp>
      <p:sp>
        <p:nvSpPr>
          <p:cNvPr id="3" name="Content Placeholder 2">
            <a:extLst>
              <a:ext uri="{FF2B5EF4-FFF2-40B4-BE49-F238E27FC236}">
                <a16:creationId xmlns:a16="http://schemas.microsoft.com/office/drawing/2014/main" id="{5482BF4B-ACF0-D198-E087-8588FC019DF2}"/>
              </a:ext>
            </a:extLst>
          </p:cNvPr>
          <p:cNvSpPr>
            <a:spLocks noGrp="1"/>
          </p:cNvSpPr>
          <p:nvPr>
            <p:ph idx="1"/>
          </p:nvPr>
        </p:nvSpPr>
        <p:spPr>
          <a:xfrm>
            <a:off x="5303521" y="713313"/>
            <a:ext cx="6050280" cy="5431376"/>
          </a:xfrm>
        </p:spPr>
        <p:txBody>
          <a:bodyPr anchor="ctr">
            <a:normAutofit/>
          </a:bodyPr>
          <a:lstStyle/>
          <a:p>
            <a:pPr marL="0" indent="0">
              <a:buNone/>
            </a:pPr>
            <a:r>
              <a:rPr lang="en-IN" sz="1700" dirty="0"/>
              <a:t>Examples of System Calls in Unix:</a:t>
            </a:r>
          </a:p>
          <a:p>
            <a:pPr marL="0" indent="0">
              <a:buNone/>
            </a:pPr>
            <a:endParaRPr lang="en-IN" sz="1700" dirty="0"/>
          </a:p>
          <a:p>
            <a:r>
              <a:rPr lang="en-IN" sz="1700" dirty="0"/>
              <a:t>	1. Process Control: fork(), exec(), exit(), wait()</a:t>
            </a:r>
          </a:p>
          <a:p>
            <a:endParaRPr lang="en-IN" sz="1700" dirty="0"/>
          </a:p>
          <a:p>
            <a:r>
              <a:rPr lang="en-IN" sz="1700" dirty="0"/>
              <a:t>	2. File Management: open(), read(), write(), close()</a:t>
            </a:r>
          </a:p>
          <a:p>
            <a:endParaRPr lang="en-IN" sz="1700" dirty="0"/>
          </a:p>
          <a:p>
            <a:r>
              <a:rPr lang="en-IN" sz="1700" dirty="0"/>
              <a:t>	3. Device Management: </a:t>
            </a:r>
            <a:r>
              <a:rPr lang="en-IN" sz="1700" dirty="0" err="1"/>
              <a:t>ioctl</a:t>
            </a:r>
            <a:r>
              <a:rPr lang="en-IN" sz="1700" dirty="0"/>
              <a:t>(), read(), write()</a:t>
            </a:r>
          </a:p>
          <a:p>
            <a:endParaRPr lang="en-IN" sz="1700" dirty="0"/>
          </a:p>
          <a:p>
            <a:r>
              <a:rPr lang="en-IN" sz="1700" dirty="0"/>
              <a:t>	4. Information Management: </a:t>
            </a:r>
            <a:r>
              <a:rPr lang="en-IN" sz="1700" dirty="0" err="1"/>
              <a:t>getpid</a:t>
            </a:r>
            <a:r>
              <a:rPr lang="en-IN" sz="1700" dirty="0"/>
              <a:t>(), </a:t>
            </a:r>
            <a:r>
              <a:rPr lang="en-IN" sz="1700" dirty="0" err="1"/>
              <a:t>gettimeofday</a:t>
            </a:r>
            <a:r>
              <a:rPr lang="en-IN" sz="1700" dirty="0"/>
              <a:t>()</a:t>
            </a:r>
          </a:p>
          <a:p>
            <a:endParaRPr lang="en-IN" sz="1700" dirty="0"/>
          </a:p>
          <a:p>
            <a:r>
              <a:rPr lang="en-IN" sz="1700" dirty="0"/>
              <a:t>	5. Communication: pipe(), </a:t>
            </a:r>
            <a:r>
              <a:rPr lang="en-IN" sz="1700" dirty="0" err="1"/>
              <a:t>shmget</a:t>
            </a:r>
            <a:r>
              <a:rPr lang="en-IN" sz="1700" dirty="0"/>
              <a:t>(), socket()</a:t>
            </a:r>
          </a:p>
          <a:p>
            <a:endParaRPr lang="en-IN" sz="1700" dirty="0"/>
          </a:p>
        </p:txBody>
      </p:sp>
    </p:spTree>
    <p:extLst>
      <p:ext uri="{BB962C8B-B14F-4D97-AF65-F5344CB8AC3E}">
        <p14:creationId xmlns:p14="http://schemas.microsoft.com/office/powerpoint/2010/main" val="359775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BFE30CE-D6DA-5716-8B50-13AE85ABC664}"/>
              </a:ext>
            </a:extLst>
          </p:cNvPr>
          <p:cNvSpPr>
            <a:spLocks noGrp="1"/>
          </p:cNvSpPr>
          <p:nvPr>
            <p:ph type="title"/>
          </p:nvPr>
        </p:nvSpPr>
        <p:spPr>
          <a:xfrm>
            <a:off x="203201" y="786320"/>
            <a:ext cx="4144371" cy="5583126"/>
          </a:xfrm>
        </p:spPr>
        <p:txBody>
          <a:bodyPr>
            <a:normAutofit fontScale="90000"/>
          </a:bodyPr>
          <a:lstStyle/>
          <a:p>
            <a:pPr algn="r"/>
            <a:r>
              <a:rPr lang="en-US" sz="7400" b="1" i="0" dirty="0">
                <a:effectLst/>
                <a:latin typeface="ui-sans-serif"/>
              </a:rPr>
              <a:t>Types of system calls in Unix/Linux</a:t>
            </a:r>
            <a:br>
              <a:rPr lang="en-US" sz="7400" b="1" i="0" dirty="0">
                <a:effectLst/>
                <a:latin typeface="ui-sans-serif"/>
              </a:rPr>
            </a:br>
            <a:endParaRPr lang="en-IN" sz="7400" dirty="0"/>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4627C9-E2D0-CCED-5BE6-309627AE4BC7}"/>
              </a:ext>
            </a:extLst>
          </p:cNvPr>
          <p:cNvGraphicFramePr>
            <a:graphicFrameLocks noGrp="1"/>
          </p:cNvGraphicFramePr>
          <p:nvPr>
            <p:ph idx="1"/>
            <p:extLst>
              <p:ext uri="{D42A27DB-BD31-4B8C-83A1-F6EECF244321}">
                <p14:modId xmlns:p14="http://schemas.microsoft.com/office/powerpoint/2010/main" val="39879071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05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6BC1-DB0B-47DC-4C36-7AB519E78341}"/>
              </a:ext>
            </a:extLst>
          </p:cNvPr>
          <p:cNvSpPr>
            <a:spLocks noGrp="1"/>
          </p:cNvSpPr>
          <p:nvPr>
            <p:ph type="title"/>
          </p:nvPr>
        </p:nvSpPr>
        <p:spPr/>
        <p:txBody>
          <a:bodyPr/>
          <a:lstStyle/>
          <a:p>
            <a:r>
              <a:rPr lang="en-IN" b="1" i="0" dirty="0">
                <a:effectLst/>
                <a:latin typeface="ui-sans-serif"/>
              </a:rPr>
              <a:t>Process management system calls</a:t>
            </a:r>
            <a:br>
              <a:rPr lang="en-IN" b="1" i="0" dirty="0">
                <a:effectLst/>
                <a:latin typeface="ui-sans-serif"/>
              </a:rPr>
            </a:br>
            <a:endParaRPr lang="en-IN" dirty="0"/>
          </a:p>
        </p:txBody>
      </p:sp>
      <p:sp>
        <p:nvSpPr>
          <p:cNvPr id="3" name="Content Placeholder 2">
            <a:extLst>
              <a:ext uri="{FF2B5EF4-FFF2-40B4-BE49-F238E27FC236}">
                <a16:creationId xmlns:a16="http://schemas.microsoft.com/office/drawing/2014/main" id="{C28B7341-0E27-6806-9299-B2EA5EEC264D}"/>
              </a:ext>
            </a:extLst>
          </p:cNvPr>
          <p:cNvSpPr>
            <a:spLocks noGrp="1"/>
          </p:cNvSpPr>
          <p:nvPr>
            <p:ph idx="1"/>
          </p:nvPr>
        </p:nvSpPr>
        <p:spPr>
          <a:xfrm>
            <a:off x="929326" y="2614017"/>
            <a:ext cx="5166674" cy="597053"/>
          </a:xfrm>
        </p:spPr>
        <p:txBody>
          <a:bodyPr>
            <a:normAutofit/>
          </a:bodyPr>
          <a:lstStyle/>
          <a:p>
            <a:pPr marL="0" indent="0">
              <a:buNone/>
            </a:pPr>
            <a:r>
              <a:rPr lang="en-US" sz="1600" dirty="0">
                <a:solidFill>
                  <a:srgbClr val="334155"/>
                </a:solidFill>
                <a:latin typeface="ui-sans-serif"/>
              </a:rPr>
              <a:t>S</a:t>
            </a:r>
            <a:r>
              <a:rPr lang="en-US" sz="1600" b="0" i="0" dirty="0">
                <a:solidFill>
                  <a:srgbClr val="334155"/>
                </a:solidFill>
                <a:effectLst/>
                <a:latin typeface="ui-sans-serif"/>
              </a:rPr>
              <a:t>ome common process management system calls</a:t>
            </a:r>
          </a:p>
          <a:p>
            <a:pPr marL="0" indent="0">
              <a:buNone/>
            </a:pPr>
            <a:endParaRPr lang="en-IN" sz="1600" dirty="0"/>
          </a:p>
        </p:txBody>
      </p:sp>
      <p:sp>
        <p:nvSpPr>
          <p:cNvPr id="5" name="TextBox 4">
            <a:extLst>
              <a:ext uri="{FF2B5EF4-FFF2-40B4-BE49-F238E27FC236}">
                <a16:creationId xmlns:a16="http://schemas.microsoft.com/office/drawing/2014/main" id="{3DDD6EBE-79C5-3316-6456-635FB2F1A65A}"/>
              </a:ext>
            </a:extLst>
          </p:cNvPr>
          <p:cNvSpPr txBox="1"/>
          <p:nvPr/>
        </p:nvSpPr>
        <p:spPr>
          <a:xfrm>
            <a:off x="929326" y="1294538"/>
            <a:ext cx="10515600" cy="1200329"/>
          </a:xfrm>
          <a:prstGeom prst="rect">
            <a:avLst/>
          </a:prstGeom>
          <a:noFill/>
        </p:spPr>
        <p:txBody>
          <a:bodyPr wrap="square">
            <a:spAutoFit/>
          </a:bodyPr>
          <a:lstStyle/>
          <a:p>
            <a:r>
              <a:rPr lang="en-US" b="0" i="0" dirty="0">
                <a:solidFill>
                  <a:srgbClr val="334155"/>
                </a:solidFill>
                <a:effectLst/>
                <a:latin typeface="ui-sans-serif"/>
              </a:rPr>
              <a:t>The process management system calls provide a way to create, manage and control the processes. In simple words, process management is a way to handle multiple processes and plays a crucial role in multitasking. Process control system calls manage processes, including their creation, execution, termination, and synchronization</a:t>
            </a:r>
            <a:endParaRPr lang="en-IN" dirty="0"/>
          </a:p>
        </p:txBody>
      </p:sp>
      <p:graphicFrame>
        <p:nvGraphicFramePr>
          <p:cNvPr id="12" name="TextBox 7">
            <a:extLst>
              <a:ext uri="{FF2B5EF4-FFF2-40B4-BE49-F238E27FC236}">
                <a16:creationId xmlns:a16="http://schemas.microsoft.com/office/drawing/2014/main" id="{6B6DEB58-2758-EADA-7983-87130EAA448D}"/>
              </a:ext>
            </a:extLst>
          </p:cNvPr>
          <p:cNvGraphicFramePr/>
          <p:nvPr>
            <p:extLst>
              <p:ext uri="{D42A27DB-BD31-4B8C-83A1-F6EECF244321}">
                <p14:modId xmlns:p14="http://schemas.microsoft.com/office/powerpoint/2010/main" val="3536173583"/>
              </p:ext>
            </p:extLst>
          </p:nvPr>
        </p:nvGraphicFramePr>
        <p:xfrm>
          <a:off x="1575457" y="3129317"/>
          <a:ext cx="9730032"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49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TotalTime>
  <Words>2903</Words>
  <Application>Microsoft Office PowerPoint</Application>
  <PresentationFormat>Widescreen</PresentationFormat>
  <Paragraphs>300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Light</vt:lpstr>
      <vt:lpstr>Arial</vt:lpstr>
      <vt:lpstr>Calibri</vt:lpstr>
      <vt:lpstr>ui-sans-serif</vt:lpstr>
      <vt:lpstr>Office Theme</vt:lpstr>
      <vt:lpstr>System Call in Unix/Linux</vt:lpstr>
      <vt:lpstr>PowerPoint Presentation</vt:lpstr>
      <vt:lpstr>System Call in Unix/Linux</vt:lpstr>
      <vt:lpstr>PowerPoint Presentation</vt:lpstr>
      <vt:lpstr>Why System Calls?</vt:lpstr>
      <vt:lpstr>Linux command and program makes several types of system calls. You can easily see them with the strace command.   strace linux_command</vt:lpstr>
      <vt:lpstr>System Calls in Unix: </vt:lpstr>
      <vt:lpstr>Types of system calls in Unix/Linux </vt:lpstr>
      <vt:lpstr>Process management system calls </vt:lpstr>
      <vt:lpstr>Process Control System Calls</vt:lpstr>
      <vt:lpstr>File system calls </vt:lpstr>
      <vt:lpstr>File Management System Calls</vt:lpstr>
      <vt:lpstr>Network system calls </vt:lpstr>
      <vt:lpstr>Communication System Calls </vt:lpstr>
      <vt:lpstr>Device management system calls </vt:lpstr>
      <vt:lpstr>Device Management System Calls in Unix/Linux </vt:lpstr>
      <vt:lpstr> System information system calls </vt:lpstr>
      <vt:lpstr>Information Management System Calls in Unix/Linux</vt:lpstr>
      <vt:lpstr>Error Handling and Logging</vt:lpstr>
      <vt:lpstr>PowerPoint Presentation</vt:lpstr>
      <vt:lpstr>Debugging Tools in Unix Shell Scripts</vt:lpstr>
      <vt:lpstr>Testing Unix Shell Scripts</vt:lpstr>
      <vt:lpstr>Validation Practices -Unix Shell Scripts</vt:lpstr>
      <vt:lpstr>Script Debugging and Testing</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Venkata Sai Lakshmi Varshitha, Diyyala (Contractor)</cp:lastModifiedBy>
  <cp:revision>2</cp:revision>
  <dcterms:created xsi:type="dcterms:W3CDTF">2025-03-04T11:48:12Z</dcterms:created>
  <dcterms:modified xsi:type="dcterms:W3CDTF">2025-06-17T07:05:52Z</dcterms:modified>
</cp:coreProperties>
</file>