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69CE05-E028-10AE-5C32-867D225DCB85}" v="1" dt="2025-06-26T04:15:22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, Poola (Contractor)" userId="S::2406335@cognizant.com::5a5f71c0-59ce-4264-b0bf-64eb84b0fe5e" providerId="AD" clId="Web-{9B69CE05-E028-10AE-5C32-867D225DCB85}"/>
    <pc:docChg chg="delSld">
      <pc:chgData name="Priya, Poola (Contractor)" userId="S::2406335@cognizant.com::5a5f71c0-59ce-4264-b0bf-64eb84b0fe5e" providerId="AD" clId="Web-{9B69CE05-E028-10AE-5C32-867D225DCB85}" dt="2025-06-26T04:15:22.260" v="0"/>
      <pc:docMkLst>
        <pc:docMk/>
      </pc:docMkLst>
      <pc:sldChg chg="del">
        <pc:chgData name="Priya, Poola (Contractor)" userId="S::2406335@cognizant.com::5a5f71c0-59ce-4264-b0bf-64eb84b0fe5e" providerId="AD" clId="Web-{9B69CE05-E028-10AE-5C32-867D225DCB85}" dt="2025-06-26T04:15:22.260" v="0"/>
        <pc:sldMkLst>
          <pc:docMk/>
          <pc:sldMk cId="3838846101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80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6300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1425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827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928542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556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65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80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2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1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0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45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39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0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3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1FF9CEF5-A50D-4B8B-9852-D76F70378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89E61898-D82C-325A-55C2-FCBFFE1E629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344" b="22656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C48794-8365-AE1F-9E02-7BE2C0219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4598" y="883019"/>
            <a:ext cx="8915399" cy="2262781"/>
          </a:xfrm>
        </p:spPr>
        <p:txBody>
          <a:bodyPr>
            <a:normAutofit/>
          </a:bodyPr>
          <a:lstStyle/>
          <a:p>
            <a:r>
              <a:rPr lang="en-US" dirty="0"/>
              <a:t>CLI Based Text Editor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5753F1-EEE2-45ED-88A1-ECB4A495D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3E3E7343-7B0A-4265-B9DA-56CE35551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608D2FF5-E7CA-448D-8B61-42FAA7A0C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DC186DC7-6F76-40B7-8268-20660160E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4C8DDEC4-2C9A-4271-BBB3-577233F2E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D8DB0C2B-A79C-421F-88AB-DC7B12527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B3BC96E3-7FEF-4BFD-8E2C-028CB37724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E7ED35DB-BAAE-4771-A0A0-65647ACC5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4407B080-4ED5-43EB-8CCE-B43B336EF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8C10C675-F599-45D3-8177-D7F7DEC16C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E2566A74-B9B1-469F-A373-3B3C60175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D108E5CB-8D77-4568-B6FF-2C3032134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7D8349D8-2AE2-4C78-84ED-22125F147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0684D86-C9D1-40C3-A9B6-EC935C731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1EDF7896-F56A-49DA-90F3-F5CE8B98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83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389CFF-4B89-3159-7799-CC267FD69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44D9AF2-6C6D-1EB2-F742-71F47B8D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B3D8F464-A558-54A5-89A1-69CC014601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344" b="22656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5FEBAD-022F-6496-DAFA-BA87AA6A1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5012" y="-1197428"/>
            <a:ext cx="8915399" cy="2262781"/>
          </a:xfrm>
        </p:spPr>
        <p:txBody>
          <a:bodyPr>
            <a:normAutofit/>
          </a:bodyPr>
          <a:lstStyle/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0076726-5651-FE9F-49CA-DB81293C9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E6496954-55F0-6FE2-E97F-8CABC7BA38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80D33882-7191-96D8-2C2F-B33AAEC82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15A7AA5D-0758-9B03-5793-AD07501CE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340423AC-A43F-B382-37B6-9E64DFB01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03271DF9-15A9-5F2D-6A4C-5068E56AF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9FE08390-4B15-C7F7-0539-735462BDF6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FA2C1F4D-A5B2-0593-61F8-E9E1B2A408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7A96642E-BE6C-19CF-BF99-66BD050B7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1D2D9DB7-5D9B-9E77-43F9-23F0DAC17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05761BDF-0878-699D-C77B-D3E58EE69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421646BC-5DE2-7EE8-A648-310B75C89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DC9DE741-13A6-86E2-8047-C30CE6D64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5D658B8-08E2-A9D7-D808-3FAC08BD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32D352E0-FA71-17A4-90F8-80EC54DCE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5A8DC1-BB18-3EA3-5733-CC82C8F41DDB}"/>
              </a:ext>
            </a:extLst>
          </p:cNvPr>
          <p:cNvSpPr txBox="1"/>
          <p:nvPr/>
        </p:nvSpPr>
        <p:spPr>
          <a:xfrm>
            <a:off x="3586962" y="1220091"/>
            <a:ext cx="62781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C++ console-based text editor provides diverse functionalities for text manipulation and management. These include: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Text Editor Features: Create, view, edit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Management: Login and signup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Text Analysis: Spell check, synonym, and meaning 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Content Manipulation: Replace words within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OOP Design: Utilizes UserManager, TextProcessor, AuthManager, FileManager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&amp; Interface: Loads data from external files; console-based menu.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2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86FE3-A215-1ADA-04F3-D0566033A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524D4EC0-16FD-8BA6-7989-2458004DE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A2604B3C-3979-37E8-17A0-8F46EF1C44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344" b="22656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BF3C9B-DC03-0598-750F-8AC650327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5012" y="-1197428"/>
            <a:ext cx="8915399" cy="226278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8643B-EA48-E883-4011-74394BC882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09489B1F-8276-5E46-8487-004CFDB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D29BC0C7-4B62-3EA0-0B37-CC332F594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BA4740E4-71E0-AD2F-4063-6931721BE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004B78F3-9148-FB9B-BE9A-BA17B4B73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D90DB469-33F1-37B7-17F1-9F09610C43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9C69C919-609A-8622-B38D-1677914121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E45D0AF7-E504-A1E3-45A9-557977D27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382301BA-3FF7-6AAF-1422-9E21593902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01150E0E-0D54-9080-F22B-F2914A5974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EFE2BD58-0DCD-6486-C270-01351BF78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DE140A1E-7C89-6518-0B30-845F93A9BA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092FF5F9-6C8F-0EFB-E3F6-4258FDFB8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B4B9D9BC-63F6-3E12-D0D8-945220BE7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B7BD168B-EB69-2512-604A-ED2C185B9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F0AFA0-D7BF-F19E-C5DF-C040B500B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475" y="1289198"/>
            <a:ext cx="9349776" cy="490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88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B58530-64AA-8FE7-EE39-8D3A0F8DD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D885CFB1-3A7F-6D82-DC49-C2B02D3B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B8CF92A3-3C44-38B4-A7C3-6D525EAFD8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344" b="22656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3E4A1F6-E604-CCF7-3173-A6A38A52FF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5012" y="-1197428"/>
            <a:ext cx="8915399" cy="226278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Flow Diagram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18B6BF-048C-58BD-9A5E-C2944304F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B599B95A-B8AD-31A7-1464-460D2AE49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17F9AFBE-9F2A-9A67-C7A4-42D5D26D4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8CB4A355-C4A5-6106-8C14-A09280A38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F7146C05-AE59-8F81-1116-5BA777A1D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C4B4A014-A8F3-54C4-7158-A4D513936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AAAB81E4-7CB7-83EF-4E7A-309B591F0E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B1800427-7522-2485-5656-C23A24AD6E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9BAF9BDD-ACDB-A237-FA9C-8F5C23A6E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FF7F6632-25D1-684C-F83F-1427974F3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19E88AD7-D7BC-CFAF-AEA0-E2454843E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9C1DD8AE-5C8C-D208-2BB2-2451A4608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9ED25E82-276C-1554-8B4E-1A2C3013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9FE9875-AC4F-011A-2717-A7C9428EA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500A2301-7754-BF0A-3E19-4B9FA459C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78EBCAF-A81E-B1F7-2BAD-A8B057E11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19" y="1405566"/>
            <a:ext cx="11218161" cy="501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CE502A-90A4-90EB-BB37-F240B0ED4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7CEDF405-36C4-D45C-67D1-61D022A9B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3E015143-2F1F-451B-29F3-770D04853F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0000"/>
          </a:blip>
          <a:srcRect t="2344" b="22656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6101E6-7026-FA13-F80B-09E6818451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0865" y="979271"/>
            <a:ext cx="8915399" cy="2262781"/>
          </a:xfrm>
        </p:spPr>
        <p:txBody>
          <a:bodyPr>
            <a:normAutofit/>
          </a:bodyPr>
          <a:lstStyle/>
          <a:p>
            <a:r>
              <a:rPr lang="en-US" sz="72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777AF36-81E8-E02B-7DB2-6C521F04B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</p:grpSpPr>
        <p:sp>
          <p:nvSpPr>
            <p:cNvPr id="12" name="Freeform 27">
              <a:extLst>
                <a:ext uri="{FF2B5EF4-FFF2-40B4-BE49-F238E27FC236}">
                  <a16:creationId xmlns:a16="http://schemas.microsoft.com/office/drawing/2014/main" id="{670F99D2-C858-745E-3505-457C8DD9B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28">
              <a:extLst>
                <a:ext uri="{FF2B5EF4-FFF2-40B4-BE49-F238E27FC236}">
                  <a16:creationId xmlns:a16="http://schemas.microsoft.com/office/drawing/2014/main" id="{B5F7CCED-B27B-3FD7-7065-7ED6754D8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29">
              <a:extLst>
                <a:ext uri="{FF2B5EF4-FFF2-40B4-BE49-F238E27FC236}">
                  <a16:creationId xmlns:a16="http://schemas.microsoft.com/office/drawing/2014/main" id="{81EE1FCD-5A84-BB1F-6CC1-5C8432B14D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id="{752C5167-BC8B-60F4-8802-C01E783E9B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id="{C3D9E01E-CC80-6431-976B-7AE600959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32">
              <a:extLst>
                <a:ext uri="{FF2B5EF4-FFF2-40B4-BE49-F238E27FC236}">
                  <a16:creationId xmlns:a16="http://schemas.microsoft.com/office/drawing/2014/main" id="{5E262A82-1762-E802-0C46-C3F9ED8E2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33">
              <a:extLst>
                <a:ext uri="{FF2B5EF4-FFF2-40B4-BE49-F238E27FC236}">
                  <a16:creationId xmlns:a16="http://schemas.microsoft.com/office/drawing/2014/main" id="{F49AB8CF-2145-3731-A7EC-A8AEE20C6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34">
              <a:extLst>
                <a:ext uri="{FF2B5EF4-FFF2-40B4-BE49-F238E27FC236}">
                  <a16:creationId xmlns:a16="http://schemas.microsoft.com/office/drawing/2014/main" id="{A9278607-B8BD-A789-6FCF-8459E74A1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7154E166-DCBD-1617-AFCC-6599A53DC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04F0489F-F7FD-1E57-1A96-0E4EF7BB8F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A75982DE-1132-A4D6-A9E3-B703FA9397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38">
              <a:extLst>
                <a:ext uri="{FF2B5EF4-FFF2-40B4-BE49-F238E27FC236}">
                  <a16:creationId xmlns:a16="http://schemas.microsoft.com/office/drawing/2014/main" id="{325496F5-0150-7088-2F32-636F62F7EB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92FFACE-DF36-E5AF-A223-9BCF63000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7" name="Freeform 33">
            <a:extLst>
              <a:ext uri="{FF2B5EF4-FFF2-40B4-BE49-F238E27FC236}">
                <a16:creationId xmlns:a16="http://schemas.microsoft.com/office/drawing/2014/main" id="{3E9FDD56-DA01-F6F4-0EA7-51CD0964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0465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33</TotalTime>
  <Words>99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Wisp</vt:lpstr>
      <vt:lpstr>CLI Based Text Editor</vt:lpstr>
      <vt:lpstr>ABSTRACT</vt:lpstr>
      <vt:lpstr>Class diagram</vt:lpstr>
      <vt:lpstr>Project Flow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Banerjee, Animesh (Contractor)</dc:creator>
  <cp:lastModifiedBy>Banerjee, Animesh (Contractor)</cp:lastModifiedBy>
  <cp:revision>19</cp:revision>
  <dcterms:created xsi:type="dcterms:W3CDTF">2025-06-20T03:10:44Z</dcterms:created>
  <dcterms:modified xsi:type="dcterms:W3CDTF">2025-06-26T04:15:22Z</dcterms:modified>
</cp:coreProperties>
</file>