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8656C57-AA46-4747-B08C-8C06447EF95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D0A6E96-7106-4722-8E6A-6DB22A08FBD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Туристско</a:t>
            </a:r>
            <a:r>
              <a:rPr lang="ru-RU" dirty="0" smtClean="0"/>
              <a:t> - Информационный бот</a:t>
            </a:r>
            <a:br>
              <a:rPr lang="ru-RU" dirty="0" smtClean="0"/>
            </a:br>
            <a:r>
              <a:rPr lang="en-US" dirty="0" smtClean="0"/>
              <a:t>James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30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ts: An introduction for develop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/>
          <a:stretch/>
        </p:blipFill>
        <p:spPr bwMode="auto">
          <a:xfrm>
            <a:off x="0" y="-22850"/>
            <a:ext cx="9143999" cy="688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68" y="20618"/>
            <a:ext cx="2963656" cy="240027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Боты. Их много и они </a:t>
            </a:r>
            <a:r>
              <a:rPr lang="ru-RU" dirty="0" smtClean="0">
                <a:solidFill>
                  <a:schemeClr val="bg1"/>
                </a:solidFill>
              </a:rPr>
              <a:t>нужны.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076056" y="0"/>
            <a:ext cx="39624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Что такое бот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r>
              <a:rPr lang="ru-RU" sz="2000" dirty="0" smtClean="0">
                <a:solidFill>
                  <a:schemeClr val="bg1"/>
                </a:solidFill>
              </a:rPr>
              <a:t> Бот – это специальная </a:t>
            </a:r>
            <a:r>
              <a:rPr lang="ru-RU" sz="2000" dirty="0">
                <a:solidFill>
                  <a:schemeClr val="bg1"/>
                </a:solidFill>
              </a:rPr>
              <a:t>программа, выполняющая </a:t>
            </a:r>
            <a:r>
              <a:rPr lang="ru-RU" sz="2000" dirty="0" smtClean="0">
                <a:solidFill>
                  <a:schemeClr val="bg1"/>
                </a:solidFill>
              </a:rPr>
              <a:t>(автоматически </a:t>
            </a:r>
            <a:r>
              <a:rPr lang="ru-RU" sz="2000" dirty="0">
                <a:solidFill>
                  <a:schemeClr val="bg1"/>
                </a:solidFill>
              </a:rPr>
              <a:t>и/или по заданному </a:t>
            </a:r>
            <a:r>
              <a:rPr lang="ru-RU" sz="2000" dirty="0" smtClean="0">
                <a:solidFill>
                  <a:schemeClr val="bg1"/>
                </a:solidFill>
              </a:rPr>
              <a:t>расписанию) </a:t>
            </a:r>
            <a:r>
              <a:rPr lang="ru-RU" sz="2000" dirty="0">
                <a:solidFill>
                  <a:schemeClr val="bg1"/>
                </a:solidFill>
              </a:rPr>
              <a:t>какие-либо действия через интерфейсы</a:t>
            </a:r>
            <a:r>
              <a:rPr lang="ru-RU" sz="2000" dirty="0" smtClean="0">
                <a:solidFill>
                  <a:schemeClr val="bg1"/>
                </a:solidFill>
              </a:rPr>
              <a:t>, команды или кнопки, </a:t>
            </a:r>
            <a:r>
              <a:rPr lang="ru-RU" sz="2000" dirty="0">
                <a:solidFill>
                  <a:schemeClr val="bg1"/>
                </a:solidFill>
              </a:rPr>
              <a:t>предназначенные для людей.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4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12776"/>
            <a:ext cx="4211960" cy="3672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Бота можно сделать для совершенно любых задач, от «Вежливого эхо-бота» до бота помогающий управлять домом (при помощи </a:t>
            </a:r>
            <a:r>
              <a:rPr lang="en-US" sz="2000" dirty="0" smtClean="0"/>
              <a:t>Arduino)</a:t>
            </a:r>
            <a:r>
              <a:rPr lang="ru-RU" sz="2000" dirty="0" smtClean="0"/>
              <a:t>, но чаще всего их создают для того чтобы выполнять «грязную» работу в разных соц. группах.</a:t>
            </a:r>
            <a:br>
              <a:rPr lang="ru-RU" sz="2000" dirty="0" smtClean="0"/>
            </a:br>
            <a:endParaRPr lang="ru-RU" sz="2000" dirty="0" smtClean="0"/>
          </a:p>
          <a:p>
            <a:pPr marL="0" indent="0" algn="ctr">
              <a:buNone/>
            </a:pPr>
            <a:r>
              <a:rPr lang="ru-RU" sz="2000" dirty="0" smtClean="0"/>
              <a:t>Вот и я решил попробовать создать полу-живого помощника</a:t>
            </a:r>
            <a:r>
              <a:rPr lang="ru-RU" sz="20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836712"/>
            <a:ext cx="4426161" cy="486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06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" y="4437112"/>
            <a:ext cx="91440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413323" y="2717912"/>
            <a:ext cx="3798168" cy="12003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 smtClean="0"/>
              <a:t>А главное его преимущество это удобные кнопки, которые я решил использовать.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044"/>
            <a:ext cx="3491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Мне понравилась платформа телеграмма, так как ранее я интересовался работой  ботов на этой платформе.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708920"/>
            <a:ext cx="3057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Я использовал библиотеку </a:t>
            </a:r>
          </a:p>
          <a:p>
            <a:pPr algn="ctr"/>
            <a:r>
              <a:rPr lang="en-US" sz="2400" dirty="0" smtClean="0"/>
              <a:t>telegram </a:t>
            </a:r>
            <a:r>
              <a:rPr lang="ru-RU" sz="2400" dirty="0" smtClean="0"/>
              <a:t>и </a:t>
            </a:r>
            <a:r>
              <a:rPr lang="en-US" sz="2400" dirty="0" err="1" smtClean="0"/>
              <a:t>telegram.ext</a:t>
            </a:r>
            <a:endParaRPr lang="ru-RU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3927"/>
            <a:ext cx="5353022" cy="219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4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627784" y="1844824"/>
            <a:ext cx="4248472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общем и целом могу сказать, что я научился создавать базовых телеграмм ботов, но это только верхушка айсберга возможностей подобных ботов.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91467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</TotalTime>
  <Words>145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Туристско - Информационный бот James</vt:lpstr>
      <vt:lpstr>Боты. Их много и они нужны.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бот James</dc:title>
  <dc:creator>Денисенко</dc:creator>
  <cp:lastModifiedBy>Денисенко</cp:lastModifiedBy>
  <cp:revision>6</cp:revision>
  <dcterms:created xsi:type="dcterms:W3CDTF">2022-04-18T14:12:38Z</dcterms:created>
  <dcterms:modified xsi:type="dcterms:W3CDTF">2022-04-18T15:04:33Z</dcterms:modified>
</cp:coreProperties>
</file>