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2BFF"/>
    <a:srgbClr val="46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4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36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6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2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1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2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6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59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CDC64-E7C3-4EDD-92D1-9C9FA1C8426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FD5F-2763-49F4-A29E-4084D88CA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1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646FF"/>
            </a:gs>
            <a:gs pos="0">
              <a:srgbClr val="E92BF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840685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OGC- </a:t>
            </a:r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сервис</a:t>
            </a:r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для создания и редактирования списка покупок</a:t>
            </a:r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212" y="5202238"/>
            <a:ext cx="2647405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Авторы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 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Лозбень Данил</a:t>
            </a:r>
            <a:endParaRPr lang="en-US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Роман </a:t>
            </a:r>
            <a:r>
              <a:rPr lang="ru-RU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Гавлясэк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3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46FF"/>
            </a:gs>
            <a:gs pos="0">
              <a:srgbClr val="E92BFF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Идеи проекта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6" y="2373921"/>
            <a:ext cx="2757939" cy="27579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09" y="1995488"/>
            <a:ext cx="3514806" cy="35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1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46FF"/>
            </a:gs>
            <a:gs pos="0">
              <a:srgbClr val="E92BFF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1" y="365125"/>
            <a:ext cx="11617235" cy="1325563"/>
          </a:xfrm>
        </p:spPr>
        <p:txBody>
          <a:bodyPr>
            <a:normAutofit fontScale="90000"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Особенности реализации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725" y="1907177"/>
            <a:ext cx="3864769" cy="38647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2299063"/>
            <a:ext cx="68449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API </a:t>
            </a: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для определения геопозиции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Использование различных библиотек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Анимации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Адаптивное меню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API </a:t>
            </a: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для получения шрифтов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4646FF"/>
            </a:gs>
            <a:gs pos="0">
              <a:srgbClr val="E92BFF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Потенциал развития</a:t>
            </a:r>
            <a:endParaRPr lang="ru-RU" sz="7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99" y="1844039"/>
            <a:ext cx="3840821" cy="3840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303" y="2472140"/>
            <a:ext cx="7138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Реализация собственного хостинга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Перевод на большее количество языков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Добавление новых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Расширение круга пользователей</a:t>
            </a:r>
            <a:endParaRPr lang="ru-RU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646FF"/>
            </a:gs>
            <a:gs pos="0">
              <a:srgbClr val="E92BF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2080" y="1122363"/>
            <a:ext cx="9483634" cy="2387600"/>
          </a:xfrm>
        </p:spPr>
        <p:txBody>
          <a:bodyPr>
            <a:normAutofit/>
          </a:bodyPr>
          <a:lstStyle/>
          <a:p>
            <a:endParaRPr lang="ru-RU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212" y="5202238"/>
            <a:ext cx="2673531" cy="1655762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Авторы</a:t>
            </a:r>
            <a:r>
              <a:rPr lang="en-US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algn="l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Лозбень Данил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Роман </a:t>
            </a:r>
            <a:r>
              <a:rPr lang="ru-RU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Гавлясэк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330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54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Тема Office</vt:lpstr>
      <vt:lpstr>OGC- сервис для создания и редактирования списка покупок</vt:lpstr>
      <vt:lpstr>Идеи проекта</vt:lpstr>
      <vt:lpstr>Особенности реализации</vt:lpstr>
      <vt:lpstr>Потенциал развития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OGC -</dc:title>
  <dc:creator>Данил ---</dc:creator>
  <cp:lastModifiedBy>Данил ---</cp:lastModifiedBy>
  <cp:revision>12</cp:revision>
  <dcterms:created xsi:type="dcterms:W3CDTF">2024-04-22T02:35:57Z</dcterms:created>
  <dcterms:modified xsi:type="dcterms:W3CDTF">2024-04-22T03:49:33Z</dcterms:modified>
</cp:coreProperties>
</file>