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e Scrimsher" userId="d11969233042b3d9" providerId="LiveId" clId="{F2E25B18-DC8B-40CC-8D3B-77B8B755085C}"/>
    <pc:docChg chg="undo custSel addSld modSld">
      <pc:chgData name="Isabelle Scrimsher" userId="d11969233042b3d9" providerId="LiveId" clId="{F2E25B18-DC8B-40CC-8D3B-77B8B755085C}" dt="2024-02-04T22:42:45.941" v="32" actId="26606"/>
      <pc:docMkLst>
        <pc:docMk/>
      </pc:docMkLst>
      <pc:sldChg chg="addSp delSp delDesignElem">
        <pc:chgData name="Isabelle Scrimsher" userId="d11969233042b3d9" providerId="LiveId" clId="{F2E25B18-DC8B-40CC-8D3B-77B8B755085C}" dt="2024-02-04T22:42:21.131" v="31"/>
        <pc:sldMkLst>
          <pc:docMk/>
          <pc:sldMk cId="2438065576" sldId="256"/>
        </pc:sldMkLst>
        <pc:spChg chg="add del">
          <ac:chgData name="Isabelle Scrimsher" userId="d11969233042b3d9" providerId="LiveId" clId="{F2E25B18-DC8B-40CC-8D3B-77B8B755085C}" dt="2024-02-04T22:42:21.131" v="31"/>
          <ac:spMkLst>
            <pc:docMk/>
            <pc:sldMk cId="2438065576" sldId="256"/>
            <ac:spMk id="9" creationId="{16A15A88-001A-4EEF-8984-D87E643599AB}"/>
          </ac:spMkLst>
        </pc:spChg>
        <pc:grpChg chg="add del">
          <ac:chgData name="Isabelle Scrimsher" userId="d11969233042b3d9" providerId="LiveId" clId="{F2E25B18-DC8B-40CC-8D3B-77B8B755085C}" dt="2024-02-04T22:42:21.131" v="31"/>
          <ac:grpSpMkLst>
            <pc:docMk/>
            <pc:sldMk cId="2438065576" sldId="256"/>
            <ac:grpSpMk id="11" creationId="{A7900967-84CA-47B4-9F1C-E787BAC1496A}"/>
          </ac:grpSpMkLst>
        </pc:grpChg>
      </pc:sldChg>
      <pc:sldChg chg="addSp delSp delDesignElem">
        <pc:chgData name="Isabelle Scrimsher" userId="d11969233042b3d9" providerId="LiveId" clId="{F2E25B18-DC8B-40CC-8D3B-77B8B755085C}" dt="2024-02-04T22:42:21.131" v="31"/>
        <pc:sldMkLst>
          <pc:docMk/>
          <pc:sldMk cId="2233963585" sldId="257"/>
        </pc:sldMkLst>
        <pc:spChg chg="add del">
          <ac:chgData name="Isabelle Scrimsher" userId="d11969233042b3d9" providerId="LiveId" clId="{F2E25B18-DC8B-40CC-8D3B-77B8B755085C}" dt="2024-02-04T22:42:21.131" v="31"/>
          <ac:spMkLst>
            <pc:docMk/>
            <pc:sldMk cId="2233963585" sldId="257"/>
            <ac:spMk id="10" creationId="{B95B9BA8-1D69-4796-85F5-B6D0BD52354B}"/>
          </ac:spMkLst>
        </pc:spChg>
        <pc:grpChg chg="add del">
          <ac:chgData name="Isabelle Scrimsher" userId="d11969233042b3d9" providerId="LiveId" clId="{F2E25B18-DC8B-40CC-8D3B-77B8B755085C}" dt="2024-02-04T22:42:21.131" v="31"/>
          <ac:grpSpMkLst>
            <pc:docMk/>
            <pc:sldMk cId="2233963585" sldId="257"/>
            <ac:grpSpMk id="12" creationId="{CC09AFE8-9934-40C0-A058-4008A3B197E7}"/>
          </ac:grpSpMkLst>
        </pc:grpChg>
      </pc:sldChg>
      <pc:sldChg chg="addSp delSp delDesignElem">
        <pc:chgData name="Isabelle Scrimsher" userId="d11969233042b3d9" providerId="LiveId" clId="{F2E25B18-DC8B-40CC-8D3B-77B8B755085C}" dt="2024-02-04T22:42:21.131" v="31"/>
        <pc:sldMkLst>
          <pc:docMk/>
          <pc:sldMk cId="59175628" sldId="258"/>
        </pc:sldMkLst>
        <pc:spChg chg="add del">
          <ac:chgData name="Isabelle Scrimsher" userId="d11969233042b3d9" providerId="LiveId" clId="{F2E25B18-DC8B-40CC-8D3B-77B8B755085C}" dt="2024-02-04T22:42:21.131" v="31"/>
          <ac:spMkLst>
            <pc:docMk/>
            <pc:sldMk cId="59175628" sldId="258"/>
            <ac:spMk id="12" creationId="{305265DC-CF6B-4AE8-B3F3-2A7A16374D31}"/>
          </ac:spMkLst>
        </pc:spChg>
        <pc:grpChg chg="add del">
          <ac:chgData name="Isabelle Scrimsher" userId="d11969233042b3d9" providerId="LiveId" clId="{F2E25B18-DC8B-40CC-8D3B-77B8B755085C}" dt="2024-02-04T22:42:21.131" v="31"/>
          <ac:grpSpMkLst>
            <pc:docMk/>
            <pc:sldMk cId="59175628" sldId="258"/>
            <ac:grpSpMk id="32" creationId="{37EA779C-87BF-454F-919D-A3DA98FD8A79}"/>
          </ac:grpSpMkLst>
        </pc:grpChg>
      </pc:sldChg>
      <pc:sldChg chg="addSp delSp delDesignElem">
        <pc:chgData name="Isabelle Scrimsher" userId="d11969233042b3d9" providerId="LiveId" clId="{F2E25B18-DC8B-40CC-8D3B-77B8B755085C}" dt="2024-02-04T22:42:21.131" v="31"/>
        <pc:sldMkLst>
          <pc:docMk/>
          <pc:sldMk cId="1699147373" sldId="259"/>
        </pc:sldMkLst>
        <pc:spChg chg="add del">
          <ac:chgData name="Isabelle Scrimsher" userId="d11969233042b3d9" providerId="LiveId" clId="{F2E25B18-DC8B-40CC-8D3B-77B8B755085C}" dt="2024-02-04T22:42:21.131" v="31"/>
          <ac:spMkLst>
            <pc:docMk/>
            <pc:sldMk cId="1699147373" sldId="259"/>
            <ac:spMk id="18" creationId="{73AD41DB-DF9F-49BC-85AE-6AB1840AD517}"/>
          </ac:spMkLst>
        </pc:spChg>
        <pc:grpChg chg="add del">
          <ac:chgData name="Isabelle Scrimsher" userId="d11969233042b3d9" providerId="LiveId" clId="{F2E25B18-DC8B-40CC-8D3B-77B8B755085C}" dt="2024-02-04T22:42:21.131" v="31"/>
          <ac:grpSpMkLst>
            <pc:docMk/>
            <pc:sldMk cId="1699147373" sldId="259"/>
            <ac:grpSpMk id="19" creationId="{A4AE1828-51FD-4AD7-BCF6-9AF5C696CE5D}"/>
          </ac:grpSpMkLst>
        </pc:grpChg>
      </pc:sldChg>
      <pc:sldChg chg="addSp delSp delDesignElem">
        <pc:chgData name="Isabelle Scrimsher" userId="d11969233042b3d9" providerId="LiveId" clId="{F2E25B18-DC8B-40CC-8D3B-77B8B755085C}" dt="2024-02-04T22:42:21.131" v="31"/>
        <pc:sldMkLst>
          <pc:docMk/>
          <pc:sldMk cId="3720315360" sldId="260"/>
        </pc:sldMkLst>
        <pc:spChg chg="add del">
          <ac:chgData name="Isabelle Scrimsher" userId="d11969233042b3d9" providerId="LiveId" clId="{F2E25B18-DC8B-40CC-8D3B-77B8B755085C}" dt="2024-02-04T22:42:21.131" v="31"/>
          <ac:spMkLst>
            <pc:docMk/>
            <pc:sldMk cId="3720315360" sldId="260"/>
            <ac:spMk id="10" creationId="{B95B9BA8-1D69-4796-85F5-B6D0BD52354B}"/>
          </ac:spMkLst>
        </pc:spChg>
        <pc:grpChg chg="add del">
          <ac:chgData name="Isabelle Scrimsher" userId="d11969233042b3d9" providerId="LiveId" clId="{F2E25B18-DC8B-40CC-8D3B-77B8B755085C}" dt="2024-02-04T22:42:21.131" v="31"/>
          <ac:grpSpMkLst>
            <pc:docMk/>
            <pc:sldMk cId="3720315360" sldId="260"/>
            <ac:grpSpMk id="12" creationId="{CC09AFE8-9934-40C0-A058-4008A3B197E7}"/>
          </ac:grpSpMkLst>
        </pc:grpChg>
      </pc:sldChg>
      <pc:sldChg chg="addSp delSp delDesignElem">
        <pc:chgData name="Isabelle Scrimsher" userId="d11969233042b3d9" providerId="LiveId" clId="{F2E25B18-DC8B-40CC-8D3B-77B8B755085C}" dt="2024-02-04T22:42:21.131" v="31"/>
        <pc:sldMkLst>
          <pc:docMk/>
          <pc:sldMk cId="1775850966" sldId="261"/>
        </pc:sldMkLst>
        <pc:spChg chg="add del">
          <ac:chgData name="Isabelle Scrimsher" userId="d11969233042b3d9" providerId="LiveId" clId="{F2E25B18-DC8B-40CC-8D3B-77B8B755085C}" dt="2024-02-04T22:42:21.131" v="31"/>
          <ac:spMkLst>
            <pc:docMk/>
            <pc:sldMk cId="1775850966" sldId="261"/>
            <ac:spMk id="10" creationId="{B95B9BA8-1D69-4796-85F5-B6D0BD52354B}"/>
          </ac:spMkLst>
        </pc:spChg>
        <pc:grpChg chg="add del">
          <ac:chgData name="Isabelle Scrimsher" userId="d11969233042b3d9" providerId="LiveId" clId="{F2E25B18-DC8B-40CC-8D3B-77B8B755085C}" dt="2024-02-04T22:42:21.131" v="31"/>
          <ac:grpSpMkLst>
            <pc:docMk/>
            <pc:sldMk cId="1775850966" sldId="261"/>
            <ac:grpSpMk id="12" creationId="{D44E3F87-3D58-4B03-86B2-15A5C5B9C964}"/>
          </ac:grpSpMkLst>
        </pc:grpChg>
      </pc:sldChg>
      <pc:sldChg chg="addSp delSp delDesignElem">
        <pc:chgData name="Isabelle Scrimsher" userId="d11969233042b3d9" providerId="LiveId" clId="{F2E25B18-DC8B-40CC-8D3B-77B8B755085C}" dt="2024-02-04T22:42:21.131" v="31"/>
        <pc:sldMkLst>
          <pc:docMk/>
          <pc:sldMk cId="3265424839" sldId="262"/>
        </pc:sldMkLst>
        <pc:spChg chg="add del">
          <ac:chgData name="Isabelle Scrimsher" userId="d11969233042b3d9" providerId="LiveId" clId="{F2E25B18-DC8B-40CC-8D3B-77B8B755085C}" dt="2024-02-04T22:42:21.131" v="31"/>
          <ac:spMkLst>
            <pc:docMk/>
            <pc:sldMk cId="3265424839" sldId="262"/>
            <ac:spMk id="10" creationId="{B95B9BA8-1D69-4796-85F5-B6D0BD52354B}"/>
          </ac:spMkLst>
        </pc:spChg>
        <pc:grpChg chg="add del">
          <ac:chgData name="Isabelle Scrimsher" userId="d11969233042b3d9" providerId="LiveId" clId="{F2E25B18-DC8B-40CC-8D3B-77B8B755085C}" dt="2024-02-04T22:42:21.131" v="31"/>
          <ac:grpSpMkLst>
            <pc:docMk/>
            <pc:sldMk cId="3265424839" sldId="262"/>
            <ac:grpSpMk id="12" creationId="{23705FF7-CAB4-430F-A07B-AF2245F17F1C}"/>
          </ac:grpSpMkLst>
        </pc:grpChg>
      </pc:sldChg>
      <pc:sldChg chg="addSp delSp modSp new mod setBg delDesignElem">
        <pc:chgData name="Isabelle Scrimsher" userId="d11969233042b3d9" providerId="LiveId" clId="{F2E25B18-DC8B-40CC-8D3B-77B8B755085C}" dt="2024-02-04T22:42:45.941" v="32" actId="26606"/>
        <pc:sldMkLst>
          <pc:docMk/>
          <pc:sldMk cId="1548078748" sldId="263"/>
        </pc:sldMkLst>
        <pc:spChg chg="mod">
          <ac:chgData name="Isabelle Scrimsher" userId="d11969233042b3d9" providerId="LiveId" clId="{F2E25B18-DC8B-40CC-8D3B-77B8B755085C}" dt="2024-02-04T22:42:45.941" v="32" actId="26606"/>
          <ac:spMkLst>
            <pc:docMk/>
            <pc:sldMk cId="1548078748" sldId="263"/>
            <ac:spMk id="2" creationId="{ECAF3BB5-30DF-FBE2-0A2E-3D0E9A76CEA0}"/>
          </ac:spMkLst>
        </pc:spChg>
        <pc:spChg chg="mod ord">
          <ac:chgData name="Isabelle Scrimsher" userId="d11969233042b3d9" providerId="LiveId" clId="{F2E25B18-DC8B-40CC-8D3B-77B8B755085C}" dt="2024-02-04T22:42:45.941" v="32" actId="26606"/>
          <ac:spMkLst>
            <pc:docMk/>
            <pc:sldMk cId="1548078748" sldId="263"/>
            <ac:spMk id="3" creationId="{9D0FCE00-33A8-E66E-A803-5CEAEB0E9CA6}"/>
          </ac:spMkLst>
        </pc:spChg>
        <pc:spChg chg="add del">
          <ac:chgData name="Isabelle Scrimsher" userId="d11969233042b3d9" providerId="LiveId" clId="{F2E25B18-DC8B-40CC-8D3B-77B8B755085C}" dt="2024-02-04T22:42:45.941" v="32" actId="26606"/>
          <ac:spMkLst>
            <pc:docMk/>
            <pc:sldMk cId="1548078748" sldId="263"/>
            <ac:spMk id="9" creationId="{C0763A76-9F1C-4FC5-82B7-DD475DA461B2}"/>
          </ac:spMkLst>
        </pc:spChg>
        <pc:spChg chg="add del">
          <ac:chgData name="Isabelle Scrimsher" userId="d11969233042b3d9" providerId="LiveId" clId="{F2E25B18-DC8B-40CC-8D3B-77B8B755085C}" dt="2024-02-04T22:42:01.533" v="26" actId="26606"/>
          <ac:spMkLst>
            <pc:docMk/>
            <pc:sldMk cId="1548078748" sldId="263"/>
            <ac:spMk id="10" creationId="{D009D6D5-DAC2-4A8B-A17A-E206B9012D09}"/>
          </ac:spMkLst>
        </pc:spChg>
        <pc:spChg chg="add del">
          <ac:chgData name="Isabelle Scrimsher" userId="d11969233042b3d9" providerId="LiveId" clId="{F2E25B18-DC8B-40CC-8D3B-77B8B755085C}" dt="2024-02-04T22:42:45.941" v="32" actId="26606"/>
          <ac:spMkLst>
            <pc:docMk/>
            <pc:sldMk cId="1548078748" sldId="263"/>
            <ac:spMk id="11" creationId="{E81BF4F6-F2CF-4984-9D14-D6966D92F99F}"/>
          </ac:spMkLst>
        </pc:spChg>
        <pc:spChg chg="add del">
          <ac:chgData name="Isabelle Scrimsher" userId="d11969233042b3d9" providerId="LiveId" clId="{F2E25B18-DC8B-40CC-8D3B-77B8B755085C}" dt="2024-02-04T22:42:04.864" v="28" actId="26606"/>
          <ac:spMkLst>
            <pc:docMk/>
            <pc:sldMk cId="1548078748" sldId="263"/>
            <ac:spMk id="12" creationId="{D1EA859B-E555-4109-94F3-6700E046E008}"/>
          </ac:spMkLst>
        </pc:spChg>
        <pc:spChg chg="add del">
          <ac:chgData name="Isabelle Scrimsher" userId="d11969233042b3d9" providerId="LiveId" clId="{F2E25B18-DC8B-40CC-8D3B-77B8B755085C}" dt="2024-02-04T22:42:04.864" v="28" actId="26606"/>
          <ac:spMkLst>
            <pc:docMk/>
            <pc:sldMk cId="1548078748" sldId="263"/>
            <ac:spMk id="13" creationId="{04812C46-200A-4DEB-A05E-3ED6C68C2387}"/>
          </ac:spMkLst>
        </pc:spChg>
        <pc:spChg chg="add del">
          <ac:chgData name="Isabelle Scrimsher" userId="d11969233042b3d9" providerId="LiveId" clId="{F2E25B18-DC8B-40CC-8D3B-77B8B755085C}" dt="2024-02-04T22:42:17.269" v="30" actId="26606"/>
          <ac:spMkLst>
            <pc:docMk/>
            <pc:sldMk cId="1548078748" sldId="263"/>
            <ac:spMk id="15" creationId="{D009D6D5-DAC2-4A8B-A17A-E206B9012D09}"/>
          </ac:spMkLst>
        </pc:spChg>
        <pc:spChg chg="add">
          <ac:chgData name="Isabelle Scrimsher" userId="d11969233042b3d9" providerId="LiveId" clId="{F2E25B18-DC8B-40CC-8D3B-77B8B755085C}" dt="2024-02-04T22:42:45.941" v="32" actId="26606"/>
          <ac:spMkLst>
            <pc:docMk/>
            <pc:sldMk cId="1548078748" sldId="263"/>
            <ac:spMk id="16" creationId="{5A0118C5-4F8D-4CF4-BADD-53FEACC6C42A}"/>
          </ac:spMkLst>
        </pc:spChg>
        <pc:grpChg chg="add">
          <ac:chgData name="Isabelle Scrimsher" userId="d11969233042b3d9" providerId="LiveId" clId="{F2E25B18-DC8B-40CC-8D3B-77B8B755085C}" dt="2024-02-04T22:42:45.941" v="32" actId="26606"/>
          <ac:grpSpMkLst>
            <pc:docMk/>
            <pc:sldMk cId="1548078748" sldId="263"/>
            <ac:grpSpMk id="18" creationId="{B894EFA8-F425-4D19-A94B-445388B31E20}"/>
          </ac:grpSpMkLst>
        </pc:grpChg>
        <pc:grpChg chg="add">
          <ac:chgData name="Isabelle Scrimsher" userId="d11969233042b3d9" providerId="LiveId" clId="{F2E25B18-DC8B-40CC-8D3B-77B8B755085C}" dt="2024-02-04T22:42:45.941" v="32" actId="26606"/>
          <ac:grpSpMkLst>
            <pc:docMk/>
            <pc:sldMk cId="1548078748" sldId="263"/>
            <ac:grpSpMk id="22" creationId="{582A903B-6B78-4F0A-B7C9-3D80499020B8}"/>
          </ac:grpSpMkLst>
        </pc:grpChg>
        <pc:picChg chg="add mod ord">
          <ac:chgData name="Isabelle Scrimsher" userId="d11969233042b3d9" providerId="LiveId" clId="{F2E25B18-DC8B-40CC-8D3B-77B8B755085C}" dt="2024-02-04T22:42:45.941" v="32" actId="26606"/>
          <ac:picMkLst>
            <pc:docMk/>
            <pc:sldMk cId="1548078748" sldId="263"/>
            <ac:picMk id="5" creationId="{EECC9273-D74C-3F33-4A76-D251EA60D6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EDA4-F537-4660-AB40-BB8845D70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EA0CE-E4D4-CBA6-FC94-EF27327D8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5A0DB-40B1-BCA5-CD59-B8231DC2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2C58A-AEA8-4770-74FA-44166ECD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9D54-DDC6-E48F-1A02-1C890026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3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C992-D1DE-91D1-996B-B269E662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3E546-55F5-FE3A-8ADE-A5655384A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E4268-7973-41EE-0997-A16DA25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A8E85-D199-E945-7531-D349A369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7F0CF-8000-2F76-1C19-CD9AFD76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2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66856-0998-723A-BC45-964E1BD60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070FA-8B6A-EE4D-C4DE-0F8A93BFA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FEBF4-3395-BEF2-B898-26655E4D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CFC7-B8F2-8BE8-D4BD-6FF1E19C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D04CD-27A1-F492-84BC-E5C841EE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D294-741C-36F0-CA70-4A8E23DF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94BC-6099-2B81-F35B-BAFE0EF4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AFEC8-2DDC-5232-974A-50BEA120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FC08-A513-E6F0-7E9B-9DC982CE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1B730-42B3-962E-E26F-02C1EED7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3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A196-65CB-144A-E07C-01DCF332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17564-B52D-75E3-F640-46B31695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ECE0-A008-1FFB-C1E6-33670C7C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CA450-975E-A60C-CFDD-6999F5EB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83F9-87D1-FB35-04BC-5F1D0F9A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6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7CE3-CCD6-7CDA-E139-AE24D3B0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0FE65-6B38-9E3D-F90B-D8AEBA2E2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C3BC3-10F6-B858-F700-715BE8156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D5510-37B8-864C-6099-C8D1A6EF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276FF-0157-60F3-DB1F-7DFD7E62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8AEB6-B3E5-1513-8ABA-52EC52C6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5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86C7-4171-8F33-AA22-E72DD94E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35E0-9619-E2A3-4C14-9C1AA27F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4B419-E877-FF86-CB0F-A93236AA8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12C0F-BDAA-5D03-0273-905D4699E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A83C5-3DB0-4497-8128-001AD2BFF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A69EF-83ED-C480-BFEA-69EC8762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4B7E9-5992-FEBE-BDB3-A492ED38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FAAA6-6C43-C792-0472-26C04382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5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D580-2501-6939-E439-CFB399B1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68036-7717-1FB5-D35D-70F32E6C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9AAF4-3205-CE10-3745-1A8EE69F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F176A-8F32-BA2D-71D6-F9250876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4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3FD2C-369D-0222-15B4-C9FB6FF6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A1BE0-C3CA-271D-602D-B4486E6A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BAF41-DF90-3DAE-4F59-50E43E58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652F-6341-0EAA-C157-BF4E278B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D3E1-22DB-64E8-0011-7C6CA70B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82F63-4CA9-93A7-DB06-F60FBAF4A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D5577-4F48-AFC3-2A7A-18183A88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E5A54-ECFF-EC4F-5001-AB0405C5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838F-4C0D-45F7-3818-CF68DEEE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8642-FD1E-4E57-97C1-1186548D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E239-368F-DC5A-2125-39861CA81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9041C-3AD7-DFC2-BF6B-CFCB95605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5E230-C886-BB89-EE8C-30E3CFE2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524CC-FD7E-68BD-F0C5-3429826E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C7BA5-123E-0D5B-0AA7-363DC11D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D21C3-9105-32FF-9FB1-BFF23564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D32E0-76B9-D342-5559-F37939A7D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5DE43-916D-ED15-D9C6-600A07A9A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D801-ABD9-2F4F-1A49-B2ADF5A52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ACDC-348F-CE17-18CE-D52339509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6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obuf/list-of-cities-in-japan/blob/master/build/cities_in_japan_2023.csv" TargetMode="External"/><Relationship Id="rId3" Type="http://schemas.openxmlformats.org/officeDocument/2006/relationships/hyperlink" Target="https://simplemaps.com/data/world-cities" TargetMode="External"/><Relationship Id="rId7" Type="http://schemas.openxmlformats.org/officeDocument/2006/relationships/hyperlink" Target="https://github.com/nobuf/list-of-cities-in-japan/blob/master/build/prefectures.csv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japandata509/shinkansen-stations-in-japan" TargetMode="External"/><Relationship Id="rId5" Type="http://schemas.openxmlformats.org/officeDocument/2006/relationships/hyperlink" Target="https://www.kaggle.com/datasets/webdevbadger/japanese-universities" TargetMode="External"/><Relationship Id="rId4" Type="http://schemas.openxmlformats.org/officeDocument/2006/relationships/hyperlink" Target="https://www.kaggle.com/datasets/gianinamariapetrascu/japan-life-expectan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278DB-A8A3-9DAE-8DD2-C29564EFE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/>
            <a:r>
              <a:rPr lang="en-US" sz="6100" dirty="0">
                <a:solidFill>
                  <a:schemeClr val="bg1"/>
                </a:solidFill>
              </a:rPr>
              <a:t>Information on Japanese Prefectures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174FF-E107-50E2-F0AC-FB2CE5AD9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By Izzy Scrimsher and Brian Fitzpatrick</a:t>
            </a:r>
          </a:p>
        </p:txBody>
      </p:sp>
      <p:pic>
        <p:nvPicPr>
          <p:cNvPr id="5" name="Picture 4" descr="Immigration stamps">
            <a:extLst>
              <a:ext uri="{FF2B5EF4-FFF2-40B4-BE49-F238E27FC236}">
                <a16:creationId xmlns:a16="http://schemas.microsoft.com/office/drawing/2014/main" id="{DE37977E-4EBE-6503-6F9A-205932956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4" r="4" b="4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806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4CF0E-18B6-A7CE-29BA-36B0A8AD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What information can you find?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09AFE8-9934-40C0-A058-4008A3B1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588ED6-49C5-4EAF-BBCE-DB6B4184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149B80A-4A62-4495-AE87-F32755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38C3DC5-5887-49A9-AABB-A9772488F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BD695E1-00AC-49AE-93BF-22000734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721D808-B8BC-4568-A927-12BC276FBF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B2886F6-DE07-47C7-840F-22CD86C0D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798CA67-5203-D9D6-89A7-740FDF99E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93" y="2008057"/>
            <a:ext cx="3585508" cy="30633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DCC5-4807-723F-8817-FC1121C8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454300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Life expectancy</a:t>
            </a:r>
          </a:p>
          <a:p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Population</a:t>
            </a:r>
          </a:p>
          <a:p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Universities</a:t>
            </a:r>
          </a:p>
          <a:p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City names</a:t>
            </a:r>
          </a:p>
          <a:p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Shinkansen (bullet train) stations</a:t>
            </a:r>
          </a:p>
          <a:p>
            <a:endParaRPr lang="en-US" sz="22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6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C082D-0E42-6D2B-D536-584566A6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804"/>
            <a:ext cx="4391024" cy="190788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Life Expectancy</a:t>
            </a:r>
          </a:p>
        </p:txBody>
      </p:sp>
      <p:pic>
        <p:nvPicPr>
          <p:cNvPr id="5" name="Content Placeholder 4" descr="A green line graph with black text&#10;&#10;Description automatically generated">
            <a:extLst>
              <a:ext uri="{FF2B5EF4-FFF2-40B4-BE49-F238E27FC236}">
                <a16:creationId xmlns:a16="http://schemas.microsoft.com/office/drawing/2014/main" id="{9799A97A-6869-9033-2307-589E59721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5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9116A2-FCFF-2096-06FD-01BCB424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197093"/>
            <a:ext cx="5692774" cy="164884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Graph of life expectancy by prefecture is displayed on the page</a:t>
            </a:r>
          </a:p>
        </p:txBody>
      </p:sp>
    </p:spTree>
    <p:extLst>
      <p:ext uri="{BB962C8B-B14F-4D97-AF65-F5344CB8AC3E}">
        <p14:creationId xmlns:p14="http://schemas.microsoft.com/office/powerpoint/2010/main" val="5917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1D899-8A20-01B6-FB12-A38FC8F0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Population</a:t>
            </a:r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59A28961-76D0-C481-4966-3A0784C7B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9" b="16758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925F57D8-99E8-14F7-0779-2EBC783DE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Graph of population by prefecture is displayed on the page</a:t>
            </a:r>
          </a:p>
        </p:txBody>
      </p:sp>
    </p:spTree>
    <p:extLst>
      <p:ext uri="{BB962C8B-B14F-4D97-AF65-F5344CB8AC3E}">
        <p14:creationId xmlns:p14="http://schemas.microsoft.com/office/powerpoint/2010/main" val="16991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E62BF-90F6-D196-2B43-18F1B706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Universities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DC23-8A0F-52D7-5014-7D5FAF2F6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Select a prefecture by a drop-down menu and it will list major universities 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On the map, select a university pin drop for rating of the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7EB1B-F11B-EF48-D4DE-65A334B2D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30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42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B93EA-E568-1421-0FB9-943E4EEF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City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09AFE8-9934-40C0-A058-4008A3B1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588ED6-49C5-4EAF-BBCE-DB6B4184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149B80A-4A62-4495-AE87-F32755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38C3DC5-5887-49A9-AABB-A9772488F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BD695E1-00AC-49AE-93BF-22000734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721D808-B8BC-4568-A927-12BC276FBF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B2886F6-DE07-47C7-840F-22CD86C0D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2CE3F44-F5C1-44E0-3277-2D760A3C6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14" y="2008057"/>
            <a:ext cx="4258465" cy="30633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9F94-484F-99B1-E714-5707B093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454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Select a pin drop on the map to see the name and population of different cities</a:t>
            </a:r>
          </a:p>
        </p:txBody>
      </p:sp>
    </p:spTree>
    <p:extLst>
      <p:ext uri="{BB962C8B-B14F-4D97-AF65-F5344CB8AC3E}">
        <p14:creationId xmlns:p14="http://schemas.microsoft.com/office/powerpoint/2010/main" val="372031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DF6F4-166B-350C-9C6F-FEACBA7F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Shinkansen (bullet train)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49DA-0063-4AD5-E8A5-2ECC03AA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Select a prefecture on the drop-down menu to see what shinkansen stations are there and what lines run through the prefecture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427A2C4-49AC-DFC7-7D91-3C081C7F2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385" y="1350833"/>
            <a:ext cx="3458206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5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F3BB5-30DF-FBE2-0A2E-3D0E9A76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datasources</a:t>
            </a:r>
          </a:p>
        </p:txBody>
      </p:sp>
      <p:pic>
        <p:nvPicPr>
          <p:cNvPr id="5" name="Picture 4" descr="View of Fuji mountain in morning and mist with reflection on the lake">
            <a:extLst>
              <a:ext uri="{FF2B5EF4-FFF2-40B4-BE49-F238E27FC236}">
                <a16:creationId xmlns:a16="http://schemas.microsoft.com/office/drawing/2014/main" id="{EECC9273-D74C-3F33-4A76-D251EA60D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0" r="16630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CE00-33A8-E66E-A803-5CEAEB0E9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Cities Database (worldcities.csv) </a:t>
            </a:r>
            <a:r>
              <a:rPr lang="en-US" sz="1300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https://simplemaps.com/data/world-cities</a:t>
            </a:r>
            <a:endParaRPr lang="en-US" sz="1300" kern="1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Japan life Expectancy (Japan_life_expectancy.csv) </a:t>
            </a:r>
            <a:r>
              <a:rPr lang="en-US" sz="1300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https://www.kaggle.com/datasets/gianinamariapetrascu/japan-life-expectancy</a:t>
            </a: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Japanese Universities </a:t>
            </a:r>
            <a:r>
              <a:rPr lang="en-US" sz="1300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https://www.kaggle.com/datasets/webdevbadger/japanese-universities</a:t>
            </a: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Japen Prefecture Latitude Longitude (Japan_prefecture_latlng.csv) https://www.kaggle.com/datasets/corochann/japan-prefecture-latitude-longitude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Shinkansen Stations in Japan </a:t>
            </a:r>
            <a:r>
              <a:rPr lang="en-US" sz="1300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https://www.kaggle.com/datasets/japandata509/shinkansen-stations-in-japan</a:t>
            </a: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 and prefecture</a:t>
            </a:r>
          </a:p>
          <a:p>
            <a:pPr marL="0" marR="0" indent="45720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Prefecture.csv (</a:t>
            </a:r>
            <a:r>
              <a:rPr lang="en-US" sz="1300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https://github.com/nobuf/list-of-cities-in-japan/blob/master/build/prefectures.csv</a:t>
            </a: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45720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Cities_in_japan_2023.csv (</a:t>
            </a:r>
            <a:r>
              <a:rPr lang="en-US" sz="1300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https://github.com/nobuf/list-of-cities-in-japan/blob/master/build/cities_in_japan_2023.csv</a:t>
            </a: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07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289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Information on Japanese Prefectures</vt:lpstr>
      <vt:lpstr>What information can you find?</vt:lpstr>
      <vt:lpstr>Life Expectancy</vt:lpstr>
      <vt:lpstr>Population</vt:lpstr>
      <vt:lpstr>Universities</vt:lpstr>
      <vt:lpstr>City Names</vt:lpstr>
      <vt:lpstr>Shinkansen (bullet train) Stations</vt:lpstr>
      <vt:lpstr>datasources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on Japanese Prefectures</dc:title>
  <dc:creator>Isabelle Scrimsher</dc:creator>
  <cp:lastModifiedBy>Isabelle Scrimsher</cp:lastModifiedBy>
  <cp:revision>1</cp:revision>
  <dcterms:created xsi:type="dcterms:W3CDTF">2024-02-04T22:12:40Z</dcterms:created>
  <dcterms:modified xsi:type="dcterms:W3CDTF">2024-02-04T22:42:59Z</dcterms:modified>
</cp:coreProperties>
</file>