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1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le Scrimsher" userId="d11969233042b3d9" providerId="LiveId" clId="{F2E25B18-DC8B-40CC-8D3B-77B8B755085C}"/>
    <pc:docChg chg="undo custSel addSld modSld">
      <pc:chgData name="Isabelle Scrimsher" userId="d11969233042b3d9" providerId="LiveId" clId="{F2E25B18-DC8B-40CC-8D3B-77B8B755085C}" dt="2024-02-04T23:05:25.335" v="113" actId="26606"/>
      <pc:docMkLst>
        <pc:docMk/>
      </pc:docMkLst>
      <pc:sldChg chg="addSp delSp modSp mod addAnim delDesignElem">
        <pc:chgData name="Isabelle Scrimsher" userId="d11969233042b3d9" providerId="LiveId" clId="{F2E25B18-DC8B-40CC-8D3B-77B8B755085C}" dt="2024-02-04T23:01:32.830" v="50"/>
        <pc:sldMkLst>
          <pc:docMk/>
          <pc:sldMk cId="2438065576" sldId="256"/>
        </pc:sldMkLst>
        <pc:spChg chg="mod">
          <ac:chgData name="Isabelle Scrimsher" userId="d11969233042b3d9" providerId="LiveId" clId="{F2E25B18-DC8B-40CC-8D3B-77B8B755085C}" dt="2024-02-04T23:01:32.828" v="48" actId="26606"/>
          <ac:spMkLst>
            <pc:docMk/>
            <pc:sldMk cId="2438065576" sldId="256"/>
            <ac:spMk id="2" creationId="{97C278DB-A8A3-9DAE-8DD2-C29564EFEFE2}"/>
          </ac:spMkLst>
        </pc:spChg>
        <pc:spChg chg="mod">
          <ac:chgData name="Isabelle Scrimsher" userId="d11969233042b3d9" providerId="LiveId" clId="{F2E25B18-DC8B-40CC-8D3B-77B8B755085C}" dt="2024-02-04T23:01:32.828" v="48" actId="26606"/>
          <ac:spMkLst>
            <pc:docMk/>
            <pc:sldMk cId="2438065576" sldId="256"/>
            <ac:spMk id="3" creationId="{BC4174FF-E107-50E2-F0AC-FB2CE5AD94FE}"/>
          </ac:spMkLst>
        </pc:spChg>
        <pc:spChg chg="add">
          <ac:chgData name="Isabelle Scrimsher" userId="d11969233042b3d9" providerId="LiveId" clId="{F2E25B18-DC8B-40CC-8D3B-77B8B755085C}" dt="2024-02-04T23:01:32.828" v="48" actId="26606"/>
          <ac:spMkLst>
            <pc:docMk/>
            <pc:sldMk cId="2438065576" sldId="256"/>
            <ac:spMk id="7" creationId="{658970D8-8D1D-4B5C-894B-E871CC86543D}"/>
          </ac:spMkLst>
        </pc:spChg>
        <pc:spChg chg="add del">
          <ac:chgData name="Isabelle Scrimsher" userId="d11969233042b3d9" providerId="LiveId" clId="{F2E25B18-DC8B-40CC-8D3B-77B8B755085C}" dt="2024-02-04T23:01:28.093" v="47"/>
          <ac:spMkLst>
            <pc:docMk/>
            <pc:sldMk cId="2438065576" sldId="256"/>
            <ac:spMk id="9" creationId="{16A15A88-001A-4EEF-8984-D87E643599AB}"/>
          </ac:spMkLst>
        </pc:spChg>
        <pc:spChg chg="add">
          <ac:chgData name="Isabelle Scrimsher" userId="d11969233042b3d9" providerId="LiveId" clId="{F2E25B18-DC8B-40CC-8D3B-77B8B755085C}" dt="2024-02-04T23:01:32.828" v="48" actId="26606"/>
          <ac:spMkLst>
            <pc:docMk/>
            <pc:sldMk cId="2438065576" sldId="256"/>
            <ac:spMk id="10" creationId="{362D44EE-C852-4460-B8B5-C4F2BC20510C}"/>
          </ac:spMkLst>
        </pc:spChg>
        <pc:spChg chg="add">
          <ac:chgData name="Isabelle Scrimsher" userId="d11969233042b3d9" providerId="LiveId" clId="{F2E25B18-DC8B-40CC-8D3B-77B8B755085C}" dt="2024-02-04T23:01:32.828" v="48" actId="26606"/>
          <ac:spMkLst>
            <pc:docMk/>
            <pc:sldMk cId="2438065576" sldId="256"/>
            <ac:spMk id="14" creationId="{F227E5B6-9132-43CA-B503-37A18562ADF2}"/>
          </ac:spMkLst>
        </pc:spChg>
        <pc:spChg chg="add">
          <ac:chgData name="Isabelle Scrimsher" userId="d11969233042b3d9" providerId="LiveId" clId="{F2E25B18-DC8B-40CC-8D3B-77B8B755085C}" dt="2024-02-04T23:01:32.828" v="48" actId="26606"/>
          <ac:spMkLst>
            <pc:docMk/>
            <pc:sldMk cId="2438065576" sldId="256"/>
            <ac:spMk id="16" creationId="{03C2051E-A88D-48E5-BACF-AAED17892722}"/>
          </ac:spMkLst>
        </pc:spChg>
        <pc:spChg chg="add">
          <ac:chgData name="Isabelle Scrimsher" userId="d11969233042b3d9" providerId="LiveId" clId="{F2E25B18-DC8B-40CC-8D3B-77B8B755085C}" dt="2024-02-04T23:01:32.828" v="48" actId="26606"/>
          <ac:spMkLst>
            <pc:docMk/>
            <pc:sldMk cId="2438065576" sldId="256"/>
            <ac:spMk id="18" creationId="{7821A508-2985-4905-874A-527429BAABFA}"/>
          </ac:spMkLst>
        </pc:spChg>
        <pc:spChg chg="add">
          <ac:chgData name="Isabelle Scrimsher" userId="d11969233042b3d9" providerId="LiveId" clId="{F2E25B18-DC8B-40CC-8D3B-77B8B755085C}" dt="2024-02-04T23:01:32.828" v="48" actId="26606"/>
          <ac:spMkLst>
            <pc:docMk/>
            <pc:sldMk cId="2438065576" sldId="256"/>
            <ac:spMk id="20" creationId="{D2929CB1-0E3C-4B2D-ADC5-0154FB33BA44}"/>
          </ac:spMkLst>
        </pc:spChg>
        <pc:spChg chg="add">
          <ac:chgData name="Isabelle Scrimsher" userId="d11969233042b3d9" providerId="LiveId" clId="{F2E25B18-DC8B-40CC-8D3B-77B8B755085C}" dt="2024-02-04T23:01:32.828" v="48" actId="26606"/>
          <ac:spMkLst>
            <pc:docMk/>
            <pc:sldMk cId="2438065576" sldId="256"/>
            <ac:spMk id="22" creationId="{5F2F0C84-BE8C-4DC2-A6D3-30349A801D5C}"/>
          </ac:spMkLst>
        </pc:spChg>
        <pc:grpChg chg="add del">
          <ac:chgData name="Isabelle Scrimsher" userId="d11969233042b3d9" providerId="LiveId" clId="{F2E25B18-DC8B-40CC-8D3B-77B8B755085C}" dt="2024-02-04T23:01:28.093" v="47"/>
          <ac:grpSpMkLst>
            <pc:docMk/>
            <pc:sldMk cId="2438065576" sldId="256"/>
            <ac:grpSpMk id="11" creationId="{A7900967-84CA-47B4-9F1C-E787BAC1496A}"/>
          </ac:grpSpMkLst>
        </pc:grpChg>
        <pc:picChg chg="mod">
          <ac:chgData name="Isabelle Scrimsher" userId="d11969233042b3d9" providerId="LiveId" clId="{F2E25B18-DC8B-40CC-8D3B-77B8B755085C}" dt="2024-02-04T23:01:32.828" v="48" actId="26606"/>
          <ac:picMkLst>
            <pc:docMk/>
            <pc:sldMk cId="2438065576" sldId="256"/>
            <ac:picMk id="5" creationId="{DE37977E-4EBE-6503-6F9A-2059329568AB}"/>
          </ac:picMkLst>
        </pc:picChg>
      </pc:sldChg>
      <pc:sldChg chg="addSp delSp modSp mod delDesignElem">
        <pc:chgData name="Isabelle Scrimsher" userId="d11969233042b3d9" providerId="LiveId" clId="{F2E25B18-DC8B-40CC-8D3B-77B8B755085C}" dt="2024-02-04T23:01:37.628" v="51" actId="26606"/>
        <pc:sldMkLst>
          <pc:docMk/>
          <pc:sldMk cId="2233963585" sldId="257"/>
        </pc:sldMkLst>
        <pc:spChg chg="mod">
          <ac:chgData name="Isabelle Scrimsher" userId="d11969233042b3d9" providerId="LiveId" clId="{F2E25B18-DC8B-40CC-8D3B-77B8B755085C}" dt="2024-02-04T23:01:37.628" v="51" actId="26606"/>
          <ac:spMkLst>
            <pc:docMk/>
            <pc:sldMk cId="2233963585" sldId="257"/>
            <ac:spMk id="2" creationId="{17E4CF0E-18B6-A7CE-29BA-36B0A8ADBBED}"/>
          </ac:spMkLst>
        </pc:spChg>
        <pc:spChg chg="mod">
          <ac:chgData name="Isabelle Scrimsher" userId="d11969233042b3d9" providerId="LiveId" clId="{F2E25B18-DC8B-40CC-8D3B-77B8B755085C}" dt="2024-02-04T23:01:37.628" v="51" actId="26606"/>
          <ac:spMkLst>
            <pc:docMk/>
            <pc:sldMk cId="2233963585" sldId="257"/>
            <ac:spMk id="3" creationId="{603EDCC5-4807-723F-8817-FC1121C8130C}"/>
          </ac:spMkLst>
        </pc:spChg>
        <pc:spChg chg="add">
          <ac:chgData name="Isabelle Scrimsher" userId="d11969233042b3d9" providerId="LiveId" clId="{F2E25B18-DC8B-40CC-8D3B-77B8B755085C}" dt="2024-02-04T23:01:37.628" v="51" actId="26606"/>
          <ac:spMkLst>
            <pc:docMk/>
            <pc:sldMk cId="2233963585" sldId="257"/>
            <ac:spMk id="7" creationId="{4F7EBAE4-9945-4473-9E34-B2C66EA0F03D}"/>
          </ac:spMkLst>
        </pc:spChg>
        <pc:spChg chg="add">
          <ac:chgData name="Isabelle Scrimsher" userId="d11969233042b3d9" providerId="LiveId" clId="{F2E25B18-DC8B-40CC-8D3B-77B8B755085C}" dt="2024-02-04T23:01:37.628" v="51" actId="26606"/>
          <ac:spMkLst>
            <pc:docMk/>
            <pc:sldMk cId="2233963585" sldId="257"/>
            <ac:spMk id="8" creationId="{70BEB1E7-2F88-40BC-B73D-42E5B6F80BFC}"/>
          </ac:spMkLst>
        </pc:spChg>
        <pc:spChg chg="add del">
          <ac:chgData name="Isabelle Scrimsher" userId="d11969233042b3d9" providerId="LiveId" clId="{F2E25B18-DC8B-40CC-8D3B-77B8B755085C}" dt="2024-02-04T23:01:28.093" v="47"/>
          <ac:spMkLst>
            <pc:docMk/>
            <pc:sldMk cId="2233963585" sldId="257"/>
            <ac:spMk id="10" creationId="{B95B9BA8-1D69-4796-85F5-B6D0BD52354B}"/>
          </ac:spMkLst>
        </pc:spChg>
        <pc:spChg chg="add">
          <ac:chgData name="Isabelle Scrimsher" userId="d11969233042b3d9" providerId="LiveId" clId="{F2E25B18-DC8B-40CC-8D3B-77B8B755085C}" dt="2024-02-04T23:01:37.628" v="51" actId="26606"/>
          <ac:spMkLst>
            <pc:docMk/>
            <pc:sldMk cId="2233963585" sldId="257"/>
            <ac:spMk id="14" creationId="{A7B99495-F43F-4D80-A44F-2CB4764EB90B}"/>
          </ac:spMkLst>
        </pc:spChg>
        <pc:grpChg chg="add del">
          <ac:chgData name="Isabelle Scrimsher" userId="d11969233042b3d9" providerId="LiveId" clId="{F2E25B18-DC8B-40CC-8D3B-77B8B755085C}" dt="2024-02-04T23:01:28.093" v="47"/>
          <ac:grpSpMkLst>
            <pc:docMk/>
            <pc:sldMk cId="2233963585" sldId="257"/>
            <ac:grpSpMk id="12" creationId="{CC09AFE8-9934-40C0-A058-4008A3B197E7}"/>
          </ac:grpSpMkLst>
        </pc:grpChg>
        <pc:picChg chg="mod">
          <ac:chgData name="Isabelle Scrimsher" userId="d11969233042b3d9" providerId="LiveId" clId="{F2E25B18-DC8B-40CC-8D3B-77B8B755085C}" dt="2024-02-04T23:01:37.628" v="51" actId="26606"/>
          <ac:picMkLst>
            <pc:docMk/>
            <pc:sldMk cId="2233963585" sldId="257"/>
            <ac:picMk id="5" creationId="{6798CA67-5203-D9D6-89A7-740FDF99E43A}"/>
          </ac:picMkLst>
        </pc:picChg>
      </pc:sldChg>
      <pc:sldChg chg="addSp delSp modSp mod delDesignElem">
        <pc:chgData name="Isabelle Scrimsher" userId="d11969233042b3d9" providerId="LiveId" clId="{F2E25B18-DC8B-40CC-8D3B-77B8B755085C}" dt="2024-02-04T23:01:42.240" v="52" actId="26606"/>
        <pc:sldMkLst>
          <pc:docMk/>
          <pc:sldMk cId="59175628" sldId="258"/>
        </pc:sldMkLst>
        <pc:spChg chg="mod">
          <ac:chgData name="Isabelle Scrimsher" userId="d11969233042b3d9" providerId="LiveId" clId="{F2E25B18-DC8B-40CC-8D3B-77B8B755085C}" dt="2024-02-04T23:01:42.240" v="52" actId="26606"/>
          <ac:spMkLst>
            <pc:docMk/>
            <pc:sldMk cId="59175628" sldId="258"/>
            <ac:spMk id="2" creationId="{871C082D-0E42-6D2B-D536-584566A6C4A7}"/>
          </ac:spMkLst>
        </pc:spChg>
        <pc:spChg chg="mod">
          <ac:chgData name="Isabelle Scrimsher" userId="d11969233042b3d9" providerId="LiveId" clId="{F2E25B18-DC8B-40CC-8D3B-77B8B755085C}" dt="2024-02-04T23:01:42.240" v="52" actId="26606"/>
          <ac:spMkLst>
            <pc:docMk/>
            <pc:sldMk cId="59175628" sldId="258"/>
            <ac:spMk id="9" creationId="{699116A2-FCFF-2096-06FD-01BCB424F4C9}"/>
          </ac:spMkLst>
        </pc:spChg>
        <pc:spChg chg="add">
          <ac:chgData name="Isabelle Scrimsher" userId="d11969233042b3d9" providerId="LiveId" clId="{F2E25B18-DC8B-40CC-8D3B-77B8B755085C}" dt="2024-02-04T23:01:42.240" v="52" actId="26606"/>
          <ac:spMkLst>
            <pc:docMk/>
            <pc:sldMk cId="59175628" sldId="258"/>
            <ac:spMk id="11" creationId="{DF382E8D-312B-4792-A211-0BDE37F6F5F7}"/>
          </ac:spMkLst>
        </pc:spChg>
        <pc:spChg chg="add del">
          <ac:chgData name="Isabelle Scrimsher" userId="d11969233042b3d9" providerId="LiveId" clId="{F2E25B18-DC8B-40CC-8D3B-77B8B755085C}" dt="2024-02-04T23:01:20.681" v="38" actId="26606"/>
          <ac:spMkLst>
            <pc:docMk/>
            <pc:sldMk cId="59175628" sldId="258"/>
            <ac:spMk id="12" creationId="{305265DC-CF6B-4AE8-B3F3-2A7A16374D31}"/>
          </ac:spMkLst>
        </pc:spChg>
        <pc:spChg chg="add">
          <ac:chgData name="Isabelle Scrimsher" userId="d11969233042b3d9" providerId="LiveId" clId="{F2E25B18-DC8B-40CC-8D3B-77B8B755085C}" dt="2024-02-04T23:01:42.240" v="52" actId="26606"/>
          <ac:spMkLst>
            <pc:docMk/>
            <pc:sldMk cId="59175628" sldId="258"/>
            <ac:spMk id="14" creationId="{D0461F72-A27E-48C5-A99A-B5EEDA7456F9}"/>
          </ac:spMkLst>
        </pc:spChg>
        <pc:spChg chg="add">
          <ac:chgData name="Isabelle Scrimsher" userId="d11969233042b3d9" providerId="LiveId" clId="{F2E25B18-DC8B-40CC-8D3B-77B8B755085C}" dt="2024-02-04T23:01:42.240" v="52" actId="26606"/>
          <ac:spMkLst>
            <pc:docMk/>
            <pc:sldMk cId="59175628" sldId="258"/>
            <ac:spMk id="18" creationId="{036F9B07-02BE-4BD5-BA9D-E91B8A456BEA}"/>
          </ac:spMkLst>
        </pc:spChg>
        <pc:spChg chg="add del">
          <ac:chgData name="Isabelle Scrimsher" userId="d11969233042b3d9" providerId="LiveId" clId="{F2E25B18-DC8B-40CC-8D3B-77B8B755085C}" dt="2024-02-04T23:01:20.671" v="37" actId="26606"/>
          <ac:spMkLst>
            <pc:docMk/>
            <pc:sldMk cId="59175628" sldId="258"/>
            <ac:spMk id="37" creationId="{3A397E3E-B90C-4D82-BAAA-36F7AC6A4565}"/>
          </ac:spMkLst>
        </pc:spChg>
        <pc:spChg chg="add del">
          <ac:chgData name="Isabelle Scrimsher" userId="d11969233042b3d9" providerId="LiveId" clId="{F2E25B18-DC8B-40CC-8D3B-77B8B755085C}" dt="2024-02-04T23:01:28.093" v="47"/>
          <ac:spMkLst>
            <pc:docMk/>
            <pc:sldMk cId="59175628" sldId="258"/>
            <ac:spMk id="41" creationId="{2E19C174-9C7C-461E-970B-432019901562}"/>
          </ac:spMkLst>
        </pc:spChg>
        <pc:spChg chg="add del">
          <ac:chgData name="Isabelle Scrimsher" userId="d11969233042b3d9" providerId="LiveId" clId="{F2E25B18-DC8B-40CC-8D3B-77B8B755085C}" dt="2024-02-04T23:01:20.671" v="37" actId="26606"/>
          <ac:spMkLst>
            <pc:docMk/>
            <pc:sldMk cId="59175628" sldId="258"/>
            <ac:spMk id="51" creationId="{90A7F83A-9728-4030-8E45-9ECF1ABCCC12}"/>
          </ac:spMkLst>
        </pc:spChg>
        <pc:spChg chg="add del">
          <ac:chgData name="Isabelle Scrimsher" userId="d11969233042b3d9" providerId="LiveId" clId="{F2E25B18-DC8B-40CC-8D3B-77B8B755085C}" dt="2024-02-04T23:01:20.671" v="37" actId="26606"/>
          <ac:spMkLst>
            <pc:docMk/>
            <pc:sldMk cId="59175628" sldId="258"/>
            <ac:spMk id="53" creationId="{A2B5CBEA-F125-49B6-8335-227C325B112B}"/>
          </ac:spMkLst>
        </pc:spChg>
        <pc:spChg chg="add del">
          <ac:chgData name="Isabelle Scrimsher" userId="d11969233042b3d9" providerId="LiveId" clId="{F2E25B18-DC8B-40CC-8D3B-77B8B755085C}" dt="2024-02-04T23:01:20.671" v="37" actId="26606"/>
          <ac:spMkLst>
            <pc:docMk/>
            <pc:sldMk cId="59175628" sldId="258"/>
            <ac:spMk id="55" creationId="{FEA9761C-7BB2-45E5-A5DB-A0B35362454A}"/>
          </ac:spMkLst>
        </pc:spChg>
        <pc:spChg chg="add del">
          <ac:chgData name="Isabelle Scrimsher" userId="d11969233042b3d9" providerId="LiveId" clId="{F2E25B18-DC8B-40CC-8D3B-77B8B755085C}" dt="2024-02-04T23:01:20.671" v="37" actId="26606"/>
          <ac:spMkLst>
            <pc:docMk/>
            <pc:sldMk cId="59175628" sldId="258"/>
            <ac:spMk id="57" creationId="{4D1A5E71-B6B6-486A-8CDC-C7ABD9B903F6}"/>
          </ac:spMkLst>
        </pc:spChg>
        <pc:spChg chg="add del">
          <ac:chgData name="Isabelle Scrimsher" userId="d11969233042b3d9" providerId="LiveId" clId="{F2E25B18-DC8B-40CC-8D3B-77B8B755085C}" dt="2024-02-04T23:01:20.671" v="37" actId="26606"/>
          <ac:spMkLst>
            <pc:docMk/>
            <pc:sldMk cId="59175628" sldId="258"/>
            <ac:spMk id="59" creationId="{8E44D629-6B8E-4D88-A77E-149C0ED03498}"/>
          </ac:spMkLst>
        </pc:spChg>
        <pc:spChg chg="add del">
          <ac:chgData name="Isabelle Scrimsher" userId="d11969233042b3d9" providerId="LiveId" clId="{F2E25B18-DC8B-40CC-8D3B-77B8B755085C}" dt="2024-02-04T23:01:28.093" v="47"/>
          <ac:spMkLst>
            <pc:docMk/>
            <pc:sldMk cId="59175628" sldId="258"/>
            <ac:spMk id="75" creationId="{407C9FC5-0C1E-42A8-97E6-F940775A0575}"/>
          </ac:spMkLst>
        </pc:spChg>
        <pc:spChg chg="add del">
          <ac:chgData name="Isabelle Scrimsher" userId="d11969233042b3d9" providerId="LiveId" clId="{F2E25B18-DC8B-40CC-8D3B-77B8B755085C}" dt="2024-02-04T23:01:28.093" v="47"/>
          <ac:spMkLst>
            <pc:docMk/>
            <pc:sldMk cId="59175628" sldId="258"/>
            <ac:spMk id="76" creationId="{9EE371B4-A1D9-4EFE-8FE1-000495831EFA}"/>
          </ac:spMkLst>
        </pc:spChg>
        <pc:grpChg chg="add del">
          <ac:chgData name="Isabelle Scrimsher" userId="d11969233042b3d9" providerId="LiveId" clId="{F2E25B18-DC8B-40CC-8D3B-77B8B755085C}" dt="2024-02-04T23:01:20.681" v="38" actId="26606"/>
          <ac:grpSpMkLst>
            <pc:docMk/>
            <pc:sldMk cId="59175628" sldId="258"/>
            <ac:grpSpMk id="32" creationId="{37EA779C-87BF-454F-919D-A3DA98FD8A79}"/>
          </ac:grpSpMkLst>
        </pc:grpChg>
        <pc:grpChg chg="add del">
          <ac:chgData name="Isabelle Scrimsher" userId="d11969233042b3d9" providerId="LiveId" clId="{F2E25B18-DC8B-40CC-8D3B-77B8B755085C}" dt="2024-02-04T23:01:20.671" v="37" actId="26606"/>
          <ac:grpSpMkLst>
            <pc:docMk/>
            <pc:sldMk cId="59175628" sldId="258"/>
            <ac:grpSpMk id="39" creationId="{0F0C2E5D-B08F-4A99-9D15-59D33148FE02}"/>
          </ac:grpSpMkLst>
        </pc:grpChg>
        <pc:grpChg chg="add del">
          <ac:chgData name="Isabelle Scrimsher" userId="d11969233042b3d9" providerId="LiveId" clId="{F2E25B18-DC8B-40CC-8D3B-77B8B755085C}" dt="2024-02-04T23:01:20.671" v="37" actId="26606"/>
          <ac:grpSpMkLst>
            <pc:docMk/>
            <pc:sldMk cId="59175628" sldId="258"/>
            <ac:grpSpMk id="47" creationId="{5499343D-E927-41D0-B997-E44A300C68D8}"/>
          </ac:grpSpMkLst>
        </pc:grpChg>
        <pc:grpChg chg="add del">
          <ac:chgData name="Isabelle Scrimsher" userId="d11969233042b3d9" providerId="LiveId" clId="{F2E25B18-DC8B-40CC-8D3B-77B8B755085C}" dt="2024-02-04T23:01:20.671" v="37" actId="26606"/>
          <ac:grpSpMkLst>
            <pc:docMk/>
            <pc:sldMk cId="59175628" sldId="258"/>
            <ac:grpSpMk id="61" creationId="{FB9739EB-7F66-433D-841F-AB3CD18700B7}"/>
          </ac:grpSpMkLst>
        </pc:grpChg>
        <pc:grpChg chg="add del">
          <ac:chgData name="Isabelle Scrimsher" userId="d11969233042b3d9" providerId="LiveId" clId="{F2E25B18-DC8B-40CC-8D3B-77B8B755085C}" dt="2024-02-04T23:01:20.671" v="37" actId="26606"/>
          <ac:grpSpMkLst>
            <pc:docMk/>
            <pc:sldMk cId="59175628" sldId="258"/>
            <ac:grpSpMk id="68" creationId="{8B6BCBAB-41A5-4D6D-8C9B-55E3AA6FCC21}"/>
          </ac:grpSpMkLst>
        </pc:grpChg>
        <pc:picChg chg="mod ord">
          <ac:chgData name="Isabelle Scrimsher" userId="d11969233042b3d9" providerId="LiveId" clId="{F2E25B18-DC8B-40CC-8D3B-77B8B755085C}" dt="2024-02-04T23:01:42.240" v="52" actId="26606"/>
          <ac:picMkLst>
            <pc:docMk/>
            <pc:sldMk cId="59175628" sldId="258"/>
            <ac:picMk id="5" creationId="{9799A97A-6869-9033-2307-589E5972142A}"/>
          </ac:picMkLst>
        </pc:picChg>
      </pc:sldChg>
      <pc:sldChg chg="addSp delSp modSp mod addAnim delAnim delDesignElem">
        <pc:chgData name="Isabelle Scrimsher" userId="d11969233042b3d9" providerId="LiveId" clId="{F2E25B18-DC8B-40CC-8D3B-77B8B755085C}" dt="2024-02-04T23:05:04.310" v="107" actId="1076"/>
        <pc:sldMkLst>
          <pc:docMk/>
          <pc:sldMk cId="1699147373" sldId="259"/>
        </pc:sldMkLst>
        <pc:spChg chg="mod">
          <ac:chgData name="Isabelle Scrimsher" userId="d11969233042b3d9" providerId="LiveId" clId="{F2E25B18-DC8B-40CC-8D3B-77B8B755085C}" dt="2024-02-04T23:04:33.626" v="100" actId="26606"/>
          <ac:spMkLst>
            <pc:docMk/>
            <pc:sldMk cId="1699147373" sldId="259"/>
            <ac:spMk id="2" creationId="{22C1D899-8A20-01B6-FB12-A38FC8F0754C}"/>
          </ac:spMkLst>
        </pc:spChg>
        <pc:spChg chg="add del">
          <ac:chgData name="Isabelle Scrimsher" userId="d11969233042b3d9" providerId="LiveId" clId="{F2E25B18-DC8B-40CC-8D3B-77B8B755085C}" dt="2024-02-04T23:01:28.093" v="47"/>
          <ac:spMkLst>
            <pc:docMk/>
            <pc:sldMk cId="1699147373" sldId="259"/>
            <ac:spMk id="18" creationId="{73AD41DB-DF9F-49BC-85AE-6AB1840AD517}"/>
          </ac:spMkLst>
        </pc:spChg>
        <pc:spChg chg="mod ord">
          <ac:chgData name="Isabelle Scrimsher" userId="d11969233042b3d9" providerId="LiveId" clId="{F2E25B18-DC8B-40CC-8D3B-77B8B755085C}" dt="2024-02-04T23:04:33.626" v="100" actId="26606"/>
          <ac:spMkLst>
            <pc:docMk/>
            <pc:sldMk cId="1699147373" sldId="259"/>
            <ac:spMk id="22" creationId="{925F57D8-99E8-14F7-0779-2EBC783DEF1E}"/>
          </ac:spMkLst>
        </pc:spChg>
        <pc:spChg chg="add del">
          <ac:chgData name="Isabelle Scrimsher" userId="d11969233042b3d9" providerId="LiveId" clId="{F2E25B18-DC8B-40CC-8D3B-77B8B755085C}" dt="2024-02-04T23:01:49.877" v="54" actId="26606"/>
          <ac:spMkLst>
            <pc:docMk/>
            <pc:sldMk cId="1699147373" sldId="259"/>
            <ac:spMk id="27" creationId="{407C9FC5-0C1E-42A8-97E6-F940775A0575}"/>
          </ac:spMkLst>
        </pc:spChg>
        <pc:spChg chg="add del">
          <ac:chgData name="Isabelle Scrimsher" userId="d11969233042b3d9" providerId="LiveId" clId="{F2E25B18-DC8B-40CC-8D3B-77B8B755085C}" dt="2024-02-04T23:01:49.877" v="54" actId="26606"/>
          <ac:spMkLst>
            <pc:docMk/>
            <pc:sldMk cId="1699147373" sldId="259"/>
            <ac:spMk id="29" creationId="{9EE371B4-A1D9-4EFE-8FE1-000495831EFA}"/>
          </ac:spMkLst>
        </pc:spChg>
        <pc:spChg chg="add del">
          <ac:chgData name="Isabelle Scrimsher" userId="d11969233042b3d9" providerId="LiveId" clId="{F2E25B18-DC8B-40CC-8D3B-77B8B755085C}" dt="2024-02-04T23:01:49.877" v="54" actId="26606"/>
          <ac:spMkLst>
            <pc:docMk/>
            <pc:sldMk cId="1699147373" sldId="259"/>
            <ac:spMk id="31" creationId="{2E19C174-9C7C-461E-970B-432019901562}"/>
          </ac:spMkLst>
        </pc:spChg>
        <pc:spChg chg="add del">
          <ac:chgData name="Isabelle Scrimsher" userId="d11969233042b3d9" providerId="LiveId" clId="{F2E25B18-DC8B-40CC-8D3B-77B8B755085C}" dt="2024-02-04T23:01:52.624" v="56" actId="26606"/>
          <ac:spMkLst>
            <pc:docMk/>
            <pc:sldMk cId="1699147373" sldId="259"/>
            <ac:spMk id="33" creationId="{D0461F72-A27E-48C5-A99A-B5EEDA7456F9}"/>
          </ac:spMkLst>
        </pc:spChg>
        <pc:spChg chg="add del">
          <ac:chgData name="Isabelle Scrimsher" userId="d11969233042b3d9" providerId="LiveId" clId="{F2E25B18-DC8B-40CC-8D3B-77B8B755085C}" dt="2024-02-04T23:01:52.624" v="56" actId="26606"/>
          <ac:spMkLst>
            <pc:docMk/>
            <pc:sldMk cId="1699147373" sldId="259"/>
            <ac:spMk id="34" creationId="{DF382E8D-312B-4792-A211-0BDE37F6F5F7}"/>
          </ac:spMkLst>
        </pc:spChg>
        <pc:spChg chg="add del">
          <ac:chgData name="Isabelle Scrimsher" userId="d11969233042b3d9" providerId="LiveId" clId="{F2E25B18-DC8B-40CC-8D3B-77B8B755085C}" dt="2024-02-04T23:01:52.624" v="56" actId="26606"/>
          <ac:spMkLst>
            <pc:docMk/>
            <pc:sldMk cId="1699147373" sldId="259"/>
            <ac:spMk id="35" creationId="{036F9B07-02BE-4BD5-BA9D-E91B8A456BEA}"/>
          </ac:spMkLst>
        </pc:spChg>
        <pc:spChg chg="add del">
          <ac:chgData name="Isabelle Scrimsher" userId="d11969233042b3d9" providerId="LiveId" clId="{F2E25B18-DC8B-40CC-8D3B-77B8B755085C}" dt="2024-02-04T23:03:14.744" v="84" actId="26606"/>
          <ac:spMkLst>
            <pc:docMk/>
            <pc:sldMk cId="1699147373" sldId="259"/>
            <ac:spMk id="36" creationId="{19C9EAEA-39D0-4B0E-A0EB-51E7B26740B1}"/>
          </ac:spMkLst>
        </pc:spChg>
        <pc:spChg chg="add del">
          <ac:chgData name="Isabelle Scrimsher" userId="d11969233042b3d9" providerId="LiveId" clId="{F2E25B18-DC8B-40CC-8D3B-77B8B755085C}" dt="2024-02-04T23:01:59.471" v="58" actId="26606"/>
          <ac:spMkLst>
            <pc:docMk/>
            <pc:sldMk cId="1699147373" sldId="259"/>
            <ac:spMk id="37" creationId="{8930EBA3-4D2E-42E8-B828-834555328D85}"/>
          </ac:spMkLst>
        </pc:spChg>
        <pc:spChg chg="add del">
          <ac:chgData name="Isabelle Scrimsher" userId="d11969233042b3d9" providerId="LiveId" clId="{F2E25B18-DC8B-40CC-8D3B-77B8B755085C}" dt="2024-02-04T23:01:59.471" v="58" actId="26606"/>
          <ac:spMkLst>
            <pc:docMk/>
            <pc:sldMk cId="1699147373" sldId="259"/>
            <ac:spMk id="38" creationId="{E58B2195-5055-402F-A3E7-53FF0E4980C3}"/>
          </ac:spMkLst>
        </pc:spChg>
        <pc:spChg chg="add del">
          <ac:chgData name="Isabelle Scrimsher" userId="d11969233042b3d9" providerId="LiveId" clId="{F2E25B18-DC8B-40CC-8D3B-77B8B755085C}" dt="2024-02-04T23:01:59.471" v="58" actId="26606"/>
          <ac:spMkLst>
            <pc:docMk/>
            <pc:sldMk cId="1699147373" sldId="259"/>
            <ac:spMk id="39" creationId="{528AA953-F4F9-4DC5-97C7-491F4AF937DC}"/>
          </ac:spMkLst>
        </pc:spChg>
        <pc:spChg chg="add del">
          <ac:chgData name="Isabelle Scrimsher" userId="d11969233042b3d9" providerId="LiveId" clId="{F2E25B18-DC8B-40CC-8D3B-77B8B755085C}" dt="2024-02-04T23:02:03.009" v="60" actId="26606"/>
          <ac:spMkLst>
            <pc:docMk/>
            <pc:sldMk cId="1699147373" sldId="259"/>
            <ac:spMk id="41" creationId="{D0461F72-A27E-48C5-A99A-B5EEDA7456F9}"/>
          </ac:spMkLst>
        </pc:spChg>
        <pc:spChg chg="add del">
          <ac:chgData name="Isabelle Scrimsher" userId="d11969233042b3d9" providerId="LiveId" clId="{F2E25B18-DC8B-40CC-8D3B-77B8B755085C}" dt="2024-02-04T23:02:03.009" v="60" actId="26606"/>
          <ac:spMkLst>
            <pc:docMk/>
            <pc:sldMk cId="1699147373" sldId="259"/>
            <ac:spMk id="42" creationId="{DF382E8D-312B-4792-A211-0BDE37F6F5F7}"/>
          </ac:spMkLst>
        </pc:spChg>
        <pc:spChg chg="add del">
          <ac:chgData name="Isabelle Scrimsher" userId="d11969233042b3d9" providerId="LiveId" clId="{F2E25B18-DC8B-40CC-8D3B-77B8B755085C}" dt="2024-02-04T23:02:03.009" v="60" actId="26606"/>
          <ac:spMkLst>
            <pc:docMk/>
            <pc:sldMk cId="1699147373" sldId="259"/>
            <ac:spMk id="43" creationId="{036F9B07-02BE-4BD5-BA9D-E91B8A456BEA}"/>
          </ac:spMkLst>
        </pc:spChg>
        <pc:spChg chg="add del">
          <ac:chgData name="Isabelle Scrimsher" userId="d11969233042b3d9" providerId="LiveId" clId="{F2E25B18-DC8B-40CC-8D3B-77B8B755085C}" dt="2024-02-04T23:02:04.100" v="62" actId="26606"/>
          <ac:spMkLst>
            <pc:docMk/>
            <pc:sldMk cId="1699147373" sldId="259"/>
            <ac:spMk id="45" creationId="{8930EBA3-4D2E-42E8-B828-834555328D85}"/>
          </ac:spMkLst>
        </pc:spChg>
        <pc:spChg chg="add del">
          <ac:chgData name="Isabelle Scrimsher" userId="d11969233042b3d9" providerId="LiveId" clId="{F2E25B18-DC8B-40CC-8D3B-77B8B755085C}" dt="2024-02-04T23:02:04.100" v="62" actId="26606"/>
          <ac:spMkLst>
            <pc:docMk/>
            <pc:sldMk cId="1699147373" sldId="259"/>
            <ac:spMk id="46" creationId="{E58B2195-5055-402F-A3E7-53FF0E4980C3}"/>
          </ac:spMkLst>
        </pc:spChg>
        <pc:spChg chg="add del">
          <ac:chgData name="Isabelle Scrimsher" userId="d11969233042b3d9" providerId="LiveId" clId="{F2E25B18-DC8B-40CC-8D3B-77B8B755085C}" dt="2024-02-04T23:02:04.100" v="62" actId="26606"/>
          <ac:spMkLst>
            <pc:docMk/>
            <pc:sldMk cId="1699147373" sldId="259"/>
            <ac:spMk id="47" creationId="{528AA953-F4F9-4DC5-97C7-491F4AF937DC}"/>
          </ac:spMkLst>
        </pc:spChg>
        <pc:spChg chg="add del">
          <ac:chgData name="Isabelle Scrimsher" userId="d11969233042b3d9" providerId="LiveId" clId="{F2E25B18-DC8B-40CC-8D3B-77B8B755085C}" dt="2024-02-04T23:02:18.625" v="66" actId="26606"/>
          <ac:spMkLst>
            <pc:docMk/>
            <pc:sldMk cId="1699147373" sldId="259"/>
            <ac:spMk id="52" creationId="{8930EBA3-4D2E-42E8-B828-834555328D85}"/>
          </ac:spMkLst>
        </pc:spChg>
        <pc:spChg chg="add del">
          <ac:chgData name="Isabelle Scrimsher" userId="d11969233042b3d9" providerId="LiveId" clId="{F2E25B18-DC8B-40CC-8D3B-77B8B755085C}" dt="2024-02-04T23:02:18.625" v="66" actId="26606"/>
          <ac:spMkLst>
            <pc:docMk/>
            <pc:sldMk cId="1699147373" sldId="259"/>
            <ac:spMk id="53" creationId="{E58B2195-5055-402F-A3E7-53FF0E4980C3}"/>
          </ac:spMkLst>
        </pc:spChg>
        <pc:spChg chg="add del">
          <ac:chgData name="Isabelle Scrimsher" userId="d11969233042b3d9" providerId="LiveId" clId="{F2E25B18-DC8B-40CC-8D3B-77B8B755085C}" dt="2024-02-04T23:02:18.625" v="66" actId="26606"/>
          <ac:spMkLst>
            <pc:docMk/>
            <pc:sldMk cId="1699147373" sldId="259"/>
            <ac:spMk id="54" creationId="{528AA953-F4F9-4DC5-97C7-491F4AF937DC}"/>
          </ac:spMkLst>
        </pc:spChg>
        <pc:spChg chg="add del">
          <ac:chgData name="Isabelle Scrimsher" userId="d11969233042b3d9" providerId="LiveId" clId="{F2E25B18-DC8B-40CC-8D3B-77B8B755085C}" dt="2024-02-04T23:02:46.762" v="68" actId="26606"/>
          <ac:spMkLst>
            <pc:docMk/>
            <pc:sldMk cId="1699147373" sldId="259"/>
            <ac:spMk id="56" creationId="{66E48AFA-8884-4F68-A44F-D2C1E8609C5A}"/>
          </ac:spMkLst>
        </pc:spChg>
        <pc:spChg chg="add del">
          <ac:chgData name="Isabelle Scrimsher" userId="d11969233042b3d9" providerId="LiveId" clId="{F2E25B18-DC8B-40CC-8D3B-77B8B755085C}" dt="2024-02-04T23:02:46.762" v="68" actId="26606"/>
          <ac:spMkLst>
            <pc:docMk/>
            <pc:sldMk cId="1699147373" sldId="259"/>
            <ac:spMk id="57" creationId="{969D19A6-08CB-498C-93EC-3FFB021FC68A}"/>
          </ac:spMkLst>
        </pc:spChg>
        <pc:spChg chg="add del">
          <ac:chgData name="Isabelle Scrimsher" userId="d11969233042b3d9" providerId="LiveId" clId="{F2E25B18-DC8B-40CC-8D3B-77B8B755085C}" dt="2024-02-04T23:02:48.520" v="70" actId="26606"/>
          <ac:spMkLst>
            <pc:docMk/>
            <pc:sldMk cId="1699147373" sldId="259"/>
            <ac:spMk id="59" creationId="{700E0F77-E936-4985-B7B1-B9823486AC33}"/>
          </ac:spMkLst>
        </pc:spChg>
        <pc:spChg chg="add del">
          <ac:chgData name="Isabelle Scrimsher" userId="d11969233042b3d9" providerId="LiveId" clId="{F2E25B18-DC8B-40CC-8D3B-77B8B755085C}" dt="2024-02-04T23:02:48.520" v="70" actId="26606"/>
          <ac:spMkLst>
            <pc:docMk/>
            <pc:sldMk cId="1699147373" sldId="259"/>
            <ac:spMk id="60" creationId="{95C8260E-968F-44E8-A823-ABB431311926}"/>
          </ac:spMkLst>
        </pc:spChg>
        <pc:spChg chg="add del">
          <ac:chgData name="Isabelle Scrimsher" userId="d11969233042b3d9" providerId="LiveId" clId="{F2E25B18-DC8B-40CC-8D3B-77B8B755085C}" dt="2024-02-04T23:02:48.520" v="70" actId="26606"/>
          <ac:spMkLst>
            <pc:docMk/>
            <pc:sldMk cId="1699147373" sldId="259"/>
            <ac:spMk id="61" creationId="{2C1BBA94-3F40-40AA-8BB9-E69E25E537C1}"/>
          </ac:spMkLst>
        </pc:spChg>
        <pc:spChg chg="add del">
          <ac:chgData name="Isabelle Scrimsher" userId="d11969233042b3d9" providerId="LiveId" clId="{F2E25B18-DC8B-40CC-8D3B-77B8B755085C}" dt="2024-02-04T23:02:48.520" v="70" actId="26606"/>
          <ac:spMkLst>
            <pc:docMk/>
            <pc:sldMk cId="1699147373" sldId="259"/>
            <ac:spMk id="62" creationId="{FE43805F-24A6-46A4-B19B-54F28347355C}"/>
          </ac:spMkLst>
        </pc:spChg>
        <pc:spChg chg="add del">
          <ac:chgData name="Isabelle Scrimsher" userId="d11969233042b3d9" providerId="LiveId" clId="{F2E25B18-DC8B-40CC-8D3B-77B8B755085C}" dt="2024-02-04T23:02:49.386" v="72" actId="26606"/>
          <ac:spMkLst>
            <pc:docMk/>
            <pc:sldMk cId="1699147373" sldId="259"/>
            <ac:spMk id="64" creationId="{1A95671B-3CC6-4792-9114-B74FAEA224E6}"/>
          </ac:spMkLst>
        </pc:spChg>
        <pc:spChg chg="add del">
          <ac:chgData name="Isabelle Scrimsher" userId="d11969233042b3d9" providerId="LiveId" clId="{F2E25B18-DC8B-40CC-8D3B-77B8B755085C}" dt="2024-02-04T23:02:54.633" v="74" actId="26606"/>
          <ac:spMkLst>
            <pc:docMk/>
            <pc:sldMk cId="1699147373" sldId="259"/>
            <ac:spMk id="66" creationId="{95199994-21AE-49A2-BA0D-12E295989A9A}"/>
          </ac:spMkLst>
        </pc:spChg>
        <pc:spChg chg="add del">
          <ac:chgData name="Isabelle Scrimsher" userId="d11969233042b3d9" providerId="LiveId" clId="{F2E25B18-DC8B-40CC-8D3B-77B8B755085C}" dt="2024-02-04T23:02:54.633" v="74" actId="26606"/>
          <ac:spMkLst>
            <pc:docMk/>
            <pc:sldMk cId="1699147373" sldId="259"/>
            <ac:spMk id="67" creationId="{A2C34835-4F79-4934-B151-D68E79764C72}"/>
          </ac:spMkLst>
        </pc:spChg>
        <pc:spChg chg="add del">
          <ac:chgData name="Isabelle Scrimsher" userId="d11969233042b3d9" providerId="LiveId" clId="{F2E25B18-DC8B-40CC-8D3B-77B8B755085C}" dt="2024-02-04T23:02:58.536" v="77" actId="26606"/>
          <ac:spMkLst>
            <pc:docMk/>
            <pc:sldMk cId="1699147373" sldId="259"/>
            <ac:spMk id="69" creationId="{59C6F201-9216-493E-A634-E73ECB5029FC}"/>
          </ac:spMkLst>
        </pc:spChg>
        <pc:spChg chg="add del">
          <ac:chgData name="Isabelle Scrimsher" userId="d11969233042b3d9" providerId="LiveId" clId="{F2E25B18-DC8B-40CC-8D3B-77B8B755085C}" dt="2024-02-04T23:02:58.536" v="77" actId="26606"/>
          <ac:spMkLst>
            <pc:docMk/>
            <pc:sldMk cId="1699147373" sldId="259"/>
            <ac:spMk id="70" creationId="{1D3A3C7D-3C2F-4809-9061-F9D2F44EC2C2}"/>
          </ac:spMkLst>
        </pc:spChg>
        <pc:spChg chg="add del">
          <ac:chgData name="Isabelle Scrimsher" userId="d11969233042b3d9" providerId="LiveId" clId="{F2E25B18-DC8B-40CC-8D3B-77B8B755085C}" dt="2024-02-04T23:02:58.536" v="77" actId="26606"/>
          <ac:spMkLst>
            <pc:docMk/>
            <pc:sldMk cId="1699147373" sldId="259"/>
            <ac:spMk id="71" creationId="{EB794C42-3DFD-4AE5-92A3-B8F3C8721FA5}"/>
          </ac:spMkLst>
        </pc:spChg>
        <pc:spChg chg="add del">
          <ac:chgData name="Isabelle Scrimsher" userId="d11969233042b3d9" providerId="LiveId" clId="{F2E25B18-DC8B-40CC-8D3B-77B8B755085C}" dt="2024-02-04T23:03:06.884" v="79" actId="26606"/>
          <ac:spMkLst>
            <pc:docMk/>
            <pc:sldMk cId="1699147373" sldId="259"/>
            <ac:spMk id="73" creationId="{59C6F201-9216-493E-A634-E73ECB5029FC}"/>
          </ac:spMkLst>
        </pc:spChg>
        <pc:spChg chg="add del">
          <ac:chgData name="Isabelle Scrimsher" userId="d11969233042b3d9" providerId="LiveId" clId="{F2E25B18-DC8B-40CC-8D3B-77B8B755085C}" dt="2024-02-04T23:03:06.884" v="79" actId="26606"/>
          <ac:spMkLst>
            <pc:docMk/>
            <pc:sldMk cId="1699147373" sldId="259"/>
            <ac:spMk id="74" creationId="{1D3A3C7D-3C2F-4809-9061-F9D2F44EC2C2}"/>
          </ac:spMkLst>
        </pc:spChg>
        <pc:spChg chg="add del">
          <ac:chgData name="Isabelle Scrimsher" userId="d11969233042b3d9" providerId="LiveId" clId="{F2E25B18-DC8B-40CC-8D3B-77B8B755085C}" dt="2024-02-04T23:03:06.884" v="79" actId="26606"/>
          <ac:spMkLst>
            <pc:docMk/>
            <pc:sldMk cId="1699147373" sldId="259"/>
            <ac:spMk id="75" creationId="{EB794C42-3DFD-4AE5-92A3-B8F3C8721FA5}"/>
          </ac:spMkLst>
        </pc:spChg>
        <pc:spChg chg="add del">
          <ac:chgData name="Isabelle Scrimsher" userId="d11969233042b3d9" providerId="LiveId" clId="{F2E25B18-DC8B-40CC-8D3B-77B8B755085C}" dt="2024-02-04T23:03:09.459" v="82" actId="26606"/>
          <ac:spMkLst>
            <pc:docMk/>
            <pc:sldMk cId="1699147373" sldId="259"/>
            <ac:spMk id="77" creationId="{F8446B12-7391-4711-8B31-112A0B896C76}"/>
          </ac:spMkLst>
        </pc:spChg>
        <pc:spChg chg="add del">
          <ac:chgData name="Isabelle Scrimsher" userId="d11969233042b3d9" providerId="LiveId" clId="{F2E25B18-DC8B-40CC-8D3B-77B8B755085C}" dt="2024-02-04T23:03:14.744" v="84" actId="26606"/>
          <ac:spMkLst>
            <pc:docMk/>
            <pc:sldMk cId="1699147373" sldId="259"/>
            <ac:spMk id="81" creationId="{47942995-B07F-4636-9A06-C6A104B260A8}"/>
          </ac:spMkLst>
        </pc:spChg>
        <pc:spChg chg="add del">
          <ac:chgData name="Isabelle Scrimsher" userId="d11969233042b3d9" providerId="LiveId" clId="{F2E25B18-DC8B-40CC-8D3B-77B8B755085C}" dt="2024-02-04T23:03:14.744" v="84" actId="26606"/>
          <ac:spMkLst>
            <pc:docMk/>
            <pc:sldMk cId="1699147373" sldId="259"/>
            <ac:spMk id="85" creationId="{B81933D1-5615-42C7-9C0B-4EB7105CCE2D}"/>
          </ac:spMkLst>
        </pc:spChg>
        <pc:spChg chg="add del">
          <ac:chgData name="Isabelle Scrimsher" userId="d11969233042b3d9" providerId="LiveId" clId="{F2E25B18-DC8B-40CC-8D3B-77B8B755085C}" dt="2024-02-04T23:03:17.002" v="86" actId="26606"/>
          <ac:spMkLst>
            <pc:docMk/>
            <pc:sldMk cId="1699147373" sldId="259"/>
            <ac:spMk id="87" creationId="{362810D9-2C5A-477D-949C-C191895477F3}"/>
          </ac:spMkLst>
        </pc:spChg>
        <pc:spChg chg="add del">
          <ac:chgData name="Isabelle Scrimsher" userId="d11969233042b3d9" providerId="LiveId" clId="{F2E25B18-DC8B-40CC-8D3B-77B8B755085C}" dt="2024-02-04T23:03:17.002" v="86" actId="26606"/>
          <ac:spMkLst>
            <pc:docMk/>
            <pc:sldMk cId="1699147373" sldId="259"/>
            <ac:spMk id="88" creationId="{081E4A58-353D-44AE-B2FC-2A74E2E400F7}"/>
          </ac:spMkLst>
        </pc:spChg>
        <pc:spChg chg="add del">
          <ac:chgData name="Isabelle Scrimsher" userId="d11969233042b3d9" providerId="LiveId" clId="{F2E25B18-DC8B-40CC-8D3B-77B8B755085C}" dt="2024-02-04T23:03:18.956" v="88" actId="26606"/>
          <ac:spMkLst>
            <pc:docMk/>
            <pc:sldMk cId="1699147373" sldId="259"/>
            <ac:spMk id="90" creationId="{2596F992-698C-48C0-9D89-70DA4CE927EF}"/>
          </ac:spMkLst>
        </pc:spChg>
        <pc:spChg chg="add del">
          <ac:chgData name="Isabelle Scrimsher" userId="d11969233042b3d9" providerId="LiveId" clId="{F2E25B18-DC8B-40CC-8D3B-77B8B755085C}" dt="2024-02-04T23:03:18.956" v="88" actId="26606"/>
          <ac:spMkLst>
            <pc:docMk/>
            <pc:sldMk cId="1699147373" sldId="259"/>
            <ac:spMk id="91" creationId="{E7BFF8DC-0AE7-4AD2-9B28-2E5F26D62C30}"/>
          </ac:spMkLst>
        </pc:spChg>
        <pc:spChg chg="add del">
          <ac:chgData name="Isabelle Scrimsher" userId="d11969233042b3d9" providerId="LiveId" clId="{F2E25B18-DC8B-40CC-8D3B-77B8B755085C}" dt="2024-02-04T23:03:18.956" v="88" actId="26606"/>
          <ac:spMkLst>
            <pc:docMk/>
            <pc:sldMk cId="1699147373" sldId="259"/>
            <ac:spMk id="92" creationId="{7E0162AD-C6E5-4BF8-A453-76ADB36877D3}"/>
          </ac:spMkLst>
        </pc:spChg>
        <pc:spChg chg="add del">
          <ac:chgData name="Isabelle Scrimsher" userId="d11969233042b3d9" providerId="LiveId" clId="{F2E25B18-DC8B-40CC-8D3B-77B8B755085C}" dt="2024-02-04T23:03:26.003" v="90" actId="26606"/>
          <ac:spMkLst>
            <pc:docMk/>
            <pc:sldMk cId="1699147373" sldId="259"/>
            <ac:spMk id="94" creationId="{D4906370-1564-49FA-A802-58546B3922DC}"/>
          </ac:spMkLst>
        </pc:spChg>
        <pc:spChg chg="add del">
          <ac:chgData name="Isabelle Scrimsher" userId="d11969233042b3d9" providerId="LiveId" clId="{F2E25B18-DC8B-40CC-8D3B-77B8B755085C}" dt="2024-02-04T23:03:26.003" v="90" actId="26606"/>
          <ac:spMkLst>
            <pc:docMk/>
            <pc:sldMk cId="1699147373" sldId="259"/>
            <ac:spMk id="95" creationId="{EF640709-BDFD-453B-B75D-6212E7A870BA}"/>
          </ac:spMkLst>
        </pc:spChg>
        <pc:spChg chg="add del">
          <ac:chgData name="Isabelle Scrimsher" userId="d11969233042b3d9" providerId="LiveId" clId="{F2E25B18-DC8B-40CC-8D3B-77B8B755085C}" dt="2024-02-04T23:03:26.003" v="90" actId="26606"/>
          <ac:spMkLst>
            <pc:docMk/>
            <pc:sldMk cId="1699147373" sldId="259"/>
            <ac:spMk id="96" creationId="{B4019478-3FDC-438C-8848-1D7DA864AFC4}"/>
          </ac:spMkLst>
        </pc:spChg>
        <pc:spChg chg="add del">
          <ac:chgData name="Isabelle Scrimsher" userId="d11969233042b3d9" providerId="LiveId" clId="{F2E25B18-DC8B-40CC-8D3B-77B8B755085C}" dt="2024-02-04T23:03:26.003" v="90" actId="26606"/>
          <ac:spMkLst>
            <pc:docMk/>
            <pc:sldMk cId="1699147373" sldId="259"/>
            <ac:spMk id="97" creationId="{FE406479-1D57-4209-B128-3C81746247C6}"/>
          </ac:spMkLst>
        </pc:spChg>
        <pc:spChg chg="add del">
          <ac:chgData name="Isabelle Scrimsher" userId="d11969233042b3d9" providerId="LiveId" clId="{F2E25B18-DC8B-40CC-8D3B-77B8B755085C}" dt="2024-02-04T23:03:38.116" v="93" actId="26606"/>
          <ac:spMkLst>
            <pc:docMk/>
            <pc:sldMk cId="1699147373" sldId="259"/>
            <ac:spMk id="99" creationId="{9089EED9-F54D-4F20-A2C6-949DE4176959}"/>
          </ac:spMkLst>
        </pc:spChg>
        <pc:spChg chg="add del">
          <ac:chgData name="Isabelle Scrimsher" userId="d11969233042b3d9" providerId="LiveId" clId="{F2E25B18-DC8B-40CC-8D3B-77B8B755085C}" dt="2024-02-04T23:03:38.116" v="93" actId="26606"/>
          <ac:spMkLst>
            <pc:docMk/>
            <pc:sldMk cId="1699147373" sldId="259"/>
            <ac:spMk id="100" creationId="{7E46F721-3785-414D-8697-16AF490E6806}"/>
          </ac:spMkLst>
        </pc:spChg>
        <pc:spChg chg="add del">
          <ac:chgData name="Isabelle Scrimsher" userId="d11969233042b3d9" providerId="LiveId" clId="{F2E25B18-DC8B-40CC-8D3B-77B8B755085C}" dt="2024-02-04T23:04:33.626" v="100" actId="26606"/>
          <ac:spMkLst>
            <pc:docMk/>
            <pc:sldMk cId="1699147373" sldId="259"/>
            <ac:spMk id="102" creationId="{407C9FC5-0C1E-42A8-97E6-F940775A0575}"/>
          </ac:spMkLst>
        </pc:spChg>
        <pc:spChg chg="add del">
          <ac:chgData name="Isabelle Scrimsher" userId="d11969233042b3d9" providerId="LiveId" clId="{F2E25B18-DC8B-40CC-8D3B-77B8B755085C}" dt="2024-02-04T23:04:33.626" v="100" actId="26606"/>
          <ac:spMkLst>
            <pc:docMk/>
            <pc:sldMk cId="1699147373" sldId="259"/>
            <ac:spMk id="103" creationId="{9EE371B4-A1D9-4EFE-8FE1-000495831EFA}"/>
          </ac:spMkLst>
        </pc:spChg>
        <pc:spChg chg="add del">
          <ac:chgData name="Isabelle Scrimsher" userId="d11969233042b3d9" providerId="LiveId" clId="{F2E25B18-DC8B-40CC-8D3B-77B8B755085C}" dt="2024-02-04T23:04:33.626" v="100" actId="26606"/>
          <ac:spMkLst>
            <pc:docMk/>
            <pc:sldMk cId="1699147373" sldId="259"/>
            <ac:spMk id="104" creationId="{2E19C174-9C7C-461E-970B-432019901562}"/>
          </ac:spMkLst>
        </pc:spChg>
        <pc:spChg chg="add del">
          <ac:chgData name="Isabelle Scrimsher" userId="d11969233042b3d9" providerId="LiveId" clId="{F2E25B18-DC8B-40CC-8D3B-77B8B755085C}" dt="2024-02-04T23:04:33.609" v="99" actId="26606"/>
          <ac:spMkLst>
            <pc:docMk/>
            <pc:sldMk cId="1699147373" sldId="259"/>
            <ac:spMk id="109" creationId="{A34066D6-1B59-4642-A86D-39464CEE971B}"/>
          </ac:spMkLst>
        </pc:spChg>
        <pc:spChg chg="add del">
          <ac:chgData name="Isabelle Scrimsher" userId="d11969233042b3d9" providerId="LiveId" clId="{F2E25B18-DC8B-40CC-8D3B-77B8B755085C}" dt="2024-02-04T23:04:33.609" v="99" actId="26606"/>
          <ac:spMkLst>
            <pc:docMk/>
            <pc:sldMk cId="1699147373" sldId="259"/>
            <ac:spMk id="111" creationId="{18E928D9-3091-4385-B979-265D55AD02CE}"/>
          </ac:spMkLst>
        </pc:spChg>
        <pc:spChg chg="add del">
          <ac:chgData name="Isabelle Scrimsher" userId="d11969233042b3d9" providerId="LiveId" clId="{F2E25B18-DC8B-40CC-8D3B-77B8B755085C}" dt="2024-02-04T23:04:33.609" v="99" actId="26606"/>
          <ac:spMkLst>
            <pc:docMk/>
            <pc:sldMk cId="1699147373" sldId="259"/>
            <ac:spMk id="113" creationId="{7D602432-D774-4CF5-94E8-7D52D01059D2}"/>
          </ac:spMkLst>
        </pc:spChg>
        <pc:spChg chg="add del">
          <ac:chgData name="Isabelle Scrimsher" userId="d11969233042b3d9" providerId="LiveId" clId="{F2E25B18-DC8B-40CC-8D3B-77B8B755085C}" dt="2024-02-04T23:04:33.609" v="99" actId="26606"/>
          <ac:spMkLst>
            <pc:docMk/>
            <pc:sldMk cId="1699147373" sldId="259"/>
            <ac:spMk id="115" creationId="{CBF9EBB4-5078-47B2-AAA0-DF4A88D8182A}"/>
          </ac:spMkLst>
        </pc:spChg>
        <pc:spChg chg="add">
          <ac:chgData name="Isabelle Scrimsher" userId="d11969233042b3d9" providerId="LiveId" clId="{F2E25B18-DC8B-40CC-8D3B-77B8B755085C}" dt="2024-02-04T23:04:33.626" v="100" actId="26606"/>
          <ac:spMkLst>
            <pc:docMk/>
            <pc:sldMk cId="1699147373" sldId="259"/>
            <ac:spMk id="117" creationId="{66E48AFA-8884-4F68-A44F-D2C1E8609C5A}"/>
          </ac:spMkLst>
        </pc:spChg>
        <pc:spChg chg="add">
          <ac:chgData name="Isabelle Scrimsher" userId="d11969233042b3d9" providerId="LiveId" clId="{F2E25B18-DC8B-40CC-8D3B-77B8B755085C}" dt="2024-02-04T23:04:33.626" v="100" actId="26606"/>
          <ac:spMkLst>
            <pc:docMk/>
            <pc:sldMk cId="1699147373" sldId="259"/>
            <ac:spMk id="118" creationId="{969D19A6-08CB-498C-93EC-3FFB021FC68A}"/>
          </ac:spMkLst>
        </pc:spChg>
        <pc:grpChg chg="add del">
          <ac:chgData name="Isabelle Scrimsher" userId="d11969233042b3d9" providerId="LiveId" clId="{F2E25B18-DC8B-40CC-8D3B-77B8B755085C}" dt="2024-02-04T23:01:28.093" v="47"/>
          <ac:grpSpMkLst>
            <pc:docMk/>
            <pc:sldMk cId="1699147373" sldId="259"/>
            <ac:grpSpMk id="19" creationId="{A4AE1828-51FD-4AD7-BCF6-9AF5C696CE5D}"/>
          </ac:grpSpMkLst>
        </pc:grpChg>
        <pc:grpChg chg="add del">
          <ac:chgData name="Isabelle Scrimsher" userId="d11969233042b3d9" providerId="LiveId" clId="{F2E25B18-DC8B-40CC-8D3B-77B8B755085C}" dt="2024-02-04T23:02:05.079" v="64" actId="26606"/>
          <ac:grpSpMkLst>
            <pc:docMk/>
            <pc:sldMk cId="1699147373" sldId="259"/>
            <ac:grpSpMk id="49" creationId="{3AFCAD34-1AFC-BC1A-F6B2-C34C63912EAB}"/>
          </ac:grpSpMkLst>
        </pc:grpChg>
        <pc:grpChg chg="add del">
          <ac:chgData name="Isabelle Scrimsher" userId="d11969233042b3d9" providerId="LiveId" clId="{F2E25B18-DC8B-40CC-8D3B-77B8B755085C}" dt="2024-02-04T23:03:09.459" v="82" actId="26606"/>
          <ac:grpSpMkLst>
            <pc:docMk/>
            <pc:sldMk cId="1699147373" sldId="259"/>
            <ac:grpSpMk id="78" creationId="{AC0B7807-0C83-4963-821A-69B172722E49}"/>
          </ac:grpSpMkLst>
        </pc:grpChg>
        <pc:grpChg chg="add del">
          <ac:chgData name="Isabelle Scrimsher" userId="d11969233042b3d9" providerId="LiveId" clId="{F2E25B18-DC8B-40CC-8D3B-77B8B755085C}" dt="2024-02-04T23:03:14.744" v="84" actId="26606"/>
          <ac:grpSpMkLst>
            <pc:docMk/>
            <pc:sldMk cId="1699147373" sldId="259"/>
            <ac:grpSpMk id="82" creationId="{032D8612-31EB-44CF-A1D0-14FD4C705424}"/>
          </ac:grpSpMkLst>
        </pc:grpChg>
        <pc:picChg chg="add mod">
          <ac:chgData name="Isabelle Scrimsher" userId="d11969233042b3d9" providerId="LiveId" clId="{F2E25B18-DC8B-40CC-8D3B-77B8B755085C}" dt="2024-02-04T23:05:04.310" v="107" actId="1076"/>
          <ac:picMkLst>
            <pc:docMk/>
            <pc:sldMk cId="1699147373" sldId="259"/>
            <ac:picMk id="4" creationId="{551F2104-121A-456A-C6A8-70164FDDD699}"/>
          </ac:picMkLst>
        </pc:picChg>
        <pc:picChg chg="del mod ord">
          <ac:chgData name="Isabelle Scrimsher" userId="d11969233042b3d9" providerId="LiveId" clId="{F2E25B18-DC8B-40CC-8D3B-77B8B755085C}" dt="2024-02-04T23:04:38.852" v="101" actId="478"/>
          <ac:picMkLst>
            <pc:docMk/>
            <pc:sldMk cId="1699147373" sldId="259"/>
            <ac:picMk id="5" creationId="{59A28961-76D0-C481-4966-3A0784C7B6AE}"/>
          </ac:picMkLst>
        </pc:picChg>
      </pc:sldChg>
      <pc:sldChg chg="addSp delSp modSp mod addAnim delDesignElem">
        <pc:chgData name="Isabelle Scrimsher" userId="d11969233042b3d9" providerId="LiveId" clId="{F2E25B18-DC8B-40CC-8D3B-77B8B755085C}" dt="2024-02-04T23:05:20.734" v="112"/>
        <pc:sldMkLst>
          <pc:docMk/>
          <pc:sldMk cId="3720315360" sldId="260"/>
        </pc:sldMkLst>
        <pc:spChg chg="mod">
          <ac:chgData name="Isabelle Scrimsher" userId="d11969233042b3d9" providerId="LiveId" clId="{F2E25B18-DC8B-40CC-8D3B-77B8B755085C}" dt="2024-02-04T23:05:20.732" v="111" actId="26606"/>
          <ac:spMkLst>
            <pc:docMk/>
            <pc:sldMk cId="3720315360" sldId="260"/>
            <ac:spMk id="2" creationId="{B25B93EA-E568-1421-0FB9-943E4EEF5BED}"/>
          </ac:spMkLst>
        </pc:spChg>
        <pc:spChg chg="mod">
          <ac:chgData name="Isabelle Scrimsher" userId="d11969233042b3d9" providerId="LiveId" clId="{F2E25B18-DC8B-40CC-8D3B-77B8B755085C}" dt="2024-02-04T23:05:20.732" v="111" actId="26606"/>
          <ac:spMkLst>
            <pc:docMk/>
            <pc:sldMk cId="3720315360" sldId="260"/>
            <ac:spMk id="3" creationId="{5B499F94-484F-99B1-E714-5707B0931169}"/>
          </ac:spMkLst>
        </pc:spChg>
        <pc:spChg chg="add">
          <ac:chgData name="Isabelle Scrimsher" userId="d11969233042b3d9" providerId="LiveId" clId="{F2E25B18-DC8B-40CC-8D3B-77B8B755085C}" dt="2024-02-04T23:05:20.732" v="111" actId="26606"/>
          <ac:spMkLst>
            <pc:docMk/>
            <pc:sldMk cId="3720315360" sldId="260"/>
            <ac:spMk id="7" creationId="{46187E64-7A77-4D13-A5F4-9AEC282BBB9E}"/>
          </ac:spMkLst>
        </pc:spChg>
        <pc:spChg chg="add">
          <ac:chgData name="Isabelle Scrimsher" userId="d11969233042b3d9" providerId="LiveId" clId="{F2E25B18-DC8B-40CC-8D3B-77B8B755085C}" dt="2024-02-04T23:05:20.732" v="111" actId="26606"/>
          <ac:spMkLst>
            <pc:docMk/>
            <pc:sldMk cId="3720315360" sldId="260"/>
            <ac:spMk id="8" creationId="{E2B33195-5BCA-4BB7-A82D-6739522687DD}"/>
          </ac:spMkLst>
        </pc:spChg>
        <pc:spChg chg="add">
          <ac:chgData name="Isabelle Scrimsher" userId="d11969233042b3d9" providerId="LiveId" clId="{F2E25B18-DC8B-40CC-8D3B-77B8B755085C}" dt="2024-02-04T23:05:20.732" v="111" actId="26606"/>
          <ac:spMkLst>
            <pc:docMk/>
            <pc:sldMk cId="3720315360" sldId="260"/>
            <ac:spMk id="9" creationId="{0DA5DB8B-7E5C-4ABC-8069-A9A8806F3976}"/>
          </ac:spMkLst>
        </pc:spChg>
        <pc:spChg chg="add del">
          <ac:chgData name="Isabelle Scrimsher" userId="d11969233042b3d9" providerId="LiveId" clId="{F2E25B18-DC8B-40CC-8D3B-77B8B755085C}" dt="2024-02-04T23:01:28.093" v="47"/>
          <ac:spMkLst>
            <pc:docMk/>
            <pc:sldMk cId="3720315360" sldId="260"/>
            <ac:spMk id="10" creationId="{B95B9BA8-1D69-4796-85F5-B6D0BD52354B}"/>
          </ac:spMkLst>
        </pc:spChg>
        <pc:spChg chg="add">
          <ac:chgData name="Isabelle Scrimsher" userId="d11969233042b3d9" providerId="LiveId" clId="{F2E25B18-DC8B-40CC-8D3B-77B8B755085C}" dt="2024-02-04T23:05:20.732" v="111" actId="26606"/>
          <ac:spMkLst>
            <pc:docMk/>
            <pc:sldMk cId="3720315360" sldId="260"/>
            <ac:spMk id="14" creationId="{CF8AD9F3-9AF6-494F-83A3-2F677563935C}"/>
          </ac:spMkLst>
        </pc:spChg>
        <pc:grpChg chg="add del">
          <ac:chgData name="Isabelle Scrimsher" userId="d11969233042b3d9" providerId="LiveId" clId="{F2E25B18-DC8B-40CC-8D3B-77B8B755085C}" dt="2024-02-04T23:01:28.093" v="47"/>
          <ac:grpSpMkLst>
            <pc:docMk/>
            <pc:sldMk cId="3720315360" sldId="260"/>
            <ac:grpSpMk id="12" creationId="{CC09AFE8-9934-40C0-A058-4008A3B197E7}"/>
          </ac:grpSpMkLst>
        </pc:grpChg>
        <pc:picChg chg="mod">
          <ac:chgData name="Isabelle Scrimsher" userId="d11969233042b3d9" providerId="LiveId" clId="{F2E25B18-DC8B-40CC-8D3B-77B8B755085C}" dt="2024-02-04T23:05:20.732" v="111" actId="26606"/>
          <ac:picMkLst>
            <pc:docMk/>
            <pc:sldMk cId="3720315360" sldId="260"/>
            <ac:picMk id="5" creationId="{E2CE3F44-F5C1-44E0-3277-2D760A3C69F9}"/>
          </ac:picMkLst>
        </pc:picChg>
      </pc:sldChg>
      <pc:sldChg chg="addSp delSp modSp mod delDesignElem">
        <pc:chgData name="Isabelle Scrimsher" userId="d11969233042b3d9" providerId="LiveId" clId="{F2E25B18-DC8B-40CC-8D3B-77B8B755085C}" dt="2024-02-04T23:05:25.335" v="113" actId="26606"/>
        <pc:sldMkLst>
          <pc:docMk/>
          <pc:sldMk cId="1775850966" sldId="261"/>
        </pc:sldMkLst>
        <pc:spChg chg="mod">
          <ac:chgData name="Isabelle Scrimsher" userId="d11969233042b3d9" providerId="LiveId" clId="{F2E25B18-DC8B-40CC-8D3B-77B8B755085C}" dt="2024-02-04T23:05:25.335" v="113" actId="26606"/>
          <ac:spMkLst>
            <pc:docMk/>
            <pc:sldMk cId="1775850966" sldId="261"/>
            <ac:spMk id="2" creationId="{6D8DF6F4-166B-350C-9C6F-FEACBA7F9013}"/>
          </ac:spMkLst>
        </pc:spChg>
        <pc:spChg chg="mod">
          <ac:chgData name="Isabelle Scrimsher" userId="d11969233042b3d9" providerId="LiveId" clId="{F2E25B18-DC8B-40CC-8D3B-77B8B755085C}" dt="2024-02-04T23:05:25.335" v="113" actId="26606"/>
          <ac:spMkLst>
            <pc:docMk/>
            <pc:sldMk cId="1775850966" sldId="261"/>
            <ac:spMk id="3" creationId="{62CF49DA-0063-4AD5-E8A5-2ECC03AAC9CB}"/>
          </ac:spMkLst>
        </pc:spChg>
        <pc:spChg chg="add">
          <ac:chgData name="Isabelle Scrimsher" userId="d11969233042b3d9" providerId="LiveId" clId="{F2E25B18-DC8B-40CC-8D3B-77B8B755085C}" dt="2024-02-04T23:05:25.335" v="113" actId="26606"/>
          <ac:spMkLst>
            <pc:docMk/>
            <pc:sldMk cId="1775850966" sldId="261"/>
            <ac:spMk id="7" creationId="{4F7EBAE4-9945-4473-9E34-B2C66EA0F03D}"/>
          </ac:spMkLst>
        </pc:spChg>
        <pc:spChg chg="add">
          <ac:chgData name="Isabelle Scrimsher" userId="d11969233042b3d9" providerId="LiveId" clId="{F2E25B18-DC8B-40CC-8D3B-77B8B755085C}" dt="2024-02-04T23:05:25.335" v="113" actId="26606"/>
          <ac:spMkLst>
            <pc:docMk/>
            <pc:sldMk cId="1775850966" sldId="261"/>
            <ac:spMk id="8" creationId="{70BEB1E7-2F88-40BC-B73D-42E5B6F80BFC}"/>
          </ac:spMkLst>
        </pc:spChg>
        <pc:spChg chg="add del">
          <ac:chgData name="Isabelle Scrimsher" userId="d11969233042b3d9" providerId="LiveId" clId="{F2E25B18-DC8B-40CC-8D3B-77B8B755085C}" dt="2024-02-04T23:01:28.093" v="47"/>
          <ac:spMkLst>
            <pc:docMk/>
            <pc:sldMk cId="1775850966" sldId="261"/>
            <ac:spMk id="10" creationId="{B95B9BA8-1D69-4796-85F5-B6D0BD52354B}"/>
          </ac:spMkLst>
        </pc:spChg>
        <pc:spChg chg="add">
          <ac:chgData name="Isabelle Scrimsher" userId="d11969233042b3d9" providerId="LiveId" clId="{F2E25B18-DC8B-40CC-8D3B-77B8B755085C}" dt="2024-02-04T23:05:25.335" v="113" actId="26606"/>
          <ac:spMkLst>
            <pc:docMk/>
            <pc:sldMk cId="1775850966" sldId="261"/>
            <ac:spMk id="14" creationId="{A7B99495-F43F-4D80-A44F-2CB4764EB90B}"/>
          </ac:spMkLst>
        </pc:spChg>
        <pc:grpChg chg="add del">
          <ac:chgData name="Isabelle Scrimsher" userId="d11969233042b3d9" providerId="LiveId" clId="{F2E25B18-DC8B-40CC-8D3B-77B8B755085C}" dt="2024-02-04T23:01:28.093" v="47"/>
          <ac:grpSpMkLst>
            <pc:docMk/>
            <pc:sldMk cId="1775850966" sldId="261"/>
            <ac:grpSpMk id="12" creationId="{D44E3F87-3D58-4B03-86B2-15A5C5B9C964}"/>
          </ac:grpSpMkLst>
        </pc:grpChg>
        <pc:picChg chg="mod">
          <ac:chgData name="Isabelle Scrimsher" userId="d11969233042b3d9" providerId="LiveId" clId="{F2E25B18-DC8B-40CC-8D3B-77B8B755085C}" dt="2024-02-04T23:05:25.335" v="113" actId="26606"/>
          <ac:picMkLst>
            <pc:docMk/>
            <pc:sldMk cId="1775850966" sldId="261"/>
            <ac:picMk id="5" creationId="{D427A2C4-49AC-DFC7-7D91-3C081C7F283B}"/>
          </ac:picMkLst>
        </pc:picChg>
      </pc:sldChg>
      <pc:sldChg chg="addSp delSp modSp mod delDesignElem">
        <pc:chgData name="Isabelle Scrimsher" userId="d11969233042b3d9" providerId="LiveId" clId="{F2E25B18-DC8B-40CC-8D3B-77B8B755085C}" dt="2024-02-04T23:05:13.310" v="110" actId="26606"/>
        <pc:sldMkLst>
          <pc:docMk/>
          <pc:sldMk cId="3265424839" sldId="262"/>
        </pc:sldMkLst>
        <pc:spChg chg="mod">
          <ac:chgData name="Isabelle Scrimsher" userId="d11969233042b3d9" providerId="LiveId" clId="{F2E25B18-DC8B-40CC-8D3B-77B8B755085C}" dt="2024-02-04T23:05:13.310" v="110" actId="26606"/>
          <ac:spMkLst>
            <pc:docMk/>
            <pc:sldMk cId="3265424839" sldId="262"/>
            <ac:spMk id="2" creationId="{586E62BF-90F6-D196-2B43-18F1B706AB48}"/>
          </ac:spMkLst>
        </pc:spChg>
        <pc:spChg chg="mod ord">
          <ac:chgData name="Isabelle Scrimsher" userId="d11969233042b3d9" providerId="LiveId" clId="{F2E25B18-DC8B-40CC-8D3B-77B8B755085C}" dt="2024-02-04T23:05:13.310" v="110" actId="26606"/>
          <ac:spMkLst>
            <pc:docMk/>
            <pc:sldMk cId="3265424839" sldId="262"/>
            <ac:spMk id="3" creationId="{33F8DC23-8A0F-52D7-5014-7D5FAF2F6B95}"/>
          </ac:spMkLst>
        </pc:spChg>
        <pc:spChg chg="add del">
          <ac:chgData name="Isabelle Scrimsher" userId="d11969233042b3d9" providerId="LiveId" clId="{F2E25B18-DC8B-40CC-8D3B-77B8B755085C}" dt="2024-02-04T23:05:13.292" v="109" actId="26606"/>
          <ac:spMkLst>
            <pc:docMk/>
            <pc:sldMk cId="3265424839" sldId="262"/>
            <ac:spMk id="7" creationId="{6A84B152-3496-4C52-AF08-97AFFC09DD2C}"/>
          </ac:spMkLst>
        </pc:spChg>
        <pc:spChg chg="add del">
          <ac:chgData name="Isabelle Scrimsher" userId="d11969233042b3d9" providerId="LiveId" clId="{F2E25B18-DC8B-40CC-8D3B-77B8B755085C}" dt="2024-02-04T23:05:13.292" v="109" actId="26606"/>
          <ac:spMkLst>
            <pc:docMk/>
            <pc:sldMk cId="3265424839" sldId="262"/>
            <ac:spMk id="8" creationId="{6B2ADB95-0FA3-4BD7-A8AC-89D014A83E5B}"/>
          </ac:spMkLst>
        </pc:spChg>
        <pc:spChg chg="add del">
          <ac:chgData name="Isabelle Scrimsher" userId="d11969233042b3d9" providerId="LiveId" clId="{F2E25B18-DC8B-40CC-8D3B-77B8B755085C}" dt="2024-02-04T23:05:13.292" v="109" actId="26606"/>
          <ac:spMkLst>
            <pc:docMk/>
            <pc:sldMk cId="3265424839" sldId="262"/>
            <ac:spMk id="9" creationId="{C924DBCE-E731-4B22-8181-A39C1D86276C}"/>
          </ac:spMkLst>
        </pc:spChg>
        <pc:spChg chg="add del">
          <ac:chgData name="Isabelle Scrimsher" userId="d11969233042b3d9" providerId="LiveId" clId="{F2E25B18-DC8B-40CC-8D3B-77B8B755085C}" dt="2024-02-04T23:01:28.093" v="47"/>
          <ac:spMkLst>
            <pc:docMk/>
            <pc:sldMk cId="3265424839" sldId="262"/>
            <ac:spMk id="10" creationId="{B95B9BA8-1D69-4796-85F5-B6D0BD52354B}"/>
          </ac:spMkLst>
        </pc:spChg>
        <pc:spChg chg="add del">
          <ac:chgData name="Isabelle Scrimsher" userId="d11969233042b3d9" providerId="LiveId" clId="{F2E25B18-DC8B-40CC-8D3B-77B8B755085C}" dt="2024-02-04T23:05:13.292" v="109" actId="26606"/>
          <ac:spMkLst>
            <pc:docMk/>
            <pc:sldMk cId="3265424839" sldId="262"/>
            <ac:spMk id="16" creationId="{4CBF9756-6AC8-4C65-84DF-56FBFFA1D873}"/>
          </ac:spMkLst>
        </pc:spChg>
        <pc:spChg chg="add del">
          <ac:chgData name="Isabelle Scrimsher" userId="d11969233042b3d9" providerId="LiveId" clId="{F2E25B18-DC8B-40CC-8D3B-77B8B755085C}" dt="2024-02-04T23:05:13.292" v="109" actId="26606"/>
          <ac:spMkLst>
            <pc:docMk/>
            <pc:sldMk cId="3265424839" sldId="262"/>
            <ac:spMk id="18" creationId="{2D385988-EAAF-4C27-AF8A-2BFBECAF3D4F}"/>
          </ac:spMkLst>
        </pc:spChg>
        <pc:spChg chg="add del">
          <ac:chgData name="Isabelle Scrimsher" userId="d11969233042b3d9" providerId="LiveId" clId="{F2E25B18-DC8B-40CC-8D3B-77B8B755085C}" dt="2024-02-04T23:05:13.292" v="109" actId="26606"/>
          <ac:spMkLst>
            <pc:docMk/>
            <pc:sldMk cId="3265424839" sldId="262"/>
            <ac:spMk id="22" creationId="{B621D332-7329-4994-8836-C429A51B7549}"/>
          </ac:spMkLst>
        </pc:spChg>
        <pc:spChg chg="add del">
          <ac:chgData name="Isabelle Scrimsher" userId="d11969233042b3d9" providerId="LiveId" clId="{F2E25B18-DC8B-40CC-8D3B-77B8B755085C}" dt="2024-02-04T23:05:13.292" v="109" actId="26606"/>
          <ac:spMkLst>
            <pc:docMk/>
            <pc:sldMk cId="3265424839" sldId="262"/>
            <ac:spMk id="24" creationId="{2D20F754-35A9-4508-BE3C-C59996D1437B}"/>
          </ac:spMkLst>
        </pc:spChg>
        <pc:spChg chg="add">
          <ac:chgData name="Isabelle Scrimsher" userId="d11969233042b3d9" providerId="LiveId" clId="{F2E25B18-DC8B-40CC-8D3B-77B8B755085C}" dt="2024-02-04T23:05:13.310" v="110" actId="26606"/>
          <ac:spMkLst>
            <pc:docMk/>
            <pc:sldMk cId="3265424839" sldId="262"/>
            <ac:spMk id="26" creationId="{2EB492CD-616E-47F8-933B-5E2D952A0593}"/>
          </ac:spMkLst>
        </pc:spChg>
        <pc:spChg chg="add">
          <ac:chgData name="Isabelle Scrimsher" userId="d11969233042b3d9" providerId="LiveId" clId="{F2E25B18-DC8B-40CC-8D3B-77B8B755085C}" dt="2024-02-04T23:05:13.310" v="110" actId="26606"/>
          <ac:spMkLst>
            <pc:docMk/>
            <pc:sldMk cId="3265424839" sldId="262"/>
            <ac:spMk id="27" creationId="{59383CF9-23B5-4335-9B21-1791C4CF1C75}"/>
          </ac:spMkLst>
        </pc:spChg>
        <pc:spChg chg="add">
          <ac:chgData name="Isabelle Scrimsher" userId="d11969233042b3d9" providerId="LiveId" clId="{F2E25B18-DC8B-40CC-8D3B-77B8B755085C}" dt="2024-02-04T23:05:13.310" v="110" actId="26606"/>
          <ac:spMkLst>
            <pc:docMk/>
            <pc:sldMk cId="3265424839" sldId="262"/>
            <ac:spMk id="28" creationId="{0007FE00-9498-4706-B255-6437B0252C02}"/>
          </ac:spMkLst>
        </pc:spChg>
        <pc:grpChg chg="add del">
          <ac:chgData name="Isabelle Scrimsher" userId="d11969233042b3d9" providerId="LiveId" clId="{F2E25B18-DC8B-40CC-8D3B-77B8B755085C}" dt="2024-02-04T23:01:28.093" v="47"/>
          <ac:grpSpMkLst>
            <pc:docMk/>
            <pc:sldMk cId="3265424839" sldId="262"/>
            <ac:grpSpMk id="12" creationId="{23705FF7-CAB4-430F-A07B-AF2245F17F1C}"/>
          </ac:grpSpMkLst>
        </pc:grpChg>
        <pc:picChg chg="mod">
          <ac:chgData name="Isabelle Scrimsher" userId="d11969233042b3d9" providerId="LiveId" clId="{F2E25B18-DC8B-40CC-8D3B-77B8B755085C}" dt="2024-02-04T23:05:13.310" v="110" actId="26606"/>
          <ac:picMkLst>
            <pc:docMk/>
            <pc:sldMk cId="3265424839" sldId="262"/>
            <ac:picMk id="5" creationId="{FD47EB1B-F11B-EF48-D4DE-65A334B2D8A8}"/>
          </ac:picMkLst>
        </pc:picChg>
        <pc:cxnChg chg="add del">
          <ac:chgData name="Isabelle Scrimsher" userId="d11969233042b3d9" providerId="LiveId" clId="{F2E25B18-DC8B-40CC-8D3B-77B8B755085C}" dt="2024-02-04T23:05:13.292" v="109" actId="26606"/>
          <ac:cxnSpMkLst>
            <pc:docMk/>
            <pc:sldMk cId="3265424839" sldId="262"/>
            <ac:cxnSpMk id="20" creationId="{43621FD4-D14D-45D5-9A57-9A2DE5EA59C0}"/>
          </ac:cxnSpMkLst>
        </pc:cxnChg>
      </pc:sldChg>
      <pc:sldChg chg="addSp delSp modSp new mod setBg delDesignElem">
        <pc:chgData name="Isabelle Scrimsher" userId="d11969233042b3d9" providerId="LiveId" clId="{F2E25B18-DC8B-40CC-8D3B-77B8B755085C}" dt="2024-02-04T23:01:28.093" v="47"/>
        <pc:sldMkLst>
          <pc:docMk/>
          <pc:sldMk cId="1548078748" sldId="263"/>
        </pc:sldMkLst>
        <pc:spChg chg="mod">
          <ac:chgData name="Isabelle Scrimsher" userId="d11969233042b3d9" providerId="LiveId" clId="{F2E25B18-DC8B-40CC-8D3B-77B8B755085C}" dt="2024-02-04T22:42:45.941" v="32" actId="26606"/>
          <ac:spMkLst>
            <pc:docMk/>
            <pc:sldMk cId="1548078748" sldId="263"/>
            <ac:spMk id="2" creationId="{ECAF3BB5-30DF-FBE2-0A2E-3D0E9A76CEA0}"/>
          </ac:spMkLst>
        </pc:spChg>
        <pc:spChg chg="mod ord">
          <ac:chgData name="Isabelle Scrimsher" userId="d11969233042b3d9" providerId="LiveId" clId="{F2E25B18-DC8B-40CC-8D3B-77B8B755085C}" dt="2024-02-04T22:42:45.941" v="32" actId="26606"/>
          <ac:spMkLst>
            <pc:docMk/>
            <pc:sldMk cId="1548078748" sldId="263"/>
            <ac:spMk id="3" creationId="{9D0FCE00-33A8-E66E-A803-5CEAEB0E9CA6}"/>
          </ac:spMkLst>
        </pc:spChg>
        <pc:spChg chg="add del">
          <ac:chgData name="Isabelle Scrimsher" userId="d11969233042b3d9" providerId="LiveId" clId="{F2E25B18-DC8B-40CC-8D3B-77B8B755085C}" dt="2024-02-04T22:42:45.941" v="32" actId="26606"/>
          <ac:spMkLst>
            <pc:docMk/>
            <pc:sldMk cId="1548078748" sldId="263"/>
            <ac:spMk id="9" creationId="{C0763A76-9F1C-4FC5-82B7-DD475DA461B2}"/>
          </ac:spMkLst>
        </pc:spChg>
        <pc:spChg chg="add del">
          <ac:chgData name="Isabelle Scrimsher" userId="d11969233042b3d9" providerId="LiveId" clId="{F2E25B18-DC8B-40CC-8D3B-77B8B755085C}" dt="2024-02-04T22:42:01.533" v="26" actId="26606"/>
          <ac:spMkLst>
            <pc:docMk/>
            <pc:sldMk cId="1548078748" sldId="263"/>
            <ac:spMk id="10" creationId="{D009D6D5-DAC2-4A8B-A17A-E206B9012D09}"/>
          </ac:spMkLst>
        </pc:spChg>
        <pc:spChg chg="add del">
          <ac:chgData name="Isabelle Scrimsher" userId="d11969233042b3d9" providerId="LiveId" clId="{F2E25B18-DC8B-40CC-8D3B-77B8B755085C}" dt="2024-02-04T22:42:45.941" v="32" actId="26606"/>
          <ac:spMkLst>
            <pc:docMk/>
            <pc:sldMk cId="1548078748" sldId="263"/>
            <ac:spMk id="11" creationId="{E81BF4F6-F2CF-4984-9D14-D6966D92F99F}"/>
          </ac:spMkLst>
        </pc:spChg>
        <pc:spChg chg="add del">
          <ac:chgData name="Isabelle Scrimsher" userId="d11969233042b3d9" providerId="LiveId" clId="{F2E25B18-DC8B-40CC-8D3B-77B8B755085C}" dt="2024-02-04T22:42:04.864" v="28" actId="26606"/>
          <ac:spMkLst>
            <pc:docMk/>
            <pc:sldMk cId="1548078748" sldId="263"/>
            <ac:spMk id="12" creationId="{D1EA859B-E555-4109-94F3-6700E046E008}"/>
          </ac:spMkLst>
        </pc:spChg>
        <pc:spChg chg="add del">
          <ac:chgData name="Isabelle Scrimsher" userId="d11969233042b3d9" providerId="LiveId" clId="{F2E25B18-DC8B-40CC-8D3B-77B8B755085C}" dt="2024-02-04T22:42:04.864" v="28" actId="26606"/>
          <ac:spMkLst>
            <pc:docMk/>
            <pc:sldMk cId="1548078748" sldId="263"/>
            <ac:spMk id="13" creationId="{04812C46-200A-4DEB-A05E-3ED6C68C2387}"/>
          </ac:spMkLst>
        </pc:spChg>
        <pc:spChg chg="add del">
          <ac:chgData name="Isabelle Scrimsher" userId="d11969233042b3d9" providerId="LiveId" clId="{F2E25B18-DC8B-40CC-8D3B-77B8B755085C}" dt="2024-02-04T22:42:17.269" v="30" actId="26606"/>
          <ac:spMkLst>
            <pc:docMk/>
            <pc:sldMk cId="1548078748" sldId="263"/>
            <ac:spMk id="15" creationId="{D009D6D5-DAC2-4A8B-A17A-E206B9012D09}"/>
          </ac:spMkLst>
        </pc:spChg>
        <pc:spChg chg="add del">
          <ac:chgData name="Isabelle Scrimsher" userId="d11969233042b3d9" providerId="LiveId" clId="{F2E25B18-DC8B-40CC-8D3B-77B8B755085C}" dt="2024-02-04T23:01:28.093" v="47"/>
          <ac:spMkLst>
            <pc:docMk/>
            <pc:sldMk cId="1548078748" sldId="263"/>
            <ac:spMk id="16" creationId="{5A0118C5-4F8D-4CF4-BADD-53FEACC6C42A}"/>
          </ac:spMkLst>
        </pc:spChg>
        <pc:grpChg chg="add del">
          <ac:chgData name="Isabelle Scrimsher" userId="d11969233042b3d9" providerId="LiveId" clId="{F2E25B18-DC8B-40CC-8D3B-77B8B755085C}" dt="2024-02-04T23:01:28.093" v="47"/>
          <ac:grpSpMkLst>
            <pc:docMk/>
            <pc:sldMk cId="1548078748" sldId="263"/>
            <ac:grpSpMk id="18" creationId="{B894EFA8-F425-4D19-A94B-445388B31E20}"/>
          </ac:grpSpMkLst>
        </pc:grpChg>
        <pc:grpChg chg="add del">
          <ac:chgData name="Isabelle Scrimsher" userId="d11969233042b3d9" providerId="LiveId" clId="{F2E25B18-DC8B-40CC-8D3B-77B8B755085C}" dt="2024-02-04T23:01:28.093" v="47"/>
          <ac:grpSpMkLst>
            <pc:docMk/>
            <pc:sldMk cId="1548078748" sldId="263"/>
            <ac:grpSpMk id="22" creationId="{582A903B-6B78-4F0A-B7C9-3D80499020B8}"/>
          </ac:grpSpMkLst>
        </pc:grpChg>
        <pc:picChg chg="add mod ord">
          <ac:chgData name="Isabelle Scrimsher" userId="d11969233042b3d9" providerId="LiveId" clId="{F2E25B18-DC8B-40CC-8D3B-77B8B755085C}" dt="2024-02-04T22:42:45.941" v="32" actId="26606"/>
          <ac:picMkLst>
            <pc:docMk/>
            <pc:sldMk cId="1548078748" sldId="263"/>
            <ac:picMk id="5" creationId="{EECC9273-D74C-3F33-4A76-D251EA60D6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2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3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9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3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0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3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3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2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5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93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s://www.kaggle.com/datasets/gianinamariapetrascu/japan-life-expectancy" TargetMode="External"/><Relationship Id="rId7" Type="http://schemas.openxmlformats.org/officeDocument/2006/relationships/hyperlink" Target="https://github.com/nobuf/list-of-cities-in-japan/blob/master/build/cities_in_japan_2023.csv" TargetMode="External"/><Relationship Id="rId2" Type="http://schemas.openxmlformats.org/officeDocument/2006/relationships/hyperlink" Target="https://simplemaps.com/data/world-c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obuf/list-of-cities-in-japan/blob/master/build/prefectures.csv" TargetMode="External"/><Relationship Id="rId5" Type="http://schemas.openxmlformats.org/officeDocument/2006/relationships/hyperlink" Target="https://www.kaggle.com/datasets/japandata509/shinkansen-stations-in-japan" TargetMode="External"/><Relationship Id="rId4" Type="http://schemas.openxmlformats.org/officeDocument/2006/relationships/hyperlink" Target="https://www.kaggle.com/datasets/webdevbadger/japanese-universit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278DB-A8A3-9DAE-8DD2-C29564EFE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Information on Japanese Prefectures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174FF-E107-50E2-F0AC-FB2CE5AD9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/>
              <a:t>By Izzy Scrimsher and Brian Fitzpatrick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Immigration stamps">
            <a:extLst>
              <a:ext uri="{FF2B5EF4-FFF2-40B4-BE49-F238E27FC236}">
                <a16:creationId xmlns:a16="http://schemas.microsoft.com/office/drawing/2014/main" id="{DE37977E-4EBE-6503-6F9A-2059329568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02" b="17097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6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4CF0E-18B6-A7CE-29BA-36B0A8AD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What information can you find?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DCC5-4807-723F-8817-FC1121C8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/>
              <a:t>Life expectancy</a:t>
            </a:r>
          </a:p>
          <a:p>
            <a:r>
              <a:rPr lang="en-US"/>
              <a:t>Population</a:t>
            </a:r>
          </a:p>
          <a:p>
            <a:r>
              <a:rPr lang="en-US"/>
              <a:t>Universities</a:t>
            </a:r>
          </a:p>
          <a:p>
            <a:r>
              <a:rPr lang="en-US"/>
              <a:t>City names</a:t>
            </a:r>
          </a:p>
          <a:p>
            <a:r>
              <a:rPr lang="en-US"/>
              <a:t>Shinkansen (bullet train) stations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8CA67-5203-D9D6-89A7-740FDF99E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6" r="8158" b="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96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C082D-0E42-6D2B-D536-584566A6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Life Expectancy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9116A2-FCFF-2096-06FD-01BCB424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189616"/>
            <a:ext cx="9144000" cy="9138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 of life expectancy by prefecture is displayed on the page</a:t>
            </a:r>
          </a:p>
        </p:txBody>
      </p:sp>
      <p:pic>
        <p:nvPicPr>
          <p:cNvPr id="5" name="Content Placeholder 4" descr="A green line graph with black text&#10;&#10;Description automatically generated">
            <a:extLst>
              <a:ext uri="{FF2B5EF4-FFF2-40B4-BE49-F238E27FC236}">
                <a16:creationId xmlns:a16="http://schemas.microsoft.com/office/drawing/2014/main" id="{9799A97A-6869-9033-2307-589E59721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5"/>
          <a:stretch/>
        </p:blipFill>
        <p:spPr>
          <a:xfrm>
            <a:off x="1722467" y="643467"/>
            <a:ext cx="8747064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7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1D899-8A20-01B6-FB12-A38FC8F0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Population</a:t>
            </a:r>
          </a:p>
        </p:txBody>
      </p:sp>
      <p:sp>
        <p:nvSpPr>
          <p:cNvPr id="118" name="Arc 117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925F57D8-99E8-14F7-0779-2EBC783DE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>
                <a:latin typeface="+mn-lt"/>
                <a:ea typeface="+mn-ea"/>
                <a:cs typeface="+mn-cs"/>
              </a:rPr>
              <a:t>Graph of population by prefecture is displayed on the page</a:t>
            </a:r>
          </a:p>
        </p:txBody>
      </p:sp>
      <p:pic>
        <p:nvPicPr>
          <p:cNvPr id="4" name="Picture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551F2104-121A-456A-C6A8-70164FDD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75" y="209325"/>
            <a:ext cx="8085219" cy="378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4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E62BF-90F6-D196-2B43-18F1B706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Universities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7EB1B-F11B-EF48-D4DE-65A334B2D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30"/>
          <a:stretch/>
        </p:blipFill>
        <p:spPr>
          <a:xfrm>
            <a:off x="703182" y="1235099"/>
            <a:ext cx="4777381" cy="421805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DC23-8A0F-52D7-5014-7D5FAF2F6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/>
              <a:t>Select a prefecture by a drop-down menu and it will list major universities </a:t>
            </a:r>
          </a:p>
          <a:p>
            <a:r>
              <a:rPr lang="en-US"/>
              <a:t>On the map, select a university pin drop for rating of the university</a:t>
            </a:r>
          </a:p>
        </p:txBody>
      </p:sp>
    </p:spTree>
    <p:extLst>
      <p:ext uri="{BB962C8B-B14F-4D97-AF65-F5344CB8AC3E}">
        <p14:creationId xmlns:p14="http://schemas.microsoft.com/office/powerpoint/2010/main" val="326542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187E64-7A77-4D13-A5F4-9AEC282B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!!Arc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B93EA-E568-1421-0FB9-943E4EEF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18" y="1370171"/>
            <a:ext cx="508558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City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9F94-484F-99B1-E714-5707B093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18" y="3849845"/>
            <a:ext cx="5085580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Select a pin drop on the map to see the name and population of different cities</a:t>
            </a:r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E3F44-F5C1-44E0-3277-2D760A3C6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65"/>
          <a:stretch/>
        </p:blipFill>
        <p:spPr>
          <a:xfrm>
            <a:off x="6521381" y="773723"/>
            <a:ext cx="5194998" cy="519499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9" name="!!Rectangle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806" y="4790720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31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DF6F4-166B-350C-9C6F-FEACBA7F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Shinkansen (bullet train) Stations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49DA-0063-4AD5-E8A5-2ECC03AA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/>
              <a:t>Select a prefecture on the drop-down menu to see what shinkansen stations are there and what lines run through the prefecture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7A2C4-49AC-DFC7-7D91-3C081C7F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17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85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5BF57-2A97-BC28-DA0A-A63D72BA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Code For Animation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21A6DF4-7ED5-12EF-1B6C-5585CD93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985" y="2567563"/>
            <a:ext cx="3310604" cy="3639450"/>
          </a:xfrm>
        </p:spPr>
        <p:txBody>
          <a:bodyPr anchor="ctr">
            <a:normAutofit/>
          </a:bodyPr>
          <a:lstStyle/>
          <a:p>
            <a:r>
              <a:rPr lang="en-US" dirty="0"/>
              <a:t>Anime JavaScript library used to animate the title and subtitle</a:t>
            </a:r>
          </a:p>
        </p:txBody>
      </p:sp>
      <p:pic>
        <p:nvPicPr>
          <p:cNvPr id="7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091C265-6F03-926A-FA6C-8A2064B05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67" y="3024768"/>
            <a:ext cx="8224748" cy="36394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4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3BB5-30DF-FBE2-0A2E-3D0E9A76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FCE00-33A8-E66E-A803-5CEAEB0E9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Cities Database (worldcities.csv) </a:t>
            </a:r>
            <a:r>
              <a:rPr lang="en-US" sz="1300" u="sng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https://simplemaps.com/data/world-cities</a:t>
            </a:r>
            <a:endParaRPr lang="en-US" sz="1300" kern="1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Japan life Expectancy (Japan_life_expectancy.csv) </a:t>
            </a:r>
            <a:r>
              <a:rPr lang="en-US" sz="1300" u="sng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https://www.kaggle.com/datasets/gianinamariapetrascu/japan-life-expectancy</a:t>
            </a: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Japanese Universities </a:t>
            </a:r>
            <a:r>
              <a:rPr lang="en-US" sz="1300" u="sng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https://www.kaggle.com/datasets/webdevbadger/japanese-universities</a:t>
            </a: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Japen Prefecture Latitude Longitude (Japan_prefecture_latlng.csv) https://www.kaggle.com/datasets/corochann/japan-prefecture-latitude-longitude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Shinkansen Stations in Japan </a:t>
            </a:r>
            <a:r>
              <a:rPr lang="en-US" sz="1300" u="sng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https://www.kaggle.com/datasets/japandata509/shinkansen-stations-in-japan</a:t>
            </a: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 and prefecture</a:t>
            </a:r>
          </a:p>
          <a:p>
            <a:pPr marL="0" marR="0" indent="45720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Prefecture.csv (</a:t>
            </a:r>
            <a:r>
              <a:rPr lang="en-US" sz="1300" u="sng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https://github.com/nobuf/list-of-cities-in-japan/blob/master/build/prefectures.csv</a:t>
            </a: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45720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Cities_in_japan_2023.csv (</a:t>
            </a:r>
            <a:r>
              <a:rPr lang="en-US" sz="1300" u="sng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https://github.com/nobuf/list-of-cities-in-japan/blob/master/build/cities_in_japan_2023.csv</a:t>
            </a: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</p:txBody>
      </p:sp>
      <p:pic>
        <p:nvPicPr>
          <p:cNvPr id="5" name="Picture 4" descr="View of Fuji mountain in morning and mist with reflection on the lake">
            <a:extLst>
              <a:ext uri="{FF2B5EF4-FFF2-40B4-BE49-F238E27FC236}">
                <a16:creationId xmlns:a16="http://schemas.microsoft.com/office/drawing/2014/main" id="{EECC9273-D74C-3F33-4A76-D251EA60D68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620" r="16630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54807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</TotalTime>
  <Words>302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Information on Japanese Prefectures</vt:lpstr>
      <vt:lpstr>What information can you find?</vt:lpstr>
      <vt:lpstr>Life Expectancy</vt:lpstr>
      <vt:lpstr>Population</vt:lpstr>
      <vt:lpstr>Universities</vt:lpstr>
      <vt:lpstr>City Names</vt:lpstr>
      <vt:lpstr>Shinkansen (bullet train) Stations</vt:lpstr>
      <vt:lpstr>Code For Animation</vt:lpstr>
      <vt:lpstr>datasources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on Japanese Prefectures</dc:title>
  <dc:creator>Isabelle Scrimsher</dc:creator>
  <cp:lastModifiedBy>Brian Fitzpatrick</cp:lastModifiedBy>
  <cp:revision>2</cp:revision>
  <dcterms:created xsi:type="dcterms:W3CDTF">2024-02-04T22:12:40Z</dcterms:created>
  <dcterms:modified xsi:type="dcterms:W3CDTF">2024-02-04T23:14:39Z</dcterms:modified>
</cp:coreProperties>
</file>