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Scrimsher" userId="d11969233042b3d9" providerId="LiveId" clId="{6EA781BF-5F2A-47D3-936F-4D9233D7CCE6}"/>
    <pc:docChg chg="modSld">
      <pc:chgData name="Isabelle Scrimsher" userId="d11969233042b3d9" providerId="LiveId" clId="{6EA781BF-5F2A-47D3-936F-4D9233D7CCE6}" dt="2024-03-27T22:06:26.637" v="4" actId="1076"/>
      <pc:docMkLst>
        <pc:docMk/>
      </pc:docMkLst>
      <pc:sldChg chg="addSp modSp mod">
        <pc:chgData name="Isabelle Scrimsher" userId="d11969233042b3d9" providerId="LiveId" clId="{6EA781BF-5F2A-47D3-936F-4D9233D7CCE6}" dt="2024-03-27T22:06:26.637" v="4" actId="1076"/>
        <pc:sldMkLst>
          <pc:docMk/>
          <pc:sldMk cId="1834660416" sldId="258"/>
        </pc:sldMkLst>
        <pc:picChg chg="add mod">
          <ac:chgData name="Isabelle Scrimsher" userId="d11969233042b3d9" providerId="LiveId" clId="{6EA781BF-5F2A-47D3-936F-4D9233D7CCE6}" dt="2024-03-27T22:05:16.009" v="2" actId="1076"/>
          <ac:picMkLst>
            <pc:docMk/>
            <pc:sldMk cId="1834660416" sldId="258"/>
            <ac:picMk id="4" creationId="{DC1CD940-20E5-7FDD-32E5-39828F711750}"/>
          </ac:picMkLst>
        </pc:picChg>
        <pc:picChg chg="add mod">
          <ac:chgData name="Isabelle Scrimsher" userId="d11969233042b3d9" providerId="LiveId" clId="{6EA781BF-5F2A-47D3-936F-4D9233D7CCE6}" dt="2024-03-27T22:06:26.637" v="4" actId="1076"/>
          <ac:picMkLst>
            <pc:docMk/>
            <pc:sldMk cId="1834660416" sldId="258"/>
            <ac:picMk id="7" creationId="{E0CA45CB-CC90-B1F0-D41C-DA169171BC1D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B25D9-1483-49BD-A083-CB045F0039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BFDDE-C91D-4385-9E21-135F5202CFDF}">
      <dgm:prSet/>
      <dgm:spPr/>
      <dgm:t>
        <a:bodyPr/>
        <a:lstStyle/>
        <a:p>
          <a:r>
            <a:rPr lang="en-US"/>
            <a:t>Predict who someone may vote for in 2024</a:t>
          </a:r>
        </a:p>
      </dgm:t>
    </dgm:pt>
    <dgm:pt modelId="{E2450B1E-3B35-4277-B39E-9BABCEF91B2F}" type="parTrans" cxnId="{C838249F-AEB5-4355-81EB-8C1F1A7C637B}">
      <dgm:prSet/>
      <dgm:spPr/>
      <dgm:t>
        <a:bodyPr/>
        <a:lstStyle/>
        <a:p>
          <a:endParaRPr lang="en-US"/>
        </a:p>
      </dgm:t>
    </dgm:pt>
    <dgm:pt modelId="{11FD8DCE-7E4E-42E1-BF31-F00A8656188B}" type="sibTrans" cxnId="{C838249F-AEB5-4355-81EB-8C1F1A7C637B}">
      <dgm:prSet/>
      <dgm:spPr/>
      <dgm:t>
        <a:bodyPr/>
        <a:lstStyle/>
        <a:p>
          <a:endParaRPr lang="en-US"/>
        </a:p>
      </dgm:t>
    </dgm:pt>
    <dgm:pt modelId="{C7AA5A4F-4275-4084-841F-5DF0BC6B4638}">
      <dgm:prSet/>
      <dgm:spPr/>
      <dgm:t>
        <a:bodyPr/>
        <a:lstStyle/>
        <a:p>
          <a:r>
            <a:rPr lang="en-US"/>
            <a:t>Use ANES</a:t>
          </a:r>
        </a:p>
      </dgm:t>
    </dgm:pt>
    <dgm:pt modelId="{06063349-C917-4FE3-B7A8-F40CB0C80BFA}" type="parTrans" cxnId="{A70F80E9-47F3-4425-A103-DAE3D4807AF5}">
      <dgm:prSet/>
      <dgm:spPr/>
      <dgm:t>
        <a:bodyPr/>
        <a:lstStyle/>
        <a:p>
          <a:endParaRPr lang="en-US"/>
        </a:p>
      </dgm:t>
    </dgm:pt>
    <dgm:pt modelId="{541EFC7D-A374-4382-974D-8525EC1A86A0}" type="sibTrans" cxnId="{A70F80E9-47F3-4425-A103-DAE3D4807AF5}">
      <dgm:prSet/>
      <dgm:spPr/>
      <dgm:t>
        <a:bodyPr/>
        <a:lstStyle/>
        <a:p>
          <a:endParaRPr lang="en-US"/>
        </a:p>
      </dgm:t>
    </dgm:pt>
    <dgm:pt modelId="{52BF364C-8364-4C1D-8691-69569139D48F}" type="pres">
      <dgm:prSet presAssocID="{B32B25D9-1483-49BD-A083-CB045F0039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731031-74C3-443F-964C-87ECE838DAAA}" type="pres">
      <dgm:prSet presAssocID="{01BBFDDE-C91D-4385-9E21-135F5202CFDF}" presName="hierRoot1" presStyleCnt="0"/>
      <dgm:spPr/>
    </dgm:pt>
    <dgm:pt modelId="{A416C75E-CC99-42BC-84BF-A0195A6529A4}" type="pres">
      <dgm:prSet presAssocID="{01BBFDDE-C91D-4385-9E21-135F5202CFDF}" presName="composite" presStyleCnt="0"/>
      <dgm:spPr/>
    </dgm:pt>
    <dgm:pt modelId="{5AAA2FF3-17BF-4ED0-A742-3E63F18E3D3B}" type="pres">
      <dgm:prSet presAssocID="{01BBFDDE-C91D-4385-9E21-135F5202CFDF}" presName="background" presStyleLbl="node0" presStyleIdx="0" presStyleCnt="2"/>
      <dgm:spPr/>
    </dgm:pt>
    <dgm:pt modelId="{1C84455D-1E01-4F9D-8BC2-020392B4DADD}" type="pres">
      <dgm:prSet presAssocID="{01BBFDDE-C91D-4385-9E21-135F5202CFDF}" presName="text" presStyleLbl="fgAcc0" presStyleIdx="0" presStyleCnt="2">
        <dgm:presLayoutVars>
          <dgm:chPref val="3"/>
        </dgm:presLayoutVars>
      </dgm:prSet>
      <dgm:spPr/>
    </dgm:pt>
    <dgm:pt modelId="{188FE60D-35CD-4355-97CD-02EB7A8614FF}" type="pres">
      <dgm:prSet presAssocID="{01BBFDDE-C91D-4385-9E21-135F5202CFDF}" presName="hierChild2" presStyleCnt="0"/>
      <dgm:spPr/>
    </dgm:pt>
    <dgm:pt modelId="{FDBD67C1-35FC-413E-A5D3-BF58C3662EC2}" type="pres">
      <dgm:prSet presAssocID="{C7AA5A4F-4275-4084-841F-5DF0BC6B4638}" presName="hierRoot1" presStyleCnt="0"/>
      <dgm:spPr/>
    </dgm:pt>
    <dgm:pt modelId="{09D1E9F4-373C-4ED8-B7A5-68B762F10FBF}" type="pres">
      <dgm:prSet presAssocID="{C7AA5A4F-4275-4084-841F-5DF0BC6B4638}" presName="composite" presStyleCnt="0"/>
      <dgm:spPr/>
    </dgm:pt>
    <dgm:pt modelId="{C66B8434-CBF1-4569-8725-E48AA0A040FD}" type="pres">
      <dgm:prSet presAssocID="{C7AA5A4F-4275-4084-841F-5DF0BC6B4638}" presName="background" presStyleLbl="node0" presStyleIdx="1" presStyleCnt="2"/>
      <dgm:spPr/>
    </dgm:pt>
    <dgm:pt modelId="{8B2707A7-C294-4D72-9F6E-462559A31FDC}" type="pres">
      <dgm:prSet presAssocID="{C7AA5A4F-4275-4084-841F-5DF0BC6B4638}" presName="text" presStyleLbl="fgAcc0" presStyleIdx="1" presStyleCnt="2">
        <dgm:presLayoutVars>
          <dgm:chPref val="3"/>
        </dgm:presLayoutVars>
      </dgm:prSet>
      <dgm:spPr/>
    </dgm:pt>
    <dgm:pt modelId="{56DABC6B-8021-4D43-BA4C-67D9878C65F9}" type="pres">
      <dgm:prSet presAssocID="{C7AA5A4F-4275-4084-841F-5DF0BC6B4638}" presName="hierChild2" presStyleCnt="0"/>
      <dgm:spPr/>
    </dgm:pt>
  </dgm:ptLst>
  <dgm:cxnLst>
    <dgm:cxn modelId="{A111896D-E6DB-40F4-BB48-B20A1C2B24DA}" type="presOf" srcId="{01BBFDDE-C91D-4385-9E21-135F5202CFDF}" destId="{1C84455D-1E01-4F9D-8BC2-020392B4DADD}" srcOrd="0" destOrd="0" presId="urn:microsoft.com/office/officeart/2005/8/layout/hierarchy1"/>
    <dgm:cxn modelId="{2328E657-7219-4595-A144-108EB47F1A35}" type="presOf" srcId="{C7AA5A4F-4275-4084-841F-5DF0BC6B4638}" destId="{8B2707A7-C294-4D72-9F6E-462559A31FDC}" srcOrd="0" destOrd="0" presId="urn:microsoft.com/office/officeart/2005/8/layout/hierarchy1"/>
    <dgm:cxn modelId="{076B6C78-8EEA-4B60-BD85-1529E4A1F91C}" type="presOf" srcId="{B32B25D9-1483-49BD-A083-CB045F00393C}" destId="{52BF364C-8364-4C1D-8691-69569139D48F}" srcOrd="0" destOrd="0" presId="urn:microsoft.com/office/officeart/2005/8/layout/hierarchy1"/>
    <dgm:cxn modelId="{C838249F-AEB5-4355-81EB-8C1F1A7C637B}" srcId="{B32B25D9-1483-49BD-A083-CB045F00393C}" destId="{01BBFDDE-C91D-4385-9E21-135F5202CFDF}" srcOrd="0" destOrd="0" parTransId="{E2450B1E-3B35-4277-B39E-9BABCEF91B2F}" sibTransId="{11FD8DCE-7E4E-42E1-BF31-F00A8656188B}"/>
    <dgm:cxn modelId="{A70F80E9-47F3-4425-A103-DAE3D4807AF5}" srcId="{B32B25D9-1483-49BD-A083-CB045F00393C}" destId="{C7AA5A4F-4275-4084-841F-5DF0BC6B4638}" srcOrd="1" destOrd="0" parTransId="{06063349-C917-4FE3-B7A8-F40CB0C80BFA}" sibTransId="{541EFC7D-A374-4382-974D-8525EC1A86A0}"/>
    <dgm:cxn modelId="{C7E5F3CC-7E7B-4ED8-9F72-483B6EC2D701}" type="presParOf" srcId="{52BF364C-8364-4C1D-8691-69569139D48F}" destId="{66731031-74C3-443F-964C-87ECE838DAAA}" srcOrd="0" destOrd="0" presId="urn:microsoft.com/office/officeart/2005/8/layout/hierarchy1"/>
    <dgm:cxn modelId="{8DD34AF5-A111-44F6-8652-331A3EFE0F1B}" type="presParOf" srcId="{66731031-74C3-443F-964C-87ECE838DAAA}" destId="{A416C75E-CC99-42BC-84BF-A0195A6529A4}" srcOrd="0" destOrd="0" presId="urn:microsoft.com/office/officeart/2005/8/layout/hierarchy1"/>
    <dgm:cxn modelId="{1F7C051D-247F-4204-A713-A1095501D223}" type="presParOf" srcId="{A416C75E-CC99-42BC-84BF-A0195A6529A4}" destId="{5AAA2FF3-17BF-4ED0-A742-3E63F18E3D3B}" srcOrd="0" destOrd="0" presId="urn:microsoft.com/office/officeart/2005/8/layout/hierarchy1"/>
    <dgm:cxn modelId="{DE266A93-1D57-4499-A9DA-585FB57E69E0}" type="presParOf" srcId="{A416C75E-CC99-42BC-84BF-A0195A6529A4}" destId="{1C84455D-1E01-4F9D-8BC2-020392B4DADD}" srcOrd="1" destOrd="0" presId="urn:microsoft.com/office/officeart/2005/8/layout/hierarchy1"/>
    <dgm:cxn modelId="{3C0029E7-B145-44D2-98BF-F5549060478D}" type="presParOf" srcId="{66731031-74C3-443F-964C-87ECE838DAAA}" destId="{188FE60D-35CD-4355-97CD-02EB7A8614FF}" srcOrd="1" destOrd="0" presId="urn:microsoft.com/office/officeart/2005/8/layout/hierarchy1"/>
    <dgm:cxn modelId="{D5F75717-EF60-47DE-BFE8-093F83AD766C}" type="presParOf" srcId="{52BF364C-8364-4C1D-8691-69569139D48F}" destId="{FDBD67C1-35FC-413E-A5D3-BF58C3662EC2}" srcOrd="1" destOrd="0" presId="urn:microsoft.com/office/officeart/2005/8/layout/hierarchy1"/>
    <dgm:cxn modelId="{87EDA16E-8184-48DE-B88E-058C4C67A0FF}" type="presParOf" srcId="{FDBD67C1-35FC-413E-A5D3-BF58C3662EC2}" destId="{09D1E9F4-373C-4ED8-B7A5-68B762F10FBF}" srcOrd="0" destOrd="0" presId="urn:microsoft.com/office/officeart/2005/8/layout/hierarchy1"/>
    <dgm:cxn modelId="{255F808A-39D4-4E73-837F-56E74EB64E98}" type="presParOf" srcId="{09D1E9F4-373C-4ED8-B7A5-68B762F10FBF}" destId="{C66B8434-CBF1-4569-8725-E48AA0A040FD}" srcOrd="0" destOrd="0" presId="urn:microsoft.com/office/officeart/2005/8/layout/hierarchy1"/>
    <dgm:cxn modelId="{B4FDA540-32A2-42F3-A088-0D2B63EA7196}" type="presParOf" srcId="{09D1E9F4-373C-4ED8-B7A5-68B762F10FBF}" destId="{8B2707A7-C294-4D72-9F6E-462559A31FDC}" srcOrd="1" destOrd="0" presId="urn:microsoft.com/office/officeart/2005/8/layout/hierarchy1"/>
    <dgm:cxn modelId="{C16214D3-F8EF-4C41-9B57-F4383954DE26}" type="presParOf" srcId="{FDBD67C1-35FC-413E-A5D3-BF58C3662EC2}" destId="{56DABC6B-8021-4D43-BA4C-67D9878C65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B04F6-2E27-4BFA-AFC1-6CA5845C1F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3FA033B-A53D-4D73-AC98-6BF6205D7264}">
      <dgm:prSet/>
      <dgm:spPr/>
      <dgm:t>
        <a:bodyPr/>
        <a:lstStyle/>
        <a:p>
          <a:pPr>
            <a:defRPr cap="all"/>
          </a:pPr>
          <a:r>
            <a:rPr lang="en-US"/>
            <a:t>Data cleaning</a:t>
          </a:r>
        </a:p>
      </dgm:t>
    </dgm:pt>
    <dgm:pt modelId="{C3CDB65E-A0C3-4A7A-9B7C-BCE8F830F9CC}" type="parTrans" cxnId="{316012FC-D712-4CB9-9E6E-8897BE41A3A9}">
      <dgm:prSet/>
      <dgm:spPr/>
      <dgm:t>
        <a:bodyPr/>
        <a:lstStyle/>
        <a:p>
          <a:endParaRPr lang="en-US"/>
        </a:p>
      </dgm:t>
    </dgm:pt>
    <dgm:pt modelId="{134957CE-C668-42BE-ABA4-16908B5562C8}" type="sibTrans" cxnId="{316012FC-D712-4CB9-9E6E-8897BE41A3A9}">
      <dgm:prSet/>
      <dgm:spPr/>
      <dgm:t>
        <a:bodyPr/>
        <a:lstStyle/>
        <a:p>
          <a:endParaRPr lang="en-US"/>
        </a:p>
      </dgm:t>
    </dgm:pt>
    <dgm:pt modelId="{F89F9FEF-0E54-4EEF-B4D7-7293E5D3894F}">
      <dgm:prSet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EB6FA092-4DBE-4AEE-937B-A8D22E175ECF}" type="parTrans" cxnId="{25FD14DD-CDAA-4A21-9B75-57B94C363842}">
      <dgm:prSet/>
      <dgm:spPr/>
      <dgm:t>
        <a:bodyPr/>
        <a:lstStyle/>
        <a:p>
          <a:endParaRPr lang="en-US"/>
        </a:p>
      </dgm:t>
    </dgm:pt>
    <dgm:pt modelId="{61E22147-FBDC-47E6-88CF-664B7E12A9A2}" type="sibTrans" cxnId="{25FD14DD-CDAA-4A21-9B75-57B94C363842}">
      <dgm:prSet/>
      <dgm:spPr/>
      <dgm:t>
        <a:bodyPr/>
        <a:lstStyle/>
        <a:p>
          <a:endParaRPr lang="en-US"/>
        </a:p>
      </dgm:t>
    </dgm:pt>
    <dgm:pt modelId="{A57E449A-48EC-4144-B827-B1F91C2BE3FB}">
      <dgm:prSet/>
      <dgm:spPr/>
      <dgm:t>
        <a:bodyPr/>
        <a:lstStyle/>
        <a:p>
          <a:pPr>
            <a:defRPr cap="all"/>
          </a:pPr>
          <a:r>
            <a:rPr lang="en-US"/>
            <a:t>Optimization</a:t>
          </a:r>
        </a:p>
      </dgm:t>
    </dgm:pt>
    <dgm:pt modelId="{9E79210E-06C7-4CC4-8B37-088F46365C13}" type="parTrans" cxnId="{A7874C6E-EAA7-48B9-BC5F-72D37562CD76}">
      <dgm:prSet/>
      <dgm:spPr/>
      <dgm:t>
        <a:bodyPr/>
        <a:lstStyle/>
        <a:p>
          <a:endParaRPr lang="en-US"/>
        </a:p>
      </dgm:t>
    </dgm:pt>
    <dgm:pt modelId="{EA4549DF-6EC2-4BD1-B472-EE53EED0E1AD}" type="sibTrans" cxnId="{A7874C6E-EAA7-48B9-BC5F-72D37562CD76}">
      <dgm:prSet/>
      <dgm:spPr/>
      <dgm:t>
        <a:bodyPr/>
        <a:lstStyle/>
        <a:p>
          <a:endParaRPr lang="en-US"/>
        </a:p>
      </dgm:t>
    </dgm:pt>
    <dgm:pt modelId="{73D70D06-9EA3-4245-BC67-0FCB702F4911}" type="pres">
      <dgm:prSet presAssocID="{0BBB04F6-2E27-4BFA-AFC1-6CA5845C1F98}" presName="root" presStyleCnt="0">
        <dgm:presLayoutVars>
          <dgm:dir/>
          <dgm:resizeHandles val="exact"/>
        </dgm:presLayoutVars>
      </dgm:prSet>
      <dgm:spPr/>
    </dgm:pt>
    <dgm:pt modelId="{506DE895-6011-46D2-A8D4-BDEB0B362791}" type="pres">
      <dgm:prSet presAssocID="{03FA033B-A53D-4D73-AC98-6BF6205D7264}" presName="compNode" presStyleCnt="0"/>
      <dgm:spPr/>
    </dgm:pt>
    <dgm:pt modelId="{533B25A9-AE3F-4AB7-9CF2-563240D525A2}" type="pres">
      <dgm:prSet presAssocID="{03FA033B-A53D-4D73-AC98-6BF6205D7264}" presName="iconBgRect" presStyleLbl="bgShp" presStyleIdx="0" presStyleCnt="3"/>
      <dgm:spPr/>
    </dgm:pt>
    <dgm:pt modelId="{0A6E488D-5326-4DD7-BBB8-808C44CE4DA7}" type="pres">
      <dgm:prSet presAssocID="{03FA033B-A53D-4D73-AC98-6BF6205D72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74253E9-DF9F-4B00-8AFA-4D07DAA4A3B4}" type="pres">
      <dgm:prSet presAssocID="{03FA033B-A53D-4D73-AC98-6BF6205D7264}" presName="spaceRect" presStyleCnt="0"/>
      <dgm:spPr/>
    </dgm:pt>
    <dgm:pt modelId="{B4032AA1-69D6-4A2B-B093-6AB8E27ED01C}" type="pres">
      <dgm:prSet presAssocID="{03FA033B-A53D-4D73-AC98-6BF6205D7264}" presName="textRect" presStyleLbl="revTx" presStyleIdx="0" presStyleCnt="3">
        <dgm:presLayoutVars>
          <dgm:chMax val="1"/>
          <dgm:chPref val="1"/>
        </dgm:presLayoutVars>
      </dgm:prSet>
      <dgm:spPr/>
    </dgm:pt>
    <dgm:pt modelId="{F170E2F0-9C3B-4E29-8DE2-3A1D500A8DB0}" type="pres">
      <dgm:prSet presAssocID="{134957CE-C668-42BE-ABA4-16908B5562C8}" presName="sibTrans" presStyleCnt="0"/>
      <dgm:spPr/>
    </dgm:pt>
    <dgm:pt modelId="{A4381BA6-AAA0-4D1A-80B2-78114A2823B1}" type="pres">
      <dgm:prSet presAssocID="{F89F9FEF-0E54-4EEF-B4D7-7293E5D3894F}" presName="compNode" presStyleCnt="0"/>
      <dgm:spPr/>
    </dgm:pt>
    <dgm:pt modelId="{8E440A81-0189-4F9F-B173-5236B9CDA4D8}" type="pres">
      <dgm:prSet presAssocID="{F89F9FEF-0E54-4EEF-B4D7-7293E5D3894F}" presName="iconBgRect" presStyleLbl="bgShp" presStyleIdx="1" presStyleCnt="3"/>
      <dgm:spPr/>
    </dgm:pt>
    <dgm:pt modelId="{9B822211-D604-4835-8EB8-8A0825C39BD0}" type="pres">
      <dgm:prSet presAssocID="{F89F9FEF-0E54-4EEF-B4D7-7293E5D389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EC6DB7F-C9A7-4698-95CB-0EE8DB42D2B0}" type="pres">
      <dgm:prSet presAssocID="{F89F9FEF-0E54-4EEF-B4D7-7293E5D3894F}" presName="spaceRect" presStyleCnt="0"/>
      <dgm:spPr/>
    </dgm:pt>
    <dgm:pt modelId="{31C8BA67-38DC-48E1-81AC-E5A715A9DED6}" type="pres">
      <dgm:prSet presAssocID="{F89F9FEF-0E54-4EEF-B4D7-7293E5D3894F}" presName="textRect" presStyleLbl="revTx" presStyleIdx="1" presStyleCnt="3">
        <dgm:presLayoutVars>
          <dgm:chMax val="1"/>
          <dgm:chPref val="1"/>
        </dgm:presLayoutVars>
      </dgm:prSet>
      <dgm:spPr/>
    </dgm:pt>
    <dgm:pt modelId="{144EC236-6F91-4355-A46D-30EB463E5648}" type="pres">
      <dgm:prSet presAssocID="{61E22147-FBDC-47E6-88CF-664B7E12A9A2}" presName="sibTrans" presStyleCnt="0"/>
      <dgm:spPr/>
    </dgm:pt>
    <dgm:pt modelId="{D2E44A8E-219E-49AE-8EC2-BAFE6339A459}" type="pres">
      <dgm:prSet presAssocID="{A57E449A-48EC-4144-B827-B1F91C2BE3FB}" presName="compNode" presStyleCnt="0"/>
      <dgm:spPr/>
    </dgm:pt>
    <dgm:pt modelId="{704F7605-5BBE-4810-86FF-44CE5D8A51FD}" type="pres">
      <dgm:prSet presAssocID="{A57E449A-48EC-4144-B827-B1F91C2BE3FB}" presName="iconBgRect" presStyleLbl="bgShp" presStyleIdx="2" presStyleCnt="3"/>
      <dgm:spPr/>
    </dgm:pt>
    <dgm:pt modelId="{FDE09875-2EC8-4F87-A834-5EE68575D4C5}" type="pres">
      <dgm:prSet presAssocID="{A57E449A-48EC-4144-B827-B1F91C2BE3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391F8E-F317-4A77-BAE4-5AAFDAD51154}" type="pres">
      <dgm:prSet presAssocID="{A57E449A-48EC-4144-B827-B1F91C2BE3FB}" presName="spaceRect" presStyleCnt="0"/>
      <dgm:spPr/>
    </dgm:pt>
    <dgm:pt modelId="{A764A9AF-21B1-4D84-BB07-74AD7450EA5B}" type="pres">
      <dgm:prSet presAssocID="{A57E449A-48EC-4144-B827-B1F91C2BE3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BF5339-3212-481D-9948-3279872DA485}" type="presOf" srcId="{0BBB04F6-2E27-4BFA-AFC1-6CA5845C1F98}" destId="{73D70D06-9EA3-4245-BC67-0FCB702F4911}" srcOrd="0" destOrd="0" presId="urn:microsoft.com/office/officeart/2018/5/layout/IconCircleLabelList"/>
    <dgm:cxn modelId="{A7874C6E-EAA7-48B9-BC5F-72D37562CD76}" srcId="{0BBB04F6-2E27-4BFA-AFC1-6CA5845C1F98}" destId="{A57E449A-48EC-4144-B827-B1F91C2BE3FB}" srcOrd="2" destOrd="0" parTransId="{9E79210E-06C7-4CC4-8B37-088F46365C13}" sibTransId="{EA4549DF-6EC2-4BD1-B472-EE53EED0E1AD}"/>
    <dgm:cxn modelId="{11CB8B53-9BD6-4C49-B12C-3D733744F4D8}" type="presOf" srcId="{A57E449A-48EC-4144-B827-B1F91C2BE3FB}" destId="{A764A9AF-21B1-4D84-BB07-74AD7450EA5B}" srcOrd="0" destOrd="0" presId="urn:microsoft.com/office/officeart/2018/5/layout/IconCircleLabelList"/>
    <dgm:cxn modelId="{72DD4A56-46CA-46FD-9F88-F3E1A12A5AEC}" type="presOf" srcId="{03FA033B-A53D-4D73-AC98-6BF6205D7264}" destId="{B4032AA1-69D6-4A2B-B093-6AB8E27ED01C}" srcOrd="0" destOrd="0" presId="urn:microsoft.com/office/officeart/2018/5/layout/IconCircleLabelList"/>
    <dgm:cxn modelId="{C56D32A2-8529-4CF5-848C-22CCE0DAFB95}" type="presOf" srcId="{F89F9FEF-0E54-4EEF-B4D7-7293E5D3894F}" destId="{31C8BA67-38DC-48E1-81AC-E5A715A9DED6}" srcOrd="0" destOrd="0" presId="urn:microsoft.com/office/officeart/2018/5/layout/IconCircleLabelList"/>
    <dgm:cxn modelId="{25FD14DD-CDAA-4A21-9B75-57B94C363842}" srcId="{0BBB04F6-2E27-4BFA-AFC1-6CA5845C1F98}" destId="{F89F9FEF-0E54-4EEF-B4D7-7293E5D3894F}" srcOrd="1" destOrd="0" parTransId="{EB6FA092-4DBE-4AEE-937B-A8D22E175ECF}" sibTransId="{61E22147-FBDC-47E6-88CF-664B7E12A9A2}"/>
    <dgm:cxn modelId="{316012FC-D712-4CB9-9E6E-8897BE41A3A9}" srcId="{0BBB04F6-2E27-4BFA-AFC1-6CA5845C1F98}" destId="{03FA033B-A53D-4D73-AC98-6BF6205D7264}" srcOrd="0" destOrd="0" parTransId="{C3CDB65E-A0C3-4A7A-9B7C-BCE8F830F9CC}" sibTransId="{134957CE-C668-42BE-ABA4-16908B5562C8}"/>
    <dgm:cxn modelId="{EFB3AB93-14E9-42E5-9435-6BF85D52FBBD}" type="presParOf" srcId="{73D70D06-9EA3-4245-BC67-0FCB702F4911}" destId="{506DE895-6011-46D2-A8D4-BDEB0B362791}" srcOrd="0" destOrd="0" presId="urn:microsoft.com/office/officeart/2018/5/layout/IconCircleLabelList"/>
    <dgm:cxn modelId="{3AD8E256-DD6E-4EB5-AD91-21DE04415464}" type="presParOf" srcId="{506DE895-6011-46D2-A8D4-BDEB0B362791}" destId="{533B25A9-AE3F-4AB7-9CF2-563240D525A2}" srcOrd="0" destOrd="0" presId="urn:microsoft.com/office/officeart/2018/5/layout/IconCircleLabelList"/>
    <dgm:cxn modelId="{4010A9CF-AC84-4CA5-9B95-BD70D688A84E}" type="presParOf" srcId="{506DE895-6011-46D2-A8D4-BDEB0B362791}" destId="{0A6E488D-5326-4DD7-BBB8-808C44CE4DA7}" srcOrd="1" destOrd="0" presId="urn:microsoft.com/office/officeart/2018/5/layout/IconCircleLabelList"/>
    <dgm:cxn modelId="{2EC50ABB-FAD4-4DD1-9288-47CB81C2EF77}" type="presParOf" srcId="{506DE895-6011-46D2-A8D4-BDEB0B362791}" destId="{474253E9-DF9F-4B00-8AFA-4D07DAA4A3B4}" srcOrd="2" destOrd="0" presId="urn:microsoft.com/office/officeart/2018/5/layout/IconCircleLabelList"/>
    <dgm:cxn modelId="{C91F8099-E74A-48AB-8BE7-FDF9EE0D02B3}" type="presParOf" srcId="{506DE895-6011-46D2-A8D4-BDEB0B362791}" destId="{B4032AA1-69D6-4A2B-B093-6AB8E27ED01C}" srcOrd="3" destOrd="0" presId="urn:microsoft.com/office/officeart/2018/5/layout/IconCircleLabelList"/>
    <dgm:cxn modelId="{A64EA781-50FB-475B-84BA-33B0FCB748E2}" type="presParOf" srcId="{73D70D06-9EA3-4245-BC67-0FCB702F4911}" destId="{F170E2F0-9C3B-4E29-8DE2-3A1D500A8DB0}" srcOrd="1" destOrd="0" presId="urn:microsoft.com/office/officeart/2018/5/layout/IconCircleLabelList"/>
    <dgm:cxn modelId="{A9F442F1-9847-4EC2-B5C5-E17623133482}" type="presParOf" srcId="{73D70D06-9EA3-4245-BC67-0FCB702F4911}" destId="{A4381BA6-AAA0-4D1A-80B2-78114A2823B1}" srcOrd="2" destOrd="0" presId="urn:microsoft.com/office/officeart/2018/5/layout/IconCircleLabelList"/>
    <dgm:cxn modelId="{35C7005F-822C-4409-87A4-ABDD6DAB19C8}" type="presParOf" srcId="{A4381BA6-AAA0-4D1A-80B2-78114A2823B1}" destId="{8E440A81-0189-4F9F-B173-5236B9CDA4D8}" srcOrd="0" destOrd="0" presId="urn:microsoft.com/office/officeart/2018/5/layout/IconCircleLabelList"/>
    <dgm:cxn modelId="{7A711897-390E-4611-88B9-AD5002D84310}" type="presParOf" srcId="{A4381BA6-AAA0-4D1A-80B2-78114A2823B1}" destId="{9B822211-D604-4835-8EB8-8A0825C39BD0}" srcOrd="1" destOrd="0" presId="urn:microsoft.com/office/officeart/2018/5/layout/IconCircleLabelList"/>
    <dgm:cxn modelId="{AF9182F5-7FE4-47C2-AB35-C861674EDC75}" type="presParOf" srcId="{A4381BA6-AAA0-4D1A-80B2-78114A2823B1}" destId="{6EC6DB7F-C9A7-4698-95CB-0EE8DB42D2B0}" srcOrd="2" destOrd="0" presId="urn:microsoft.com/office/officeart/2018/5/layout/IconCircleLabelList"/>
    <dgm:cxn modelId="{285179C0-D9B0-4EF2-B860-C151DAD71078}" type="presParOf" srcId="{A4381BA6-AAA0-4D1A-80B2-78114A2823B1}" destId="{31C8BA67-38DC-48E1-81AC-E5A715A9DED6}" srcOrd="3" destOrd="0" presId="urn:microsoft.com/office/officeart/2018/5/layout/IconCircleLabelList"/>
    <dgm:cxn modelId="{127A4284-856E-4137-8C1C-30809B01CCBC}" type="presParOf" srcId="{73D70D06-9EA3-4245-BC67-0FCB702F4911}" destId="{144EC236-6F91-4355-A46D-30EB463E5648}" srcOrd="3" destOrd="0" presId="urn:microsoft.com/office/officeart/2018/5/layout/IconCircleLabelList"/>
    <dgm:cxn modelId="{27F06FE2-F3EE-4240-A4C4-44D174A9B44B}" type="presParOf" srcId="{73D70D06-9EA3-4245-BC67-0FCB702F4911}" destId="{D2E44A8E-219E-49AE-8EC2-BAFE6339A459}" srcOrd="4" destOrd="0" presId="urn:microsoft.com/office/officeart/2018/5/layout/IconCircleLabelList"/>
    <dgm:cxn modelId="{B37EF603-3583-4289-88BB-E689E61A93E8}" type="presParOf" srcId="{D2E44A8E-219E-49AE-8EC2-BAFE6339A459}" destId="{704F7605-5BBE-4810-86FF-44CE5D8A51FD}" srcOrd="0" destOrd="0" presId="urn:microsoft.com/office/officeart/2018/5/layout/IconCircleLabelList"/>
    <dgm:cxn modelId="{E0B26DCF-F6F6-4EA4-8847-236A165F806C}" type="presParOf" srcId="{D2E44A8E-219E-49AE-8EC2-BAFE6339A459}" destId="{FDE09875-2EC8-4F87-A834-5EE68575D4C5}" srcOrd="1" destOrd="0" presId="urn:microsoft.com/office/officeart/2018/5/layout/IconCircleLabelList"/>
    <dgm:cxn modelId="{D3BBD600-0FFB-4FEB-BB24-87DDD7779BC6}" type="presParOf" srcId="{D2E44A8E-219E-49AE-8EC2-BAFE6339A459}" destId="{9A391F8E-F317-4A77-BAE4-5AAFDAD51154}" srcOrd="2" destOrd="0" presId="urn:microsoft.com/office/officeart/2018/5/layout/IconCircleLabelList"/>
    <dgm:cxn modelId="{9E066407-CB04-419A-B3D9-29CE5E6AB070}" type="presParOf" srcId="{D2E44A8E-219E-49AE-8EC2-BAFE6339A459}" destId="{A764A9AF-21B1-4D84-BB07-74AD7450EA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2FF3-17BF-4ED0-A742-3E63F18E3D3B}">
      <dsp:nvSpPr>
        <dsp:cNvPr id="0" name=""/>
        <dsp:cNvSpPr/>
      </dsp:nvSpPr>
      <dsp:spPr>
        <a:xfrm>
          <a:off x="1227" y="42961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4455D-1E01-4F9D-8BC2-020392B4DADD}">
      <dsp:nvSpPr>
        <dsp:cNvPr id="0" name=""/>
        <dsp:cNvSpPr/>
      </dsp:nvSpPr>
      <dsp:spPr>
        <a:xfrm>
          <a:off x="480082" y="88452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Predict who someone may vote for in 2024</a:t>
          </a:r>
        </a:p>
      </dsp:txBody>
      <dsp:txXfrm>
        <a:off x="560236" y="964679"/>
        <a:ext cx="4149382" cy="2576345"/>
      </dsp:txXfrm>
    </dsp:sp>
    <dsp:sp modelId="{C66B8434-CBF1-4569-8725-E48AA0A040FD}">
      <dsp:nvSpPr>
        <dsp:cNvPr id="0" name=""/>
        <dsp:cNvSpPr/>
      </dsp:nvSpPr>
      <dsp:spPr>
        <a:xfrm>
          <a:off x="5268627" y="42961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707A7-C294-4D72-9F6E-462559A31FDC}">
      <dsp:nvSpPr>
        <dsp:cNvPr id="0" name=""/>
        <dsp:cNvSpPr/>
      </dsp:nvSpPr>
      <dsp:spPr>
        <a:xfrm>
          <a:off x="5747481" y="88452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ANES</a:t>
          </a:r>
        </a:p>
      </dsp:txBody>
      <dsp:txXfrm>
        <a:off x="5827635" y="964679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25A9-AE3F-4AB7-9CF2-563240D525A2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E488D-5326-4DD7-BBB8-808C44CE4DA7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2AA1-69D6-4A2B-B093-6AB8E27ED01C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 cleaning</a:t>
          </a:r>
        </a:p>
      </dsp:txBody>
      <dsp:txXfrm>
        <a:off x="35606" y="2641422"/>
        <a:ext cx="2981250" cy="720000"/>
      </dsp:txXfrm>
    </dsp:sp>
    <dsp:sp modelId="{8E440A81-0189-4F9F-B173-5236B9CDA4D8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2211-D604-4835-8EB8-8A0825C39BD0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BA67-38DC-48E1-81AC-E5A715A9DED6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Logistic Regression</a:t>
          </a:r>
        </a:p>
      </dsp:txBody>
      <dsp:txXfrm>
        <a:off x="3538574" y="2641422"/>
        <a:ext cx="2981250" cy="720000"/>
      </dsp:txXfrm>
    </dsp:sp>
    <dsp:sp modelId="{704F7605-5BBE-4810-86FF-44CE5D8A51FD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09875-2EC8-4F87-A834-5EE68575D4C5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4A9AF-21B1-4D84-BB07-74AD7450EA5B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Optimization</a:t>
          </a:r>
        </a:p>
      </dsp:txBody>
      <dsp:txXfrm>
        <a:off x="7041543" y="264142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41F784-D79E-4C23-9DB0-6B21A37C122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9701D3-A949-43B5-BD27-9DF3F571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AB16-32E2-88DC-64FE-10FF3EF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r>
              <a:rPr lang="en-US" sz="7200"/>
              <a:t>Voting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1CC3-BCA2-CD89-3ED6-F71E6901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711208"/>
            <a:ext cx="4758891" cy="1783523"/>
          </a:xfrm>
        </p:spPr>
        <p:txBody>
          <a:bodyPr anchor="b">
            <a:normAutofit/>
          </a:bodyPr>
          <a:lstStyle/>
          <a:p>
            <a:r>
              <a:rPr lang="en-US" dirty="0"/>
              <a:t>Brian Fitzpatrick</a:t>
            </a:r>
          </a:p>
          <a:p>
            <a:r>
              <a:rPr lang="en-US" dirty="0"/>
              <a:t>Isabelle Scrimsher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Bubble sheet test paper and pencil">
            <a:extLst>
              <a:ext uri="{FF2B5EF4-FFF2-40B4-BE49-F238E27FC236}">
                <a16:creationId xmlns:a16="http://schemas.microsoft.com/office/drawing/2014/main" id="{7D01BB96-83A7-52EE-408B-26C35116B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9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2757-8051-FE48-433F-4753349F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39FA8A-FA57-CC1B-B998-C7F3950F51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7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587E-5F32-E5B3-E7AF-4153D3F6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5EE02-8D4A-3D4E-D406-69B9EFFE1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536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C1CD940-20E5-7FDD-32E5-39828F7117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245" y="5978391"/>
            <a:ext cx="5585944" cy="63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A45CB-CC90-B1F0-D41C-DA169171BC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161" y="5970771"/>
            <a:ext cx="6454699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87E48-C85D-4E5D-DFD1-62EDFB27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Predicted Probabilities</a:t>
            </a:r>
          </a:p>
        </p:txBody>
      </p:sp>
      <p:pic>
        <p:nvPicPr>
          <p:cNvPr id="26" name="Picture 25" descr="Codes on papers">
            <a:extLst>
              <a:ext uri="{FF2B5EF4-FFF2-40B4-BE49-F238E27FC236}">
                <a16:creationId xmlns:a16="http://schemas.microsoft.com/office/drawing/2014/main" id="{98EA3020-35CB-2EAD-EAFA-73858FB6F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7" r="17411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C3B7-DB76-2531-1476-411382C6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Slack-Lato"/>
              </a:rPr>
              <a:t>Predicted probabilities used along with logistic regression to predict the variation in the target variable</a:t>
            </a: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87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41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Slack-Lato</vt:lpstr>
      <vt:lpstr>Rockwell</vt:lpstr>
      <vt:lpstr>Rockwell Condensed</vt:lpstr>
      <vt:lpstr>Wingdings</vt:lpstr>
      <vt:lpstr>Wood Type</vt:lpstr>
      <vt:lpstr>Voting Predictions</vt:lpstr>
      <vt:lpstr>Our Goal</vt:lpstr>
      <vt:lpstr>Coding</vt:lpstr>
      <vt:lpstr>Predicted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Predictions</dc:title>
  <dc:creator>Isabelle Scrimsher</dc:creator>
  <cp:lastModifiedBy>Isabelle Scrimsher</cp:lastModifiedBy>
  <cp:revision>1</cp:revision>
  <dcterms:created xsi:type="dcterms:W3CDTF">2024-03-27T19:35:49Z</dcterms:created>
  <dcterms:modified xsi:type="dcterms:W3CDTF">2024-03-27T22:06:32Z</dcterms:modified>
</cp:coreProperties>
</file>