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77" r:id="rId16"/>
    <p:sldId id="286" r:id="rId17"/>
    <p:sldId id="281" r:id="rId18"/>
    <p:sldId id="278" r:id="rId19"/>
    <p:sldId id="267" r:id="rId20"/>
    <p:sldId id="280" r:id="rId21"/>
    <p:sldId id="261" r:id="rId22"/>
    <p:sldId id="28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1980" autoAdjust="0"/>
  </p:normalViewPr>
  <p:slideViewPr>
    <p:cSldViewPr snapToGrid="0">
      <p:cViewPr varScale="1">
        <p:scale>
          <a:sx n="99" d="100"/>
          <a:sy n="99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Road to </a:t>
            </a:r>
            <a:r>
              <a:rPr lang="en-US" b="1" dirty="0" smtClean="0"/>
              <a:t>a</a:t>
            </a:r>
            <a:r>
              <a:rPr lang="en-US" dirty="0" smtClean="0"/>
              <a:t>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1928212" y="3019342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3817613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4844824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0464" y="3573628"/>
            <a:ext cx="18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dirty="0" smtClean="0"/>
              <a:t>KF runs at every sample</a:t>
            </a:r>
          </a:p>
          <a:p>
            <a:endParaRPr lang="en-US" dirty="0"/>
          </a:p>
          <a:p>
            <a:r>
              <a:rPr lang="en-US" dirty="0" smtClean="0"/>
              <a:t>Needs linearization</a:t>
            </a:r>
          </a:p>
          <a:p>
            <a:endParaRPr lang="en-US" dirty="0"/>
          </a:p>
          <a:p>
            <a:r>
              <a:rPr lang="en-US" dirty="0" smtClean="0"/>
              <a:t>Needs modified model</a:t>
            </a:r>
          </a:p>
          <a:p>
            <a:endParaRPr lang="en-US" dirty="0"/>
          </a:p>
          <a:p>
            <a:r>
              <a:rPr lang="en-US" dirty="0" smtClean="0"/>
              <a:t>Fast (can be run real-time)</a:t>
            </a:r>
          </a:p>
          <a:p>
            <a:endParaRPr lang="en-US" dirty="0" smtClean="0"/>
          </a:p>
          <a:p>
            <a:r>
              <a:rPr lang="en-US" dirty="0" smtClean="0"/>
              <a:t>Handles noise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TS needs periodic re-calibration</a:t>
            </a:r>
          </a:p>
          <a:p>
            <a:endParaRPr lang="en-US" dirty="0" smtClean="0"/>
          </a:p>
          <a:p>
            <a:r>
              <a:rPr lang="en-US" dirty="0" smtClean="0"/>
              <a:t>Works for non-linear models</a:t>
            </a:r>
          </a:p>
          <a:p>
            <a:endParaRPr lang="en-US" dirty="0" smtClean="0"/>
          </a:p>
          <a:p>
            <a:r>
              <a:rPr lang="en-US" dirty="0" smtClean="0"/>
              <a:t>Estimates both parameters and states</a:t>
            </a:r>
          </a:p>
          <a:p>
            <a:endParaRPr lang="en-US" dirty="0" smtClean="0"/>
          </a:p>
          <a:p>
            <a:r>
              <a:rPr lang="en-US" dirty="0" smtClean="0"/>
              <a:t>Slow (soft real-time)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Monitoring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6434"/>
          </a:xfrm>
        </p:spPr>
        <p:txBody>
          <a:bodyPr>
            <a:normAutofit/>
          </a:bodyPr>
          <a:lstStyle/>
          <a:p>
            <a:r>
              <a:rPr lang="en-US" dirty="0" smtClean="0"/>
              <a:t>Detect fan anomalies</a:t>
            </a:r>
          </a:p>
          <a:p>
            <a:r>
              <a:rPr lang="en-US" dirty="0" smtClean="0"/>
              <a:t>Detect PCB anomalies</a:t>
            </a:r>
            <a:endParaRPr lang="en-US" dirty="0"/>
          </a:p>
          <a:p>
            <a:r>
              <a:rPr lang="en-15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147"/>
          </a:xfrm>
        </p:spPr>
        <p:txBody>
          <a:bodyPr>
            <a:normAutofit/>
          </a:bodyPr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  <a:endParaRPr lang="en-US" dirty="0"/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Self-Adaptation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Explain the optimization algorithm for the incubator:</a:t>
            </a:r>
          </a:p>
          <a:p>
            <a:pPr lvl="1"/>
            <a:r>
              <a:rPr lang="en-US" dirty="0" smtClean="0"/>
              <a:t>Triggered when an objects gets placed inside the incubator.</a:t>
            </a:r>
          </a:p>
          <a:p>
            <a:pPr lvl="1"/>
            <a:r>
              <a:rPr lang="en-US" dirty="0" smtClean="0"/>
              <a:t>After the properties of that object have been identified.</a:t>
            </a:r>
          </a:p>
          <a:p>
            <a:pPr lvl="1"/>
            <a:r>
              <a:rPr lang="en-US" dirty="0" smtClean="0"/>
              <a:t>Finds a better configuration for the controller based on the newly identified plant model.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case studies we want to make digital twins for.</a:t>
            </a:r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Lessons/Challenges on </a:t>
            </a:r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 to reap the benefits of automatic adaptation through Digital Twin without having a physical twin that is ready to receive such adaptations</a:t>
            </a:r>
          </a:p>
          <a:p>
            <a:pPr lvl="1"/>
            <a:r>
              <a:rPr lang="en-US" dirty="0" smtClean="0"/>
              <a:t>In incubator case study, the software controller needs to be reconfigurable automatic.</a:t>
            </a:r>
          </a:p>
          <a:p>
            <a:pPr lvl="1"/>
            <a:r>
              <a:rPr lang="en-US" dirty="0" smtClean="0"/>
              <a:t>This poses challenges in safety which conflict with the vision of a DT being an open ended framework: how to ensure that the software is not inadvertently reconfigured to a bad configuration by an untested optimizer?</a:t>
            </a:r>
          </a:p>
          <a:p>
            <a:r>
              <a:rPr lang="en-US" dirty="0" smtClean="0"/>
              <a:t>Challenging to devise general purpose DT features that work “plug-and-play”.</a:t>
            </a:r>
          </a:p>
          <a:p>
            <a:pPr lvl="1"/>
            <a:r>
              <a:rPr lang="en-US" dirty="0" smtClean="0"/>
              <a:t>E.g., temperature uniformity monitoring requires offline experimentation with more sensors than those available in the system</a:t>
            </a:r>
          </a:p>
          <a:p>
            <a:r>
              <a:rPr lang="en-US" dirty="0" smtClean="0"/>
              <a:t>Useful visualization is heavily dependent 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7118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Lessons/Challenges </a:t>
            </a:r>
            <a:r>
              <a:rPr lang="en-US" dirty="0" smtClean="0"/>
              <a:t>on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techniques may require offline experimentation to calibrate the models used.</a:t>
            </a:r>
          </a:p>
          <a:p>
            <a:r>
              <a:rPr lang="en-US" dirty="0" smtClean="0"/>
              <a:t>How to </a:t>
            </a:r>
            <a:r>
              <a:rPr lang="en-US" dirty="0"/>
              <a:t>create a usable dashboard</a:t>
            </a:r>
            <a:r>
              <a:rPr lang="en-US" dirty="0" smtClean="0"/>
              <a:t> for all the previous techniques?</a:t>
            </a:r>
          </a:p>
        </p:txBody>
      </p:sp>
    </p:spTree>
    <p:extLst>
      <p:ext uri="{BB962C8B-B14F-4D97-AF65-F5344CB8AC3E}">
        <p14:creationId xmlns:p14="http://schemas.microsoft.com/office/powerpoint/2010/main" val="33033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</a:t>
            </a:r>
            <a:r>
              <a:rPr lang="en-US" dirty="0" smtClean="0"/>
              <a:t>useful ways to display data about </a:t>
            </a:r>
            <a:r>
              <a:rPr lang="en-US" dirty="0" smtClean="0"/>
              <a:t>the Physical </a:t>
            </a:r>
            <a:r>
              <a:rPr lang="en-US" dirty="0" smtClean="0"/>
              <a:t>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</a:t>
            </a:r>
            <a:r>
              <a:rPr lang="en-US" dirty="0" smtClean="0"/>
              <a:t>visualizations </a:t>
            </a:r>
            <a:r>
              <a:rPr lang="en-US" dirty="0" smtClean="0"/>
              <a:t>are featured in 5/7 DT </a:t>
            </a:r>
            <a:r>
              <a:rPr lang="en-US" dirty="0" smtClean="0"/>
              <a:t>papers </a:t>
            </a:r>
            <a:r>
              <a:rPr lang="en-US" dirty="0" smtClean="0"/>
              <a:t>read </a:t>
            </a:r>
            <a:r>
              <a:rPr lang="en-US" dirty="0" smtClean="0"/>
              <a:t>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1555</Words>
  <Application>Microsoft Office PowerPoint</Application>
  <PresentationFormat>Widescreen</PresentationFormat>
  <Paragraphs>258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The Road to a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Monitoring</vt:lpstr>
      <vt:lpstr>Other Interesting Monitoring Problems</vt:lpstr>
      <vt:lpstr>What-If Analysis</vt:lpstr>
      <vt:lpstr>Two-way Communication</vt:lpstr>
      <vt:lpstr>Example Self-Adaptation Loop</vt:lpstr>
      <vt:lpstr>Big Picture</vt:lpstr>
      <vt:lpstr>Lessons/Challenges on Reusability</vt:lpstr>
      <vt:lpstr>Lessons/Challenges on Reusability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377</cp:revision>
  <dcterms:created xsi:type="dcterms:W3CDTF">2020-12-10T08:26:49Z</dcterms:created>
  <dcterms:modified xsi:type="dcterms:W3CDTF">2020-12-13T18:17:23Z</dcterms:modified>
</cp:coreProperties>
</file>