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4" r:id="rId6"/>
    <p:sldId id="266" r:id="rId7"/>
    <p:sldId id="263" r:id="rId8"/>
    <p:sldId id="265" r:id="rId9"/>
    <p:sldId id="283" r:id="rId10"/>
    <p:sldId id="268" r:id="rId11"/>
    <p:sldId id="270" r:id="rId12"/>
    <p:sldId id="284" r:id="rId13"/>
    <p:sldId id="285" r:id="rId14"/>
    <p:sldId id="276" r:id="rId15"/>
    <p:sldId id="286" r:id="rId16"/>
    <p:sldId id="277" r:id="rId17"/>
    <p:sldId id="278" r:id="rId18"/>
    <p:sldId id="287" r:id="rId19"/>
    <p:sldId id="267" r:id="rId20"/>
    <p:sldId id="288" r:id="rId21"/>
    <p:sldId id="280" r:id="rId22"/>
    <p:sldId id="261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1980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De-Constructing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1928212" y="3019342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3817613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4844824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20464" y="3573628"/>
            <a:ext cx="184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0216445" y="2464076"/>
            <a:ext cx="25844" cy="14866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22" name="Rectangle 2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22511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451336" cy="199103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3" y="5244573"/>
            <a:ext cx="2471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36363" y="5730325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>
            <a:off x="8221404" y="6024436"/>
            <a:ext cx="678103" cy="181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Detection done via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5148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229278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7660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309719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87643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6252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096000" y="5458735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best orchestrate them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enhance reusability of the atoms to quickly engineer new digital twins?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Developed with Casper et. al.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489450" y="31444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330254" y="5444370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...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Self-reconfiguration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041067" y="337548"/>
            <a:ext cx="2562587" cy="2178354"/>
            <a:chOff x="8793337" y="726771"/>
            <a:chExt cx="2562587" cy="2178354"/>
          </a:xfrm>
        </p:grpSpPr>
        <p:sp>
          <p:nvSpPr>
            <p:cNvPr id="16" name="Rectangle 1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1580</Words>
  <Application>Microsoft Office PowerPoint</Application>
  <PresentationFormat>Widescreen</PresentationFormat>
  <Paragraphs>337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DTs</vt:lpstr>
      <vt:lpstr>Example Physical Twin: Plant</vt:lpstr>
      <vt:lpstr>Example Physical Twin:  Controller</vt:lpstr>
      <vt:lpstr>Constructing a Digital Twin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457</cp:revision>
  <dcterms:created xsi:type="dcterms:W3CDTF">2020-12-10T08:26:49Z</dcterms:created>
  <dcterms:modified xsi:type="dcterms:W3CDTF">2020-12-14T06:51:24Z</dcterms:modified>
</cp:coreProperties>
</file>