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>
            <a:off x="10233762" y="3328110"/>
            <a:ext cx="8527" cy="62265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289821" y="290714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10216445" y="2464076"/>
            <a:ext cx="17317" cy="4430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Detection done via </a:t>
            </a:r>
            <a:r>
              <a:rPr lang="en-US" dirty="0" err="1" smtClean="0"/>
              <a:t>Kalman</a:t>
            </a:r>
            <a:r>
              <a:rPr lang="en-US" dirty="0" smtClean="0"/>
              <a:t> Filter and Anomaly Detector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4068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7595" y="2025728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04119" y="2025728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58032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7737" y="4557198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70474" y="5031755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5148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229278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7660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309719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87643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6252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5458735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</a:t>
            </a:r>
            <a:r>
              <a:rPr lang="en-US" b="1" dirty="0" smtClean="0"/>
              <a:t>describe their orchestration to </a:t>
            </a:r>
            <a:r>
              <a:rPr lang="en-US" b="1" dirty="0" smtClean="0"/>
              <a:t>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</a:t>
            </a:r>
            <a:r>
              <a:rPr lang="en-US" b="1" dirty="0" smtClean="0"/>
              <a:t>to </a:t>
            </a:r>
            <a:r>
              <a:rPr lang="en-US" b="1" dirty="0" smtClean="0"/>
              <a:t>quickly engineer new digital twins?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361" y="5978079"/>
            <a:ext cx="351447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pictures of 3d </a:t>
            </a:r>
            <a:r>
              <a:rPr lang="en-US" dirty="0" err="1" smtClean="0"/>
              <a:t>robotti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TODO: Add citations to papers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Add descriptions</a:t>
            </a:r>
          </a:p>
          <a:p>
            <a:r>
              <a:rPr lang="en-US" dirty="0" smtClean="0"/>
              <a:t>Tracking Simulator</a:t>
            </a:r>
            <a:endParaRPr lang="en-US" dirty="0"/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smtClean="0"/>
              <a:t>in cluster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</a:t>
            </a:r>
            <a:r>
              <a:rPr lang="en-US" dirty="0" smtClean="0"/>
              <a:t>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 smtClean="0"/>
              <a:t>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1694</Words>
  <Application>Microsoft Office PowerPoint</Application>
  <PresentationFormat>Widescreen</PresentationFormat>
  <Paragraphs>362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503</cp:revision>
  <dcterms:created xsi:type="dcterms:W3CDTF">2020-12-10T08:26:49Z</dcterms:created>
  <dcterms:modified xsi:type="dcterms:W3CDTF">2020-12-15T16:38:06Z</dcterms:modified>
</cp:coreProperties>
</file>