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ae16fd86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ae16fd86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ae16fd86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ae16fd86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ae16fd86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ae16fd86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ae16fd86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ae16fd86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7329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Detecção de Máscara Facial em Vídeos Públicos com Programação Paralela</a:t>
            </a:r>
            <a:endParaRPr sz="40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955375" y="3644850"/>
            <a:ext cx="2072400" cy="13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/>
              <a:t>Integrantes: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Daniel Jreige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Kaleu Back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Introdução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Objetivo:</a:t>
            </a:r>
            <a:r>
              <a:rPr lang="en-GB" sz="1700">
                <a:solidFill>
                  <a:schemeClr val="dk1"/>
                </a:solidFill>
              </a:rPr>
              <a:t> detectar automaticamente pessoas sem máscara em vídeos extensos de multidões.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Pedido do projeto: </a:t>
            </a:r>
            <a:r>
              <a:rPr lang="en-GB" sz="1700">
                <a:solidFill>
                  <a:schemeClr val="dk1"/>
                </a:solidFill>
              </a:rPr>
              <a:t>criar uma solução eficiente, com programação paralela, capaz de analisar vídeos grandes.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Aplicação:</a:t>
            </a:r>
            <a:r>
              <a:rPr lang="en-GB" sz="1700">
                <a:solidFill>
                  <a:schemeClr val="dk1"/>
                </a:solidFill>
              </a:rPr>
              <a:t> monitoramento em saúde pública, eventos e transporte, auxiliando políticas pós-pandemia.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Ferramentas Utilizadas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Python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OpenCV</a:t>
            </a:r>
            <a:r>
              <a:rPr lang="en-GB">
                <a:solidFill>
                  <a:schemeClr val="dk1"/>
                </a:solidFill>
              </a:rPr>
              <a:t> (processamento de vídeo)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PyTorch + YOLOv5</a:t>
            </a:r>
            <a:r>
              <a:rPr lang="en-GB">
                <a:solidFill>
                  <a:schemeClr val="dk1"/>
                </a:solidFill>
              </a:rPr>
              <a:t> (IA e detecção/classificação de máscara facial)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face_recognition</a:t>
            </a:r>
            <a:r>
              <a:rPr lang="en-GB">
                <a:solidFill>
                  <a:schemeClr val="dk1"/>
                </a:solidFill>
              </a:rPr>
              <a:t> (detecção e deduplicação de rostos)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Concurrent.futures </a:t>
            </a:r>
            <a:r>
              <a:rPr lang="en-GB">
                <a:solidFill>
                  <a:schemeClr val="dk1"/>
                </a:solidFill>
              </a:rPr>
              <a:t>(paralelismo)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ThreadPoolExecutor e ProcessPoolExecutor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GB">
                <a:solidFill>
                  <a:schemeClr val="dk1"/>
                </a:solidFill>
              </a:rPr>
              <a:t>yt-dlp</a:t>
            </a:r>
            <a:r>
              <a:rPr lang="en-GB">
                <a:solidFill>
                  <a:schemeClr val="dk1"/>
                </a:solidFill>
              </a:rPr>
              <a:t> (download de vídeos em alta resolução do YouTube)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217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Resultados</a:t>
            </a:r>
            <a:endParaRPr/>
          </a:p>
        </p:txBody>
      </p:sp>
      <p:pic>
        <p:nvPicPr>
          <p:cNvPr id="104" name="Google Shape;104;p16" title="Screenshot 2025-06-25 at 16.08.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" y="972700"/>
            <a:ext cx="4381499" cy="19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 title="Screenshot 2025-06-25 at 16.09.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945" y="972700"/>
            <a:ext cx="4167657" cy="195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371475" y="3876675"/>
            <a:ext cx="82677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Resumo:</a:t>
            </a:r>
            <a:br>
              <a:rPr b="1"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 melhor custo-benefício foi com </a:t>
            </a:r>
            <a:r>
              <a:rPr b="1"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 threads/processos</a:t>
            </a: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em ambos os testes. Acima disso, o ganho de velocidade é pequeno devido às limitações do hardware.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71475" y="2925250"/>
            <a:ext cx="3562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Roboto"/>
                <a:ea typeface="Roboto"/>
                <a:cs typeface="Roboto"/>
                <a:sym typeface="Roboto"/>
              </a:rPr>
              <a:t>Detecções de pessoas: 1878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Roboto"/>
                <a:ea typeface="Roboto"/>
                <a:cs typeface="Roboto"/>
                <a:sym typeface="Roboto"/>
              </a:rPr>
              <a:t>com máscara: 234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Roboto"/>
                <a:ea typeface="Roboto"/>
                <a:cs typeface="Roboto"/>
                <a:sym typeface="Roboto"/>
              </a:rPr>
              <a:t>sem máscara: 1644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5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/>
              <a:t>Dificuldades e Aprendizados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210825"/>
            <a:ext cx="8520600" cy="14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6800">
                <a:solidFill>
                  <a:schemeClr val="dk1"/>
                </a:solidFill>
              </a:rPr>
              <a:t>Dificuldades:</a:t>
            </a:r>
            <a:endParaRPr b="1" sz="68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6800">
                <a:solidFill>
                  <a:schemeClr val="dk1"/>
                </a:solidFill>
              </a:rPr>
              <a:t>Ajustar o paralelismo ao Macbook air M1(4 nucleos </a:t>
            </a:r>
            <a:r>
              <a:rPr lang="en-GB" sz="6800">
                <a:solidFill>
                  <a:schemeClr val="dk1"/>
                </a:solidFill>
              </a:rPr>
              <a:t>reais</a:t>
            </a:r>
            <a:r>
              <a:rPr lang="en-GB" sz="6800">
                <a:solidFill>
                  <a:schemeClr val="dk1"/>
                </a:solidFill>
              </a:rPr>
              <a:t>).</a:t>
            </a:r>
            <a:endParaRPr sz="68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6800">
                <a:solidFill>
                  <a:schemeClr val="dk1"/>
                </a:solidFill>
              </a:rPr>
              <a:t>Importar um modelo treinado para fazer as </a:t>
            </a:r>
            <a:r>
              <a:rPr lang="en-GB" sz="6800">
                <a:solidFill>
                  <a:schemeClr val="dk1"/>
                </a:solidFill>
              </a:rPr>
              <a:t>detecções</a:t>
            </a:r>
            <a:endParaRPr sz="68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GB" sz="6800">
                <a:solidFill>
                  <a:schemeClr val="dk1"/>
                </a:solidFill>
              </a:rPr>
              <a:t>Lidar com grande volume de dados(problemas com Github e com o hardware)</a:t>
            </a:r>
            <a:endParaRPr b="1" sz="5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6800">
                <a:solidFill>
                  <a:schemeClr val="dk1"/>
                </a:solidFill>
              </a:rPr>
              <a:t>Aprendizados:</a:t>
            </a:r>
            <a:endParaRPr b="1" sz="68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6800">
                <a:solidFill>
                  <a:schemeClr val="dk1"/>
                </a:solidFill>
              </a:rPr>
              <a:t>Paralelismo traz ganhos reais, mas tem limite prático..</a:t>
            </a:r>
            <a:endParaRPr sz="68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6800">
                <a:solidFill>
                  <a:schemeClr val="dk1"/>
                </a:solidFill>
              </a:rPr>
              <a:t>Importância de medir e comparar desempenho.</a:t>
            </a:r>
            <a:endParaRPr sz="68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6800">
                <a:solidFill>
                  <a:schemeClr val="dk1"/>
                </a:solidFill>
              </a:rPr>
              <a:t>Descoberta e utilização do </a:t>
            </a:r>
            <a:r>
              <a:rPr b="1" lang="en-GB" sz="6800">
                <a:solidFill>
                  <a:schemeClr val="dk1"/>
                </a:solidFill>
              </a:rPr>
              <a:t>yt-dlp</a:t>
            </a:r>
            <a:r>
              <a:rPr lang="en-GB" sz="6800">
                <a:solidFill>
                  <a:schemeClr val="dk1"/>
                </a:solidFill>
              </a:rPr>
              <a:t> para baixar vídeos do YouTube em alta resolução </a:t>
            </a:r>
            <a:br>
              <a:rPr lang="en-GB" sz="6800">
                <a:solidFill>
                  <a:schemeClr val="dk1"/>
                </a:solidFill>
              </a:rPr>
            </a:br>
            <a:endParaRPr sz="6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