
<file path=[Content_Types].xml><?xml version="1.0" encoding="utf-8"?>
<Types xmlns="http://schemas.openxmlformats.org/package/2006/content-types">
  <Default Extension="wav" ContentType="audio/x-wav"/>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5" r:id="rId4"/>
    <p:sldMasterId id="2147483688" r:id="rId5"/>
    <p:sldMasterId id="2147483701" r:id="rId6"/>
  </p:sldMasterIdLst>
  <p:notesMasterIdLst>
    <p:notesMasterId r:id="rId9"/>
  </p:notesMasterIdLst>
  <p:sldIdLst>
    <p:sldId id="256" r:id="rId7"/>
    <p:sldId id="288" r:id="rId8"/>
    <p:sldId id="257" r:id="rId10"/>
    <p:sldId id="305" r:id="rId11"/>
    <p:sldId id="271" r:id="rId12"/>
    <p:sldId id="258" r:id="rId13"/>
    <p:sldId id="260" r:id="rId14"/>
    <p:sldId id="261" r:id="rId15"/>
    <p:sldId id="262" r:id="rId16"/>
    <p:sldId id="263" r:id="rId17"/>
    <p:sldId id="264" r:id="rId18"/>
    <p:sldId id="269" r:id="rId19"/>
    <p:sldId id="265" r:id="rId20"/>
    <p:sldId id="266" r:id="rId21"/>
    <p:sldId id="289" r:id="rId22"/>
    <p:sldId id="267" r:id="rId23"/>
    <p:sldId id="268" r:id="rId24"/>
  </p:sldIdLst>
  <p:sldSz cx="12192000" cy="68580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IT" initial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3"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IN" sz="4400" b="0" strike="noStrike" spc="-1">
                <a:solidFill>
                  <a:srgbClr val="000000"/>
                </a:solidFill>
                <a:latin typeface="Arial" panose="020B0604020202020204"/>
              </a:rPr>
              <a:t>Click to move the slide</a:t>
            </a:r>
            <a:endParaRPr lang="en-IN" sz="4400" b="0" strike="noStrike" spc="-1">
              <a:solidFill>
                <a:srgbClr val="000000"/>
              </a:solidFill>
              <a:latin typeface="Arial" panose="020B0604020202020204"/>
            </a:endParaRPr>
          </a:p>
        </p:txBody>
      </p:sp>
      <p:sp>
        <p:nvSpPr>
          <p:cNvPr id="214"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panose="020B0604020202020204"/>
              </a:rPr>
              <a:t>Click to edit the notes format</a:t>
            </a:r>
            <a:endParaRPr lang="en-IN" sz="2000" b="0" strike="noStrike" spc="-1">
              <a:latin typeface="Arial" panose="020B0604020202020204"/>
            </a:endParaRPr>
          </a:p>
        </p:txBody>
      </p:sp>
      <p:sp>
        <p:nvSpPr>
          <p:cNvPr id="215"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panose="02020603050405020304"/>
              </a:rPr>
              <a:t>&lt;header&gt;</a:t>
            </a:r>
            <a:endParaRPr lang="en-IN" sz="1400" b="0" strike="noStrike" spc="-1">
              <a:latin typeface="Times New Roman" panose="02020603050405020304"/>
            </a:endParaRPr>
          </a:p>
        </p:txBody>
      </p:sp>
      <p:sp>
        <p:nvSpPr>
          <p:cNvPr id="216"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panose="02020603050405020304"/>
              </a:rPr>
              <a:t>&lt;date/time&gt;</a:t>
            </a:r>
            <a:endParaRPr lang="en-IN" sz="1400" b="0" strike="noStrike" spc="-1">
              <a:latin typeface="Times New Roman" panose="02020603050405020304"/>
            </a:endParaRPr>
          </a:p>
        </p:txBody>
      </p:sp>
      <p:sp>
        <p:nvSpPr>
          <p:cNvPr id="217"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panose="02020603050405020304"/>
              </a:rPr>
              <a:t>&lt;footer&gt;</a:t>
            </a:r>
            <a:endParaRPr lang="en-IN" sz="1400" b="0" strike="noStrike" spc="-1">
              <a:latin typeface="Times New Roman" panose="02020603050405020304"/>
            </a:endParaRPr>
          </a:p>
        </p:txBody>
      </p:sp>
      <p:sp>
        <p:nvSpPr>
          <p:cNvPr id="218"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904E28B0-1D55-445D-A990-1969B99D4946}" type="slidenum">
              <a:rPr lang="en-IN" sz="1400" b="0" strike="noStrike" spc="-1">
                <a:latin typeface="Times New Roman" panose="02020603050405020304"/>
              </a:rPr>
            </a:fld>
            <a:endParaRPr lang="en-IN"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PlaceHolder 1"/>
          <p:cNvSpPr>
            <a:spLocks noGrp="1" noRot="1" noChangeAspect="1"/>
          </p:cNvSpPr>
          <p:nvPr>
            <p:ph type="sldImg"/>
          </p:nvPr>
        </p:nvSpPr>
        <p:spPr>
          <a:xfrm>
            <a:off x="685800" y="1143000"/>
            <a:ext cx="5486040" cy="3085920"/>
          </a:xfrm>
          <a:prstGeom prst="rect">
            <a:avLst/>
          </a:prstGeom>
        </p:spPr>
      </p:sp>
      <p:sp>
        <p:nvSpPr>
          <p:cNvPr id="309" name="PlaceHolder 2"/>
          <p:cNvSpPr>
            <a:spLocks noGrp="1"/>
          </p:cNvSpPr>
          <p:nvPr>
            <p:ph type="body"/>
          </p:nvPr>
        </p:nvSpPr>
        <p:spPr>
          <a:xfrm>
            <a:off x="685800" y="4400640"/>
            <a:ext cx="5486040" cy="3600000"/>
          </a:xfrm>
          <a:prstGeom prst="rect">
            <a:avLst/>
          </a:prstGeom>
        </p:spPr>
        <p:txBody>
          <a:bodyPr anchor="ctr">
            <a:noAutofit/>
          </a:bodyPr>
          <a:lstStyle/>
          <a:p>
            <a:endParaRPr lang="en-IN" sz="2000" b="0" strike="noStrike" spc="-1">
              <a:latin typeface="Arial" panose="020B0604020202020204"/>
            </a:endParaRPr>
          </a:p>
        </p:txBody>
      </p:sp>
      <p:sp>
        <p:nvSpPr>
          <p:cNvPr id="310" name="TextShape 3"/>
          <p:cNvSpPr txBox="1"/>
          <p:nvPr/>
        </p:nvSpPr>
        <p:spPr>
          <a:xfrm>
            <a:off x="3884760" y="8685360"/>
            <a:ext cx="2971440" cy="458280"/>
          </a:xfrm>
          <a:prstGeom prst="rect">
            <a:avLst/>
          </a:prstGeom>
          <a:noFill/>
          <a:ln w="0">
            <a:noFill/>
          </a:ln>
        </p:spPr>
        <p:txBody>
          <a:bodyPr anchor="b">
            <a:noAutofit/>
          </a:bodyPr>
          <a:lstStyle/>
          <a:p>
            <a:endParaRPr lang="en-IN" sz="2400" b="0" strike="noStrike" spc="-1">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3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3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3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3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3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3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3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3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4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4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4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4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5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5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5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5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4680"/>
            <a:ext cx="10972440" cy="529776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6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6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6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6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6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6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6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7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7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7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7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7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7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7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8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8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8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8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8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8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9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9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9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9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609480" y="274680"/>
            <a:ext cx="10972440" cy="529776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0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0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0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0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1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1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1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1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1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1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2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2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2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2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2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2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2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2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3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3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4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4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3" name="PlaceHolder 1"/>
          <p:cNvSpPr>
            <a:spLocks noGrp="1"/>
          </p:cNvSpPr>
          <p:nvPr>
            <p:ph type="subTitle"/>
          </p:nvPr>
        </p:nvSpPr>
        <p:spPr>
          <a:xfrm>
            <a:off x="609480" y="274680"/>
            <a:ext cx="10972440" cy="529776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4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4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4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5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5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5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5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5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5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5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6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6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6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6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6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6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6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6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6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7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7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8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8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8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5" name="PlaceHolder 1"/>
          <p:cNvSpPr>
            <a:spLocks noGrp="1"/>
          </p:cNvSpPr>
          <p:nvPr>
            <p:ph type="subTitle"/>
          </p:nvPr>
        </p:nvSpPr>
        <p:spPr>
          <a:xfrm>
            <a:off x="609480" y="274680"/>
            <a:ext cx="10972440" cy="529776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8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8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8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9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9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9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9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9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9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9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20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4680"/>
            <a:ext cx="10972440" cy="529776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20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20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20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20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20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20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20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21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21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21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2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2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2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2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2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1.jpeg"/><Relationship Id="rId13" Type="http://schemas.openxmlformats.org/officeDocument/2006/relationships/slideLayout" Target="../slideLayouts/slideLayout25.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4" Type="http://schemas.openxmlformats.org/officeDocument/2006/relationships/theme" Target="../theme/theme3.xml"/><Relationship Id="rId13" Type="http://schemas.openxmlformats.org/officeDocument/2006/relationships/image" Target="../media/image1.jpeg"/><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6.xml"/><Relationship Id="rId8" Type="http://schemas.openxmlformats.org/officeDocument/2006/relationships/slideLayout" Target="../slideLayouts/slideLayout45.xml"/><Relationship Id="rId7" Type="http://schemas.openxmlformats.org/officeDocument/2006/relationships/slideLayout" Target="../slideLayouts/slideLayout44.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 Id="rId3" Type="http://schemas.openxmlformats.org/officeDocument/2006/relationships/slideLayout" Target="../slideLayouts/slideLayout40.xml"/><Relationship Id="rId2" Type="http://schemas.openxmlformats.org/officeDocument/2006/relationships/slideLayout" Target="../slideLayouts/slideLayout39.xml"/><Relationship Id="rId14" Type="http://schemas.openxmlformats.org/officeDocument/2006/relationships/theme" Target="../theme/theme4.xml"/><Relationship Id="rId13" Type="http://schemas.openxmlformats.org/officeDocument/2006/relationships/image" Target="../media/image1.jpeg"/><Relationship Id="rId12" Type="http://schemas.openxmlformats.org/officeDocument/2006/relationships/slideLayout" Target="../slideLayouts/slideLayout49.xml"/><Relationship Id="rId11" Type="http://schemas.openxmlformats.org/officeDocument/2006/relationships/slideLayout" Target="../slideLayouts/slideLayout48.xml"/><Relationship Id="rId10" Type="http://schemas.openxmlformats.org/officeDocument/2006/relationships/slideLayout" Target="../slideLayouts/slideLayout47.xml"/><Relationship Id="rId1"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8.xml"/><Relationship Id="rId8" Type="http://schemas.openxmlformats.org/officeDocument/2006/relationships/slideLayout" Target="../slideLayouts/slideLayout57.xml"/><Relationship Id="rId7" Type="http://schemas.openxmlformats.org/officeDocument/2006/relationships/slideLayout" Target="../slideLayouts/slideLayout56.xml"/><Relationship Id="rId6" Type="http://schemas.openxmlformats.org/officeDocument/2006/relationships/slideLayout" Target="../slideLayouts/slideLayout55.xml"/><Relationship Id="rId5" Type="http://schemas.openxmlformats.org/officeDocument/2006/relationships/slideLayout" Target="../slideLayouts/slideLayout54.xml"/><Relationship Id="rId4" Type="http://schemas.openxmlformats.org/officeDocument/2006/relationships/slideLayout" Target="../slideLayouts/slideLayout53.xml"/><Relationship Id="rId3" Type="http://schemas.openxmlformats.org/officeDocument/2006/relationships/slideLayout" Target="../slideLayouts/slideLayout52.xml"/><Relationship Id="rId2" Type="http://schemas.openxmlformats.org/officeDocument/2006/relationships/slideLayout" Target="../slideLayouts/slideLayout51.xml"/><Relationship Id="rId14" Type="http://schemas.openxmlformats.org/officeDocument/2006/relationships/theme" Target="../theme/theme5.xml"/><Relationship Id="rId13" Type="http://schemas.openxmlformats.org/officeDocument/2006/relationships/image" Target="../media/image1.jpeg"/><Relationship Id="rId12" Type="http://schemas.openxmlformats.org/officeDocument/2006/relationships/slideLayout" Target="../slideLayouts/slideLayout61.xml"/><Relationship Id="rId11" Type="http://schemas.openxmlformats.org/officeDocument/2006/relationships/slideLayout" Target="../slideLayouts/slideLayout60.xml"/><Relationship Id="rId10" Type="http://schemas.openxmlformats.org/officeDocument/2006/relationships/slideLayout" Target="../slideLayouts/slideLayout59.xml"/><Relationship Id="rId1"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 name="图片 12"/>
          <p:cNvPicPr/>
          <p:nvPr/>
        </p:nvPicPr>
        <p:blipFill>
          <a:blip r:embed="rId13"/>
          <a:stretch>
            <a:fillRect/>
          </a:stretch>
        </p:blipFill>
        <p:spPr>
          <a:xfrm>
            <a:off x="-3240" y="0"/>
            <a:ext cx="12194640" cy="2766600"/>
          </a:xfrm>
          <a:prstGeom prst="rect">
            <a:avLst/>
          </a:prstGeom>
          <a:ln w="0">
            <a:noFill/>
          </a:ln>
        </p:spPr>
      </p:pic>
      <p:sp>
        <p:nvSpPr>
          <p:cNvPr id="2" name="PlaceHolder 1"/>
          <p:cNvSpPr>
            <a:spLocks noGrp="1"/>
          </p:cNvSpPr>
          <p:nvPr>
            <p:ph type="title"/>
          </p:nvPr>
        </p:nvSpPr>
        <p:spPr>
          <a:xfrm>
            <a:off x="609480" y="274680"/>
            <a:ext cx="10972440" cy="1142640"/>
          </a:xfrm>
          <a:prstGeom prst="rect">
            <a:avLst/>
          </a:prstGeom>
        </p:spPr>
        <p:txBody>
          <a:bodyPr lIns="90000" tIns="45000" rIns="90000" bIns="45000" anchor="ctr">
            <a:noAutofit/>
          </a:bodyPr>
          <a:lstStyle/>
          <a:p>
            <a:pPr algn="ctr">
              <a:lnSpc>
                <a:spcPct val="100000"/>
              </a:lnSpc>
              <a:tabLst>
                <a:tab pos="0" algn="l"/>
              </a:tabLst>
            </a:pPr>
            <a:r>
              <a:rPr lang="en-US" sz="4400" b="0" strike="noStrike" spc="-1">
                <a:solidFill>
                  <a:srgbClr val="000000"/>
                </a:solidFill>
                <a:latin typeface="Arial" panose="020B0604020202020204"/>
                <a:ea typeface="Arial" panose="020B0604020202020204"/>
              </a:rPr>
              <a:t>Click to edit Master title style</a:t>
            </a:r>
            <a:endParaRPr lang="en-IN" sz="4400" b="0" strike="noStrike" spc="-1">
              <a:solidFill>
                <a:srgbClr val="000000"/>
              </a:solidFill>
              <a:latin typeface="Arial" panose="020B0604020202020204"/>
            </a:endParaRPr>
          </a:p>
        </p:txBody>
      </p:sp>
      <p:sp>
        <p:nvSpPr>
          <p:cNvPr id="3" name="PlaceHolder 2"/>
          <p:cNvSpPr>
            <a:spLocks noGrp="1"/>
          </p:cNvSpPr>
          <p:nvPr>
            <p:ph type="dt"/>
          </p:nvPr>
        </p:nvSpPr>
        <p:spPr>
          <a:xfrm>
            <a:off x="609480" y="6245280"/>
            <a:ext cx="2844360" cy="475920"/>
          </a:xfrm>
          <a:prstGeom prst="rect">
            <a:avLst/>
          </a:prstGeom>
        </p:spPr>
        <p:txBody>
          <a:bodyPr lIns="90000" tIns="45000" rIns="90000" bIns="45000">
            <a:noAutofit/>
          </a:bodyPr>
          <a:lstStyle/>
          <a:p>
            <a:endParaRPr lang="en-IN" sz="2400" b="0" strike="noStrike" spc="-1">
              <a:latin typeface="Times New Roman" panose="02020603050405020304"/>
            </a:endParaRPr>
          </a:p>
        </p:txBody>
      </p:sp>
      <p:sp>
        <p:nvSpPr>
          <p:cNvPr id="4" name="PlaceHolder 3"/>
          <p:cNvSpPr>
            <a:spLocks noGrp="1"/>
          </p:cNvSpPr>
          <p:nvPr>
            <p:ph type="ftr"/>
          </p:nvPr>
        </p:nvSpPr>
        <p:spPr>
          <a:xfrm>
            <a:off x="4165560" y="6245280"/>
            <a:ext cx="3860280" cy="475920"/>
          </a:xfrm>
          <a:prstGeom prst="rect">
            <a:avLst/>
          </a:prstGeom>
        </p:spPr>
        <p:txBody>
          <a:bodyPr lIns="90000" tIns="45000" rIns="90000" bIns="45000">
            <a:noAutofit/>
          </a:bodyPr>
          <a:lstStyle/>
          <a:p>
            <a:endParaRPr lang="en-IN" sz="2400" b="0" strike="noStrike" spc="-1">
              <a:latin typeface="Times New Roman" panose="02020603050405020304"/>
            </a:endParaRPr>
          </a:p>
        </p:txBody>
      </p:sp>
      <p:sp>
        <p:nvSpPr>
          <p:cNvPr id="5" name="PlaceHolder 4"/>
          <p:cNvSpPr>
            <a:spLocks noGrp="1"/>
          </p:cNvSpPr>
          <p:nvPr>
            <p:ph type="sldNum"/>
          </p:nvPr>
        </p:nvSpPr>
        <p:spPr>
          <a:xfrm>
            <a:off x="8737560" y="6245280"/>
            <a:ext cx="2844360" cy="475920"/>
          </a:xfrm>
          <a:prstGeom prst="rect">
            <a:avLst/>
          </a:prstGeom>
        </p:spPr>
        <p:txBody>
          <a:bodyPr lIns="90000" tIns="45000" rIns="90000" bIns="45000">
            <a:noAutofit/>
          </a:bodyPr>
          <a:lstStyle/>
          <a:p>
            <a:endParaRPr lang="en-IN" sz="2400" b="0" strike="noStrike" spc="-1">
              <a:latin typeface="Times New Roman" panose="02020603050405020304"/>
            </a:endParaRPr>
          </a:p>
        </p:txBody>
      </p:sp>
      <p:sp>
        <p:nvSpPr>
          <p:cNvPr id="6" name="CustomShape 5"/>
          <p:cNvSpPr/>
          <p:nvPr/>
        </p:nvSpPr>
        <p:spPr>
          <a:xfrm>
            <a:off x="2550960" y="2183040"/>
            <a:ext cx="7089480" cy="1517400"/>
          </a:xfrm>
          <a:prstGeom prst="parallelogram">
            <a:avLst>
              <a:gd name="adj" fmla="val 30552"/>
            </a:avLst>
          </a:prstGeom>
          <a:solidFill>
            <a:schemeClr val="accent1"/>
          </a:solidFill>
          <a:ln w="0">
            <a:noFill/>
          </a:ln>
        </p:spPr>
        <p:style>
          <a:lnRef idx="0">
            <a:srgbClr val="FFFFFF"/>
          </a:lnRef>
          <a:fillRef idx="0">
            <a:srgbClr val="FFFFFF"/>
          </a:fillRef>
          <a:effectRef idx="0">
            <a:srgbClr val="FFFFFF"/>
          </a:effectRef>
          <a:fontRef idx="minor"/>
        </p:style>
      </p:sp>
      <p:sp>
        <p:nvSpPr>
          <p:cNvPr id="7" name="CustomShape 6"/>
          <p:cNvSpPr/>
          <p:nvPr/>
        </p:nvSpPr>
        <p:spPr>
          <a:xfrm>
            <a:off x="3655440" y="3822840"/>
            <a:ext cx="8536320" cy="425160"/>
          </a:xfrm>
          <a:prstGeom prst="parallelogram">
            <a:avLst>
              <a:gd name="adj" fmla="val 0"/>
            </a:avLst>
          </a:prstGeom>
          <a:solidFill>
            <a:schemeClr val="accent4"/>
          </a:solidFill>
          <a:ln w="0">
            <a:noFill/>
          </a:ln>
        </p:spPr>
        <p:style>
          <a:lnRef idx="0">
            <a:srgbClr val="FFFFFF"/>
          </a:lnRef>
          <a:fillRef idx="0">
            <a:srgbClr val="FFFFFF"/>
          </a:fillRef>
          <a:effectRef idx="0">
            <a:srgbClr val="FFFFFF"/>
          </a:effectRef>
          <a:fontRef idx="minor"/>
        </p:style>
      </p:sp>
      <p:sp>
        <p:nvSpPr>
          <p:cNvPr id="8" name="PlaceHolder 7"/>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panose="020B0604020202020204"/>
              </a:rPr>
              <a:t>Click to edit the outline text format</a:t>
            </a:r>
            <a:endParaRPr lang="en-IN" sz="32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2400" b="0" strike="noStrike" spc="-1">
                <a:solidFill>
                  <a:srgbClr val="000000"/>
                </a:solidFill>
                <a:latin typeface="Arial" panose="020B0604020202020204"/>
              </a:rPr>
              <a:t>Second Outline Level</a:t>
            </a:r>
            <a:endParaRPr lang="en-IN" sz="2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Third Outline Level</a:t>
            </a:r>
            <a:endParaRPr lang="en-IN" sz="20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2000" b="0" strike="noStrike" spc="-1">
                <a:solidFill>
                  <a:srgbClr val="000000"/>
                </a:solidFill>
                <a:latin typeface="Arial" panose="020B0604020202020204"/>
              </a:rPr>
              <a:t>Fourth Outline Level</a:t>
            </a:r>
            <a:endParaRPr lang="en-IN" sz="20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Fifth Outline Level</a:t>
            </a:r>
            <a:endParaRPr lang="en-IN"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Sixth Outline Level</a:t>
            </a:r>
            <a:endParaRPr lang="en-IN"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Seventh Outline Level</a:t>
            </a:r>
            <a:endParaRPr lang="en-IN"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4" name="图片 12"/>
          <p:cNvPicPr/>
          <p:nvPr/>
        </p:nvPicPr>
        <p:blipFill>
          <a:blip r:embed="rId14"/>
          <a:stretch>
            <a:fillRect/>
          </a:stretch>
        </p:blipFill>
        <p:spPr>
          <a:xfrm>
            <a:off x="-3240" y="0"/>
            <a:ext cx="12194640" cy="2766600"/>
          </a:xfrm>
          <a:prstGeom prst="rect">
            <a:avLst/>
          </a:prstGeom>
          <a:ln w="0">
            <a:noFill/>
          </a:ln>
        </p:spPr>
      </p:pic>
      <p:sp>
        <p:nvSpPr>
          <p:cNvPr id="45" name="PlaceHolder 1"/>
          <p:cNvSpPr>
            <a:spLocks noGrp="1"/>
          </p:cNvSpPr>
          <p:nvPr>
            <p:ph type="title"/>
          </p:nvPr>
        </p:nvSpPr>
        <p:spPr>
          <a:xfrm>
            <a:off x="1523880" y="1122480"/>
            <a:ext cx="9143640" cy="2387160"/>
          </a:xfrm>
          <a:prstGeom prst="rect">
            <a:avLst/>
          </a:prstGeom>
        </p:spPr>
        <p:txBody>
          <a:bodyPr lIns="90000" tIns="45000" rIns="90000" bIns="45000" anchor="b">
            <a:noAutofit/>
          </a:bodyPr>
          <a:lstStyle/>
          <a:p>
            <a:pPr algn="ctr">
              <a:lnSpc>
                <a:spcPct val="100000"/>
              </a:lnSpc>
              <a:tabLst>
                <a:tab pos="0" algn="l"/>
              </a:tabLst>
            </a:pPr>
            <a:r>
              <a:rPr lang="en-US" sz="4500" b="0" strike="noStrike" spc="-1">
                <a:solidFill>
                  <a:srgbClr val="000000"/>
                </a:solidFill>
                <a:latin typeface="Arial" panose="020B0604020202020204"/>
                <a:ea typeface="Arial" panose="020B0604020202020204"/>
              </a:rPr>
              <a:t>Click to edit Master title style</a:t>
            </a:r>
            <a:endParaRPr lang="en-IN" sz="4500" b="0" strike="noStrike" spc="-1">
              <a:solidFill>
                <a:srgbClr val="000000"/>
              </a:solidFill>
              <a:latin typeface="Arial" panose="020B0604020202020204"/>
            </a:endParaRPr>
          </a:p>
        </p:txBody>
      </p:sp>
      <p:sp>
        <p:nvSpPr>
          <p:cNvPr id="46" name="PlaceHolder 2"/>
          <p:cNvSpPr>
            <a:spLocks noGrp="1"/>
          </p:cNvSpPr>
          <p:nvPr>
            <p:ph type="dt"/>
          </p:nvPr>
        </p:nvSpPr>
        <p:spPr>
          <a:xfrm>
            <a:off x="609480" y="6245280"/>
            <a:ext cx="2844360" cy="475920"/>
          </a:xfrm>
          <a:prstGeom prst="rect">
            <a:avLst/>
          </a:prstGeom>
        </p:spPr>
        <p:txBody>
          <a:bodyPr lIns="90000" tIns="45000" rIns="90000" bIns="45000">
            <a:noAutofit/>
          </a:bodyPr>
          <a:lstStyle/>
          <a:p>
            <a:endParaRPr lang="en-IN" sz="2400" b="0" strike="noStrike" spc="-1">
              <a:latin typeface="Times New Roman" panose="02020603050405020304"/>
            </a:endParaRPr>
          </a:p>
        </p:txBody>
      </p:sp>
      <p:sp>
        <p:nvSpPr>
          <p:cNvPr id="47" name="PlaceHolder 3"/>
          <p:cNvSpPr>
            <a:spLocks noGrp="1"/>
          </p:cNvSpPr>
          <p:nvPr>
            <p:ph type="ftr"/>
          </p:nvPr>
        </p:nvSpPr>
        <p:spPr>
          <a:xfrm>
            <a:off x="4165560" y="6245280"/>
            <a:ext cx="3860280" cy="475920"/>
          </a:xfrm>
          <a:prstGeom prst="rect">
            <a:avLst/>
          </a:prstGeom>
        </p:spPr>
        <p:txBody>
          <a:bodyPr lIns="90000" tIns="45000" rIns="90000" bIns="45000">
            <a:noAutofit/>
          </a:bodyPr>
          <a:lstStyle/>
          <a:p>
            <a:endParaRPr lang="en-IN" sz="2400" b="0" strike="noStrike" spc="-1">
              <a:latin typeface="Times New Roman" panose="02020603050405020304"/>
            </a:endParaRPr>
          </a:p>
        </p:txBody>
      </p:sp>
      <p:sp>
        <p:nvSpPr>
          <p:cNvPr id="48" name="PlaceHolder 4"/>
          <p:cNvSpPr>
            <a:spLocks noGrp="1"/>
          </p:cNvSpPr>
          <p:nvPr>
            <p:ph type="sldNum"/>
          </p:nvPr>
        </p:nvSpPr>
        <p:spPr>
          <a:xfrm>
            <a:off x="8737560" y="6245280"/>
            <a:ext cx="2844360" cy="475920"/>
          </a:xfrm>
          <a:prstGeom prst="rect">
            <a:avLst/>
          </a:prstGeom>
        </p:spPr>
        <p:txBody>
          <a:bodyPr lIns="90000" tIns="45000" rIns="90000" bIns="45000">
            <a:noAutofit/>
          </a:bodyPr>
          <a:lstStyle/>
          <a:p>
            <a:endParaRPr lang="en-IN" sz="2400" b="0" strike="noStrike" spc="-1">
              <a:latin typeface="Times New Roman" panose="02020603050405020304"/>
            </a:endParaRPr>
          </a:p>
        </p:txBody>
      </p:sp>
      <p:sp>
        <p:nvSpPr>
          <p:cNvPr id="4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panose="020B0604020202020204"/>
              </a:rPr>
              <a:t>Click to edit the outline text format</a:t>
            </a:r>
            <a:endParaRPr lang="en-IN" sz="32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2400" b="0" strike="noStrike" spc="-1">
                <a:solidFill>
                  <a:srgbClr val="000000"/>
                </a:solidFill>
                <a:latin typeface="Arial" panose="020B0604020202020204"/>
              </a:rPr>
              <a:t>Second Outline Level</a:t>
            </a:r>
            <a:endParaRPr lang="en-IN" sz="2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Third Outline Level</a:t>
            </a:r>
            <a:endParaRPr lang="en-IN" sz="20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2000" b="0" strike="noStrike" spc="-1">
                <a:solidFill>
                  <a:srgbClr val="000000"/>
                </a:solidFill>
                <a:latin typeface="Arial" panose="020B0604020202020204"/>
              </a:rPr>
              <a:t>Fourth Outline Level</a:t>
            </a:r>
            <a:endParaRPr lang="en-IN" sz="20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Fifth Outline Level</a:t>
            </a:r>
            <a:endParaRPr lang="en-IN"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Sixth Outline Level</a:t>
            </a:r>
            <a:endParaRPr lang="en-IN"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Seventh Outline Level</a:t>
            </a:r>
            <a:endParaRPr lang="en-IN"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6" name="图片 12"/>
          <p:cNvPicPr/>
          <p:nvPr/>
        </p:nvPicPr>
        <p:blipFill>
          <a:blip r:embed="rId13"/>
          <a:stretch>
            <a:fillRect/>
          </a:stretch>
        </p:blipFill>
        <p:spPr>
          <a:xfrm>
            <a:off x="-3240" y="0"/>
            <a:ext cx="12194640" cy="2766600"/>
          </a:xfrm>
          <a:prstGeom prst="rect">
            <a:avLst/>
          </a:prstGeom>
          <a:ln w="0">
            <a:noFill/>
          </a:ln>
        </p:spPr>
      </p:pic>
      <p:sp>
        <p:nvSpPr>
          <p:cNvPr id="87" name="PlaceHolder 1"/>
          <p:cNvSpPr>
            <a:spLocks noGrp="1"/>
          </p:cNvSpPr>
          <p:nvPr>
            <p:ph type="title"/>
          </p:nvPr>
        </p:nvSpPr>
        <p:spPr>
          <a:xfrm>
            <a:off x="609480" y="274680"/>
            <a:ext cx="10972440" cy="1142640"/>
          </a:xfrm>
          <a:prstGeom prst="rect">
            <a:avLst/>
          </a:prstGeom>
        </p:spPr>
        <p:txBody>
          <a:bodyPr lIns="90000" tIns="45000" rIns="90000" bIns="45000" anchor="ctr">
            <a:noAutofit/>
          </a:bodyPr>
          <a:lstStyle/>
          <a:p>
            <a:pPr algn="ctr">
              <a:lnSpc>
                <a:spcPct val="100000"/>
              </a:lnSpc>
              <a:tabLst>
                <a:tab pos="0" algn="l"/>
              </a:tabLst>
            </a:pPr>
            <a:r>
              <a:rPr lang="en-US" sz="4400" b="0" strike="noStrike" spc="-1">
                <a:solidFill>
                  <a:srgbClr val="000000"/>
                </a:solidFill>
                <a:latin typeface="Arial" panose="020B0604020202020204"/>
                <a:ea typeface="Arial" panose="020B0604020202020204"/>
              </a:rPr>
              <a:t>Click to edit Master title style</a:t>
            </a:r>
            <a:endParaRPr lang="en-IN" sz="4400" b="0" strike="noStrike" spc="-1">
              <a:solidFill>
                <a:srgbClr val="000000"/>
              </a:solidFill>
              <a:latin typeface="Arial" panose="020B0604020202020204"/>
            </a:endParaRPr>
          </a:p>
        </p:txBody>
      </p:sp>
      <p:sp>
        <p:nvSpPr>
          <p:cNvPr id="88" name="PlaceHolder 2"/>
          <p:cNvSpPr>
            <a:spLocks noGrp="1"/>
          </p:cNvSpPr>
          <p:nvPr>
            <p:ph type="body"/>
          </p:nvPr>
        </p:nvSpPr>
        <p:spPr>
          <a:xfrm>
            <a:off x="609480" y="1600200"/>
            <a:ext cx="5376240" cy="4525560"/>
          </a:xfrm>
          <a:prstGeom prst="rect">
            <a:avLst/>
          </a:prstGeom>
        </p:spPr>
        <p:txBody>
          <a:bodyPr lIns="90000" tIns="45000" rIns="90000" bIns="45000">
            <a:noAutofit/>
          </a:bodyPr>
          <a:lstStyle/>
          <a:p>
            <a:pPr marL="342900" indent="-342900">
              <a:lnSpc>
                <a:spcPct val="100000"/>
              </a:lnSpc>
              <a:spcBef>
                <a:spcPts val="640"/>
              </a:spcBef>
              <a:buClr>
                <a:srgbClr val="000000"/>
              </a:buClr>
              <a:buFont typeface="Symbol" panose="05050102010706020507" charset="2"/>
              <a:buChar char=""/>
            </a:pPr>
            <a:r>
              <a:rPr lang="en-US" sz="3200" b="0" strike="noStrike" spc="-1">
                <a:solidFill>
                  <a:srgbClr val="000000"/>
                </a:solidFill>
                <a:latin typeface="Arial" panose="020B0604020202020204"/>
                <a:ea typeface="Arial" panose="020B0604020202020204"/>
              </a:rPr>
              <a:t>Click to edit Master text styles</a:t>
            </a:r>
            <a:endParaRPr lang="en-IN" sz="3200" b="0" strike="noStrike" spc="-1">
              <a:solidFill>
                <a:srgbClr val="000000"/>
              </a:solidFill>
              <a:latin typeface="Arial" panose="020B0604020202020204"/>
            </a:endParaRPr>
          </a:p>
          <a:p>
            <a:pPr marL="742950" lvl="1" indent="-285750">
              <a:lnSpc>
                <a:spcPct val="100000"/>
              </a:lnSpc>
              <a:spcBef>
                <a:spcPts val="560"/>
              </a:spcBef>
              <a:buClr>
                <a:srgbClr val="000000"/>
              </a:buClr>
              <a:buFont typeface="Symbol" panose="05050102010706020507" charset="2"/>
              <a:buChar char=""/>
            </a:pPr>
            <a:r>
              <a:rPr lang="en-US" sz="2800" b="0" strike="noStrike" spc="-1">
                <a:solidFill>
                  <a:srgbClr val="000000"/>
                </a:solidFill>
                <a:latin typeface="Arial" panose="020B0604020202020204"/>
                <a:ea typeface="Arial" panose="020B0604020202020204"/>
              </a:rPr>
              <a:t>Second level</a:t>
            </a:r>
            <a:endParaRPr lang="en-IN" sz="2800" b="0" strike="noStrike" spc="-1">
              <a:solidFill>
                <a:srgbClr val="000000"/>
              </a:solidFill>
              <a:latin typeface="Arial" panose="020B0604020202020204"/>
            </a:endParaRPr>
          </a:p>
          <a:p>
            <a:pPr marL="1143000" lvl="2" indent="-227965">
              <a:lnSpc>
                <a:spcPct val="100000"/>
              </a:lnSpc>
              <a:spcBef>
                <a:spcPts val="480"/>
              </a:spcBef>
              <a:buClr>
                <a:srgbClr val="000000"/>
              </a:buClr>
              <a:buFont typeface="Symbol" panose="05050102010706020507" charset="2"/>
              <a:buChar char=""/>
            </a:pPr>
            <a:r>
              <a:rPr lang="en-US" sz="2400" b="0" strike="noStrike" spc="-1">
                <a:solidFill>
                  <a:srgbClr val="000000"/>
                </a:solidFill>
                <a:latin typeface="Arial" panose="020B0604020202020204"/>
                <a:ea typeface="Arial" panose="020B0604020202020204"/>
              </a:rPr>
              <a:t>Third level</a:t>
            </a:r>
            <a:endParaRPr lang="en-IN" sz="2400" b="0" strike="noStrike" spc="-1">
              <a:solidFill>
                <a:srgbClr val="000000"/>
              </a:solidFill>
              <a:latin typeface="Arial" panose="020B0604020202020204"/>
            </a:endParaRPr>
          </a:p>
          <a:p>
            <a:pPr marL="1600200" lvl="3" indent="-227965">
              <a:lnSpc>
                <a:spcPct val="100000"/>
              </a:lnSpc>
              <a:spcBef>
                <a:spcPts val="400"/>
              </a:spcBef>
              <a:buClr>
                <a:srgbClr val="000000"/>
              </a:buClr>
              <a:buFont typeface="Symbol" panose="05050102010706020507" charset="2"/>
              <a:buChar char=""/>
            </a:pPr>
            <a:r>
              <a:rPr lang="en-US" sz="2000" b="0" strike="noStrike" spc="-1">
                <a:solidFill>
                  <a:srgbClr val="000000"/>
                </a:solidFill>
                <a:latin typeface="Arial" panose="020B0604020202020204"/>
                <a:ea typeface="Arial" panose="020B0604020202020204"/>
              </a:rPr>
              <a:t>Fourth level</a:t>
            </a:r>
            <a:endParaRPr lang="en-IN" sz="2000" b="0" strike="noStrike" spc="-1">
              <a:solidFill>
                <a:srgbClr val="000000"/>
              </a:solidFill>
              <a:latin typeface="Arial" panose="020B0604020202020204"/>
            </a:endParaRPr>
          </a:p>
          <a:p>
            <a:pPr marL="2057400" lvl="4" indent="-227965">
              <a:lnSpc>
                <a:spcPct val="100000"/>
              </a:lnSpc>
              <a:spcBef>
                <a:spcPts val="400"/>
              </a:spcBef>
              <a:buClr>
                <a:srgbClr val="000000"/>
              </a:buClr>
              <a:buFont typeface="StarSymbol"/>
              <a:buChar char="»"/>
            </a:pPr>
            <a:r>
              <a:rPr lang="en-US" sz="2000" b="0" strike="noStrike" spc="-1">
                <a:solidFill>
                  <a:srgbClr val="000000"/>
                </a:solidFill>
                <a:latin typeface="Arial" panose="020B0604020202020204"/>
                <a:ea typeface="Arial" panose="020B0604020202020204"/>
              </a:rPr>
              <a:t>Fifth level</a:t>
            </a:r>
            <a:endParaRPr lang="en-IN" sz="2000" b="0" strike="noStrike" spc="-1">
              <a:solidFill>
                <a:srgbClr val="000000"/>
              </a:solidFill>
              <a:latin typeface="Arial" panose="020B0604020202020204"/>
            </a:endParaRPr>
          </a:p>
        </p:txBody>
      </p:sp>
      <p:sp>
        <p:nvSpPr>
          <p:cNvPr id="89" name="PlaceHolder 3"/>
          <p:cNvSpPr>
            <a:spLocks noGrp="1"/>
          </p:cNvSpPr>
          <p:nvPr>
            <p:ph type="body"/>
          </p:nvPr>
        </p:nvSpPr>
        <p:spPr>
          <a:xfrm>
            <a:off x="6205680" y="1600200"/>
            <a:ext cx="5376240" cy="4525560"/>
          </a:xfrm>
          <a:prstGeom prst="rect">
            <a:avLst/>
          </a:prstGeom>
        </p:spPr>
        <p:txBody>
          <a:bodyPr lIns="90000" tIns="45000" rIns="90000" bIns="45000">
            <a:noAutofit/>
          </a:bodyPr>
          <a:lstStyle/>
          <a:p>
            <a:pPr marL="342900" indent="-342900">
              <a:lnSpc>
                <a:spcPct val="100000"/>
              </a:lnSpc>
              <a:spcBef>
                <a:spcPts val="640"/>
              </a:spcBef>
              <a:buClr>
                <a:srgbClr val="000000"/>
              </a:buClr>
              <a:buFont typeface="Symbol" panose="05050102010706020507" charset="2"/>
              <a:buChar char=""/>
            </a:pPr>
            <a:r>
              <a:rPr lang="en-US" sz="3200" b="0" strike="noStrike" spc="-1">
                <a:solidFill>
                  <a:srgbClr val="000000"/>
                </a:solidFill>
                <a:latin typeface="Arial" panose="020B0604020202020204"/>
                <a:ea typeface="Arial" panose="020B0604020202020204"/>
              </a:rPr>
              <a:t>Click to edit Master text styles</a:t>
            </a:r>
            <a:endParaRPr lang="en-IN" sz="3200" b="0" strike="noStrike" spc="-1">
              <a:solidFill>
                <a:srgbClr val="000000"/>
              </a:solidFill>
              <a:latin typeface="Arial" panose="020B0604020202020204"/>
            </a:endParaRPr>
          </a:p>
          <a:p>
            <a:pPr marL="742950" lvl="1" indent="-285750">
              <a:lnSpc>
                <a:spcPct val="100000"/>
              </a:lnSpc>
              <a:spcBef>
                <a:spcPts val="560"/>
              </a:spcBef>
              <a:buClr>
                <a:srgbClr val="000000"/>
              </a:buClr>
              <a:buFont typeface="Symbol" panose="05050102010706020507" charset="2"/>
              <a:buChar char=""/>
            </a:pPr>
            <a:r>
              <a:rPr lang="en-US" sz="2800" b="0" strike="noStrike" spc="-1">
                <a:solidFill>
                  <a:srgbClr val="000000"/>
                </a:solidFill>
                <a:latin typeface="Arial" panose="020B0604020202020204"/>
                <a:ea typeface="Arial" panose="020B0604020202020204"/>
              </a:rPr>
              <a:t>Second level</a:t>
            </a:r>
            <a:endParaRPr lang="en-IN" sz="2800" b="0" strike="noStrike" spc="-1">
              <a:solidFill>
                <a:srgbClr val="000000"/>
              </a:solidFill>
              <a:latin typeface="Arial" panose="020B0604020202020204"/>
            </a:endParaRPr>
          </a:p>
          <a:p>
            <a:pPr marL="1143000" lvl="2" indent="-227965">
              <a:lnSpc>
                <a:spcPct val="100000"/>
              </a:lnSpc>
              <a:spcBef>
                <a:spcPts val="480"/>
              </a:spcBef>
              <a:buClr>
                <a:srgbClr val="000000"/>
              </a:buClr>
              <a:buFont typeface="Symbol" panose="05050102010706020507" charset="2"/>
              <a:buChar char=""/>
            </a:pPr>
            <a:r>
              <a:rPr lang="en-US" sz="2400" b="0" strike="noStrike" spc="-1">
                <a:solidFill>
                  <a:srgbClr val="000000"/>
                </a:solidFill>
                <a:latin typeface="Arial" panose="020B0604020202020204"/>
                <a:ea typeface="Arial" panose="020B0604020202020204"/>
              </a:rPr>
              <a:t>Third level</a:t>
            </a:r>
            <a:endParaRPr lang="en-IN" sz="2400" b="0" strike="noStrike" spc="-1">
              <a:solidFill>
                <a:srgbClr val="000000"/>
              </a:solidFill>
              <a:latin typeface="Arial" panose="020B0604020202020204"/>
            </a:endParaRPr>
          </a:p>
          <a:p>
            <a:pPr marL="1600200" lvl="3" indent="-227965">
              <a:lnSpc>
                <a:spcPct val="100000"/>
              </a:lnSpc>
              <a:spcBef>
                <a:spcPts val="400"/>
              </a:spcBef>
              <a:buClr>
                <a:srgbClr val="000000"/>
              </a:buClr>
              <a:buFont typeface="Symbol" panose="05050102010706020507" charset="2"/>
              <a:buChar char=""/>
            </a:pPr>
            <a:r>
              <a:rPr lang="en-US" sz="2000" b="0" strike="noStrike" spc="-1">
                <a:solidFill>
                  <a:srgbClr val="000000"/>
                </a:solidFill>
                <a:latin typeface="Arial" panose="020B0604020202020204"/>
                <a:ea typeface="Arial" panose="020B0604020202020204"/>
              </a:rPr>
              <a:t>Fourth level</a:t>
            </a:r>
            <a:endParaRPr lang="en-IN" sz="2000" b="0" strike="noStrike" spc="-1">
              <a:solidFill>
                <a:srgbClr val="000000"/>
              </a:solidFill>
              <a:latin typeface="Arial" panose="020B0604020202020204"/>
            </a:endParaRPr>
          </a:p>
          <a:p>
            <a:pPr marL="2057400" lvl="4" indent="-227965">
              <a:lnSpc>
                <a:spcPct val="100000"/>
              </a:lnSpc>
              <a:spcBef>
                <a:spcPts val="400"/>
              </a:spcBef>
              <a:buClr>
                <a:srgbClr val="000000"/>
              </a:buClr>
              <a:buFont typeface="StarSymbol"/>
              <a:buChar char="»"/>
            </a:pPr>
            <a:r>
              <a:rPr lang="en-US" sz="2000" b="0" strike="noStrike" spc="-1">
                <a:solidFill>
                  <a:srgbClr val="000000"/>
                </a:solidFill>
                <a:latin typeface="Arial" panose="020B0604020202020204"/>
                <a:ea typeface="Arial" panose="020B0604020202020204"/>
              </a:rPr>
              <a:t>Fifth level</a:t>
            </a:r>
            <a:endParaRPr lang="en-IN" sz="2000" b="0" strike="noStrike" spc="-1">
              <a:solidFill>
                <a:srgbClr val="000000"/>
              </a:solidFill>
              <a:latin typeface="Arial" panose="020B0604020202020204"/>
            </a:endParaRPr>
          </a:p>
        </p:txBody>
      </p:sp>
      <p:sp>
        <p:nvSpPr>
          <p:cNvPr id="90" name="PlaceHolder 4"/>
          <p:cNvSpPr>
            <a:spLocks noGrp="1"/>
          </p:cNvSpPr>
          <p:nvPr>
            <p:ph type="dt"/>
          </p:nvPr>
        </p:nvSpPr>
        <p:spPr>
          <a:xfrm>
            <a:off x="609480" y="6245280"/>
            <a:ext cx="2844360" cy="475920"/>
          </a:xfrm>
          <a:prstGeom prst="rect">
            <a:avLst/>
          </a:prstGeom>
        </p:spPr>
        <p:txBody>
          <a:bodyPr lIns="90000" tIns="45000" rIns="90000" bIns="45000">
            <a:noAutofit/>
          </a:bodyPr>
          <a:lstStyle/>
          <a:p>
            <a:endParaRPr lang="en-IN" sz="2400" b="0" strike="noStrike" spc="-1">
              <a:latin typeface="Times New Roman" panose="02020603050405020304"/>
            </a:endParaRPr>
          </a:p>
        </p:txBody>
      </p:sp>
      <p:sp>
        <p:nvSpPr>
          <p:cNvPr id="91" name="PlaceHolder 5"/>
          <p:cNvSpPr>
            <a:spLocks noGrp="1"/>
          </p:cNvSpPr>
          <p:nvPr>
            <p:ph type="ftr"/>
          </p:nvPr>
        </p:nvSpPr>
        <p:spPr>
          <a:xfrm>
            <a:off x="4165560" y="6245280"/>
            <a:ext cx="3860280" cy="475920"/>
          </a:xfrm>
          <a:prstGeom prst="rect">
            <a:avLst/>
          </a:prstGeom>
        </p:spPr>
        <p:txBody>
          <a:bodyPr lIns="90000" tIns="45000" rIns="90000" bIns="45000">
            <a:noAutofit/>
          </a:bodyPr>
          <a:lstStyle/>
          <a:p>
            <a:endParaRPr lang="en-IN" sz="2400" b="0" strike="noStrike" spc="-1">
              <a:latin typeface="Times New Roman" panose="02020603050405020304"/>
            </a:endParaRPr>
          </a:p>
        </p:txBody>
      </p:sp>
      <p:sp>
        <p:nvSpPr>
          <p:cNvPr id="92" name="PlaceHolder 6"/>
          <p:cNvSpPr>
            <a:spLocks noGrp="1"/>
          </p:cNvSpPr>
          <p:nvPr>
            <p:ph type="sldNum"/>
          </p:nvPr>
        </p:nvSpPr>
        <p:spPr>
          <a:xfrm>
            <a:off x="8737560" y="6245280"/>
            <a:ext cx="2844360" cy="475920"/>
          </a:xfrm>
          <a:prstGeom prst="rect">
            <a:avLst/>
          </a:prstGeom>
        </p:spPr>
        <p:txBody>
          <a:bodyPr lIns="90000" tIns="45000" rIns="90000" bIns="45000">
            <a:noAutofit/>
          </a:bodyPr>
          <a:lstStyle/>
          <a:p>
            <a:endParaRPr lang="en-IN" sz="2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9" name="图片 12"/>
          <p:cNvPicPr/>
          <p:nvPr/>
        </p:nvPicPr>
        <p:blipFill>
          <a:blip r:embed="rId13"/>
          <a:stretch>
            <a:fillRect/>
          </a:stretch>
        </p:blipFill>
        <p:spPr>
          <a:xfrm>
            <a:off x="-3240" y="0"/>
            <a:ext cx="12194640" cy="2766600"/>
          </a:xfrm>
          <a:prstGeom prst="rect">
            <a:avLst/>
          </a:prstGeom>
          <a:ln w="0">
            <a:noFill/>
          </a:ln>
        </p:spPr>
      </p:pic>
      <p:sp>
        <p:nvSpPr>
          <p:cNvPr id="130" name="PlaceHolder 1"/>
          <p:cNvSpPr>
            <a:spLocks noGrp="1"/>
          </p:cNvSpPr>
          <p:nvPr>
            <p:ph type="dt"/>
          </p:nvPr>
        </p:nvSpPr>
        <p:spPr>
          <a:xfrm>
            <a:off x="609480" y="6245280"/>
            <a:ext cx="2844360" cy="475920"/>
          </a:xfrm>
          <a:prstGeom prst="rect">
            <a:avLst/>
          </a:prstGeom>
        </p:spPr>
        <p:txBody>
          <a:bodyPr lIns="90000" tIns="45000" rIns="90000" bIns="45000">
            <a:noAutofit/>
          </a:bodyPr>
          <a:lstStyle/>
          <a:p>
            <a:endParaRPr lang="en-IN" sz="2400" b="0" strike="noStrike" spc="-1">
              <a:latin typeface="Times New Roman" panose="02020603050405020304"/>
            </a:endParaRPr>
          </a:p>
        </p:txBody>
      </p:sp>
      <p:sp>
        <p:nvSpPr>
          <p:cNvPr id="131" name="PlaceHolder 2"/>
          <p:cNvSpPr>
            <a:spLocks noGrp="1"/>
          </p:cNvSpPr>
          <p:nvPr>
            <p:ph type="ftr"/>
          </p:nvPr>
        </p:nvSpPr>
        <p:spPr>
          <a:xfrm>
            <a:off x="4165560" y="6245280"/>
            <a:ext cx="3860280" cy="475920"/>
          </a:xfrm>
          <a:prstGeom prst="rect">
            <a:avLst/>
          </a:prstGeom>
        </p:spPr>
        <p:txBody>
          <a:bodyPr lIns="90000" tIns="45000" rIns="90000" bIns="45000">
            <a:noAutofit/>
          </a:bodyPr>
          <a:lstStyle/>
          <a:p>
            <a:endParaRPr lang="en-IN" sz="2400" b="0" strike="noStrike" spc="-1">
              <a:latin typeface="Times New Roman" panose="02020603050405020304"/>
            </a:endParaRPr>
          </a:p>
        </p:txBody>
      </p:sp>
      <p:sp>
        <p:nvSpPr>
          <p:cNvPr id="132" name="PlaceHolder 3"/>
          <p:cNvSpPr>
            <a:spLocks noGrp="1"/>
          </p:cNvSpPr>
          <p:nvPr>
            <p:ph type="sldNum"/>
          </p:nvPr>
        </p:nvSpPr>
        <p:spPr>
          <a:xfrm>
            <a:off x="8737560" y="6245280"/>
            <a:ext cx="2844360" cy="475920"/>
          </a:xfrm>
          <a:prstGeom prst="rect">
            <a:avLst/>
          </a:prstGeom>
        </p:spPr>
        <p:txBody>
          <a:bodyPr lIns="90000" tIns="45000" rIns="90000" bIns="45000">
            <a:noAutofit/>
          </a:bodyPr>
          <a:lstStyle/>
          <a:p>
            <a:endParaRPr lang="en-IN" sz="2400" b="0" strike="noStrike" spc="-1">
              <a:latin typeface="Times New Roman" panose="02020603050405020304"/>
            </a:endParaRPr>
          </a:p>
        </p:txBody>
      </p:sp>
      <p:sp>
        <p:nvSpPr>
          <p:cNvPr id="133" name="PlaceHolder 4"/>
          <p:cNvSpPr>
            <a:spLocks noGrp="1"/>
          </p:cNvSpPr>
          <p:nvPr>
            <p:ph type="title"/>
          </p:nvPr>
        </p:nvSpPr>
        <p:spPr>
          <a:xfrm>
            <a:off x="609480" y="273600"/>
            <a:ext cx="10972440" cy="1144800"/>
          </a:xfrm>
          <a:prstGeom prst="rect">
            <a:avLst/>
          </a:prstGeom>
        </p:spPr>
        <p:txBody>
          <a:bodyPr lIns="0" tIns="0" rIns="0" bIns="0" anchor="ctr">
            <a:noAutofit/>
          </a:bodyPr>
          <a:lstStyle/>
          <a:p>
            <a:r>
              <a:rPr lang="en-IN" sz="4400" b="0" strike="noStrike" spc="-1">
                <a:solidFill>
                  <a:srgbClr val="000000"/>
                </a:solidFill>
                <a:latin typeface="Arial" panose="020B0604020202020204"/>
              </a:rPr>
              <a:t>Click to edit the title text format</a:t>
            </a:r>
            <a:endParaRPr lang="en-IN" sz="4400" b="0" strike="noStrike" spc="-1">
              <a:solidFill>
                <a:srgbClr val="000000"/>
              </a:solidFill>
              <a:latin typeface="Arial" panose="020B0604020202020204"/>
            </a:endParaRPr>
          </a:p>
        </p:txBody>
      </p:sp>
      <p:sp>
        <p:nvSpPr>
          <p:cNvPr id="13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panose="020B0604020202020204"/>
              </a:rPr>
              <a:t>Click to edit the outline text format</a:t>
            </a:r>
            <a:endParaRPr lang="en-IN" sz="32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2400" b="0" strike="noStrike" spc="-1">
                <a:solidFill>
                  <a:srgbClr val="000000"/>
                </a:solidFill>
                <a:latin typeface="Arial" panose="020B0604020202020204"/>
              </a:rPr>
              <a:t>Second Outline Level</a:t>
            </a:r>
            <a:endParaRPr lang="en-IN" sz="2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Third Outline Level</a:t>
            </a:r>
            <a:endParaRPr lang="en-IN" sz="20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2000" b="0" strike="noStrike" spc="-1">
                <a:solidFill>
                  <a:srgbClr val="000000"/>
                </a:solidFill>
                <a:latin typeface="Arial" panose="020B0604020202020204"/>
              </a:rPr>
              <a:t>Fourth Outline Level</a:t>
            </a:r>
            <a:endParaRPr lang="en-IN" sz="20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Fifth Outline Level</a:t>
            </a:r>
            <a:endParaRPr lang="en-IN"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Sixth Outline Level</a:t>
            </a:r>
            <a:endParaRPr lang="en-IN"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Seventh Outline Level</a:t>
            </a:r>
            <a:endParaRPr lang="en-IN"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71" name="图片 12"/>
          <p:cNvPicPr/>
          <p:nvPr/>
        </p:nvPicPr>
        <p:blipFill>
          <a:blip r:embed="rId13"/>
          <a:stretch>
            <a:fillRect/>
          </a:stretch>
        </p:blipFill>
        <p:spPr>
          <a:xfrm>
            <a:off x="-3240" y="0"/>
            <a:ext cx="12194640" cy="2766600"/>
          </a:xfrm>
          <a:prstGeom prst="rect">
            <a:avLst/>
          </a:prstGeom>
          <a:ln w="0">
            <a:noFill/>
          </a:ln>
        </p:spPr>
      </p:pic>
      <p:sp>
        <p:nvSpPr>
          <p:cNvPr id="172" name="PlaceHolder 1"/>
          <p:cNvSpPr>
            <a:spLocks noGrp="1"/>
          </p:cNvSpPr>
          <p:nvPr>
            <p:ph type="title"/>
          </p:nvPr>
        </p:nvSpPr>
        <p:spPr>
          <a:xfrm>
            <a:off x="609480" y="274680"/>
            <a:ext cx="10972440" cy="1142640"/>
          </a:xfrm>
          <a:prstGeom prst="rect">
            <a:avLst/>
          </a:prstGeom>
        </p:spPr>
        <p:txBody>
          <a:bodyPr lIns="90000" tIns="45000" rIns="90000" bIns="45000" anchor="ctr">
            <a:noAutofit/>
          </a:bodyPr>
          <a:lstStyle/>
          <a:p>
            <a:pPr algn="ctr">
              <a:lnSpc>
                <a:spcPct val="100000"/>
              </a:lnSpc>
              <a:tabLst>
                <a:tab pos="0" algn="l"/>
              </a:tabLst>
            </a:pPr>
            <a:r>
              <a:rPr lang="en-US" sz="4400" b="0" strike="noStrike" spc="-1">
                <a:solidFill>
                  <a:srgbClr val="000000"/>
                </a:solidFill>
                <a:latin typeface="Arial" panose="020B0604020202020204"/>
                <a:ea typeface="Arial" panose="020B0604020202020204"/>
              </a:rPr>
              <a:t>Click to edit Master title style</a:t>
            </a:r>
            <a:endParaRPr lang="en-IN" sz="4400" b="0" strike="noStrike" spc="-1">
              <a:solidFill>
                <a:srgbClr val="000000"/>
              </a:solidFill>
              <a:latin typeface="Arial" panose="020B0604020202020204"/>
            </a:endParaRPr>
          </a:p>
        </p:txBody>
      </p:sp>
      <p:sp>
        <p:nvSpPr>
          <p:cNvPr id="173" name="PlaceHolder 2"/>
          <p:cNvSpPr>
            <a:spLocks noGrp="1"/>
          </p:cNvSpPr>
          <p:nvPr>
            <p:ph type="body"/>
          </p:nvPr>
        </p:nvSpPr>
        <p:spPr>
          <a:xfrm>
            <a:off x="609480" y="1600200"/>
            <a:ext cx="10972440" cy="4525560"/>
          </a:xfrm>
          <a:prstGeom prst="rect">
            <a:avLst/>
          </a:prstGeom>
        </p:spPr>
        <p:txBody>
          <a:bodyPr lIns="90000" tIns="45000" rIns="90000" bIns="45000">
            <a:noAutofit/>
          </a:bodyPr>
          <a:lstStyle/>
          <a:p>
            <a:pPr marL="342900" indent="-342900">
              <a:lnSpc>
                <a:spcPct val="100000"/>
              </a:lnSpc>
              <a:spcBef>
                <a:spcPts val="640"/>
              </a:spcBef>
              <a:buClr>
                <a:srgbClr val="000000"/>
              </a:buClr>
              <a:buFont typeface="Symbol" panose="05050102010706020507" charset="2"/>
              <a:buChar char=""/>
            </a:pPr>
            <a:r>
              <a:rPr lang="en-US" sz="3200" b="0" strike="noStrike" spc="-1">
                <a:solidFill>
                  <a:srgbClr val="000000"/>
                </a:solidFill>
                <a:latin typeface="Arial" panose="020B0604020202020204"/>
                <a:ea typeface="Arial" panose="020B0604020202020204"/>
              </a:rPr>
              <a:t>Click to edit Master text styles</a:t>
            </a:r>
            <a:endParaRPr lang="en-IN" sz="3200" b="0" strike="noStrike" spc="-1">
              <a:solidFill>
                <a:srgbClr val="000000"/>
              </a:solidFill>
              <a:latin typeface="Arial" panose="020B0604020202020204"/>
            </a:endParaRPr>
          </a:p>
          <a:p>
            <a:pPr marL="742950" lvl="1" indent="-285750">
              <a:lnSpc>
                <a:spcPct val="100000"/>
              </a:lnSpc>
              <a:spcBef>
                <a:spcPts val="560"/>
              </a:spcBef>
              <a:buClr>
                <a:srgbClr val="000000"/>
              </a:buClr>
              <a:buFont typeface="Symbol" panose="05050102010706020507" charset="2"/>
              <a:buChar char=""/>
            </a:pPr>
            <a:r>
              <a:rPr lang="en-US" sz="2800" b="0" strike="noStrike" spc="-1">
                <a:solidFill>
                  <a:srgbClr val="000000"/>
                </a:solidFill>
                <a:latin typeface="Arial" panose="020B0604020202020204"/>
                <a:ea typeface="Arial" panose="020B0604020202020204"/>
              </a:rPr>
              <a:t>Second level</a:t>
            </a:r>
            <a:endParaRPr lang="en-IN" sz="2800" b="0" strike="noStrike" spc="-1">
              <a:solidFill>
                <a:srgbClr val="000000"/>
              </a:solidFill>
              <a:latin typeface="Arial" panose="020B0604020202020204"/>
            </a:endParaRPr>
          </a:p>
          <a:p>
            <a:pPr marL="1143000" lvl="2" indent="-227965">
              <a:lnSpc>
                <a:spcPct val="100000"/>
              </a:lnSpc>
              <a:spcBef>
                <a:spcPts val="480"/>
              </a:spcBef>
              <a:buClr>
                <a:srgbClr val="000000"/>
              </a:buClr>
              <a:buFont typeface="Symbol" panose="05050102010706020507" charset="2"/>
              <a:buChar char=""/>
            </a:pPr>
            <a:r>
              <a:rPr lang="en-US" sz="2400" b="0" strike="noStrike" spc="-1">
                <a:solidFill>
                  <a:srgbClr val="000000"/>
                </a:solidFill>
                <a:latin typeface="Arial" panose="020B0604020202020204"/>
                <a:ea typeface="Arial" panose="020B0604020202020204"/>
              </a:rPr>
              <a:t>Third level</a:t>
            </a:r>
            <a:endParaRPr lang="en-IN" sz="2400" b="0" strike="noStrike" spc="-1">
              <a:solidFill>
                <a:srgbClr val="000000"/>
              </a:solidFill>
              <a:latin typeface="Arial" panose="020B0604020202020204"/>
            </a:endParaRPr>
          </a:p>
          <a:p>
            <a:pPr marL="1600200" lvl="3" indent="-227965">
              <a:lnSpc>
                <a:spcPct val="100000"/>
              </a:lnSpc>
              <a:spcBef>
                <a:spcPts val="400"/>
              </a:spcBef>
              <a:buClr>
                <a:srgbClr val="000000"/>
              </a:buClr>
              <a:buFont typeface="Symbol" panose="05050102010706020507" charset="2"/>
              <a:buChar char=""/>
            </a:pPr>
            <a:r>
              <a:rPr lang="en-US" sz="2000" b="0" strike="noStrike" spc="-1">
                <a:solidFill>
                  <a:srgbClr val="000000"/>
                </a:solidFill>
                <a:latin typeface="Arial" panose="020B0604020202020204"/>
                <a:ea typeface="Arial" panose="020B0604020202020204"/>
              </a:rPr>
              <a:t>Fourth level</a:t>
            </a:r>
            <a:endParaRPr lang="en-IN" sz="2000" b="0" strike="noStrike" spc="-1">
              <a:solidFill>
                <a:srgbClr val="000000"/>
              </a:solidFill>
              <a:latin typeface="Arial" panose="020B0604020202020204"/>
            </a:endParaRPr>
          </a:p>
          <a:p>
            <a:pPr marL="2057400" lvl="4" indent="-227965">
              <a:lnSpc>
                <a:spcPct val="100000"/>
              </a:lnSpc>
              <a:spcBef>
                <a:spcPts val="400"/>
              </a:spcBef>
              <a:buClr>
                <a:srgbClr val="000000"/>
              </a:buClr>
              <a:buFont typeface="StarSymbol"/>
              <a:buChar char="»"/>
            </a:pPr>
            <a:r>
              <a:rPr lang="en-US" sz="2000" b="0" strike="noStrike" spc="-1">
                <a:solidFill>
                  <a:srgbClr val="000000"/>
                </a:solidFill>
                <a:latin typeface="Arial" panose="020B0604020202020204"/>
                <a:ea typeface="Arial" panose="020B0604020202020204"/>
              </a:rPr>
              <a:t>Fifth level</a:t>
            </a:r>
            <a:endParaRPr lang="en-IN" sz="2000" b="0" strike="noStrike" spc="-1">
              <a:solidFill>
                <a:srgbClr val="000000"/>
              </a:solidFill>
              <a:latin typeface="Arial" panose="020B0604020202020204"/>
            </a:endParaRPr>
          </a:p>
        </p:txBody>
      </p:sp>
      <p:sp>
        <p:nvSpPr>
          <p:cNvPr id="174" name="PlaceHolder 3"/>
          <p:cNvSpPr>
            <a:spLocks noGrp="1"/>
          </p:cNvSpPr>
          <p:nvPr>
            <p:ph type="dt"/>
          </p:nvPr>
        </p:nvSpPr>
        <p:spPr>
          <a:xfrm>
            <a:off x="609480" y="6245280"/>
            <a:ext cx="2844360" cy="475920"/>
          </a:xfrm>
          <a:prstGeom prst="rect">
            <a:avLst/>
          </a:prstGeom>
        </p:spPr>
        <p:txBody>
          <a:bodyPr lIns="90000" tIns="45000" rIns="90000" bIns="45000">
            <a:noAutofit/>
          </a:bodyPr>
          <a:lstStyle/>
          <a:p>
            <a:endParaRPr lang="en-IN" sz="2400" b="0" strike="noStrike" spc="-1">
              <a:latin typeface="Times New Roman" panose="02020603050405020304"/>
            </a:endParaRPr>
          </a:p>
        </p:txBody>
      </p:sp>
      <p:sp>
        <p:nvSpPr>
          <p:cNvPr id="175" name="PlaceHolder 4"/>
          <p:cNvSpPr>
            <a:spLocks noGrp="1"/>
          </p:cNvSpPr>
          <p:nvPr>
            <p:ph type="ftr"/>
          </p:nvPr>
        </p:nvSpPr>
        <p:spPr>
          <a:xfrm>
            <a:off x="4165560" y="6245280"/>
            <a:ext cx="3860280" cy="475920"/>
          </a:xfrm>
          <a:prstGeom prst="rect">
            <a:avLst/>
          </a:prstGeom>
        </p:spPr>
        <p:txBody>
          <a:bodyPr lIns="90000" tIns="45000" rIns="90000" bIns="45000">
            <a:noAutofit/>
          </a:bodyPr>
          <a:lstStyle/>
          <a:p>
            <a:endParaRPr lang="en-IN" sz="2400" b="0" strike="noStrike" spc="-1">
              <a:latin typeface="Times New Roman" panose="02020603050405020304"/>
            </a:endParaRPr>
          </a:p>
        </p:txBody>
      </p:sp>
      <p:sp>
        <p:nvSpPr>
          <p:cNvPr id="176" name="PlaceHolder 5"/>
          <p:cNvSpPr>
            <a:spLocks noGrp="1"/>
          </p:cNvSpPr>
          <p:nvPr>
            <p:ph type="sldNum"/>
          </p:nvPr>
        </p:nvSpPr>
        <p:spPr>
          <a:xfrm>
            <a:off x="8737560" y="6245280"/>
            <a:ext cx="2844360" cy="475920"/>
          </a:xfrm>
          <a:prstGeom prst="rect">
            <a:avLst/>
          </a:prstGeom>
        </p:spPr>
        <p:txBody>
          <a:bodyPr lIns="90000" tIns="45000" rIns="90000" bIns="45000">
            <a:noAutofit/>
          </a:bodyPr>
          <a:lstStyle/>
          <a:p>
            <a:endParaRPr lang="en-IN" sz="2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8.xml"/><Relationship Id="rId2" Type="http://schemas.openxmlformats.org/officeDocument/2006/relationships/image" Target="../media/image14.jpeg"/><Relationship Id="rId1" Type="http://schemas.openxmlformats.org/officeDocument/2006/relationships/image" Target="../media/image1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image" Target="../media/image16.jpe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9.xml"/><Relationship Id="rId3" Type="http://schemas.openxmlformats.org/officeDocument/2006/relationships/audio" Target="../media/audio1.wav"/><Relationship Id="rId2" Type="http://schemas.openxmlformats.org/officeDocument/2006/relationships/image" Target="../media/image18.jpeg"/><Relationship Id="rId1"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image" Target="../media/image20.png"/><Relationship Id="rId1" Type="http://schemas.openxmlformats.org/officeDocument/2006/relationships/image" Target="../media/image1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5.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8.xml"/><Relationship Id="rId2" Type="http://schemas.openxmlformats.org/officeDocument/2006/relationships/image" Target="../media/image12.jpeg"/><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alpha val="90000"/>
          </a:srgb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0"/>
            <a:ext cx="12183110" cy="7073265"/>
          </a:xfrm>
          <a:prstGeom prst="rect">
            <a:avLst/>
          </a:prstGeom>
          <a:effectLst>
            <a:glow rad="101600">
              <a:schemeClr val="accent1">
                <a:alpha val="0"/>
              </a:schemeClr>
            </a:glow>
          </a:effectLst>
        </p:spPr>
      </p:pic>
      <p:sp>
        <p:nvSpPr>
          <p:cNvPr id="220" name="CustomShape 2"/>
          <p:cNvSpPr/>
          <p:nvPr/>
        </p:nvSpPr>
        <p:spPr>
          <a:xfrm>
            <a:off x="5711040" y="4581360"/>
            <a:ext cx="4635000" cy="367920"/>
          </a:xfrm>
          <a:prstGeom prst="rect">
            <a:avLst/>
          </a:prstGeom>
          <a:noFill/>
          <a:ln w="0">
            <a:noFill/>
          </a:ln>
        </p:spPr>
        <p:style>
          <a:lnRef idx="0">
            <a:srgbClr val="FFFFFF"/>
          </a:lnRef>
          <a:fillRef idx="0">
            <a:srgbClr val="FFFFFF"/>
          </a:fillRef>
          <a:effectRef idx="0">
            <a:srgbClr val="FFFFFF"/>
          </a:effectRef>
          <a:fontRef idx="minor"/>
        </p:style>
      </p:sp>
      <p:sp>
        <p:nvSpPr>
          <p:cNvPr id="3" name="Text Box 2"/>
          <p:cNvSpPr txBox="1"/>
          <p:nvPr/>
        </p:nvSpPr>
        <p:spPr>
          <a:xfrm>
            <a:off x="3366756" y="3381031"/>
            <a:ext cx="5926207" cy="1200329"/>
          </a:xfrm>
          <a:prstGeom prst="rect">
            <a:avLst/>
          </a:prstGeom>
          <a:noFill/>
        </p:spPr>
        <p:txBody>
          <a:bodyPr wrap="square" rtlCol="0">
            <a:spAutoFit/>
          </a:bodyPr>
          <a:lstStyle/>
          <a:p>
            <a:r>
              <a:rPr lang="en-GB" altLang="en-US" sz="3600" b="1">
                <a:ln w="10160">
                  <a:solidFill>
                    <a:schemeClr val="accent5"/>
                  </a:solidFill>
                  <a:prstDash val="solid"/>
                </a:ln>
                <a:solidFill>
                  <a:srgbClr val="FFFFFF"/>
                </a:solidFill>
                <a:effectLst>
                  <a:outerShdw blurRad="38100" dist="22860" dir="5400000" algn="tl" rotWithShape="0">
                    <a:srgbClr val="000000">
                      <a:alpha val="30000"/>
                    </a:srgbClr>
                  </a:outerShdw>
                </a:effectLst>
              </a:rPr>
              <a:t>Presented </a:t>
            </a:r>
            <a:r>
              <a:rPr lang="en-IN" altLang="en-US" sz="3600" b="1">
                <a:ln w="10160">
                  <a:solidFill>
                    <a:schemeClr val="accent5"/>
                  </a:solidFill>
                  <a:prstDash val="solid"/>
                </a:ln>
                <a:solidFill>
                  <a:srgbClr val="FFFFFF"/>
                </a:solidFill>
                <a:effectLst>
                  <a:outerShdw blurRad="38100" dist="22860" dir="5400000" algn="tl" rotWithShape="0">
                    <a:srgbClr val="000000">
                      <a:alpha val="30000"/>
                    </a:srgbClr>
                  </a:outerShdw>
                </a:effectLst>
              </a:rPr>
              <a:t>By:</a:t>
            </a:r>
            <a:r>
              <a:rPr lang="en-GB" altLang="en-US" sz="3600" b="1">
                <a:ln w="10160">
                  <a:solidFill>
                    <a:schemeClr val="accent5"/>
                  </a:solidFill>
                  <a:prstDash val="solid"/>
                </a:ln>
                <a:solidFill>
                  <a:srgbClr val="FFFFFF"/>
                </a:solidFill>
                <a:effectLst>
                  <a:outerShdw blurRad="38100" dist="22860" dir="5400000" algn="tl" rotWithShape="0">
                    <a:srgbClr val="000000">
                      <a:alpha val="30000"/>
                    </a:srgbClr>
                  </a:outerShdw>
                </a:effectLst>
              </a:rPr>
              <a:t>Group 14</a:t>
            </a:r>
            <a:endParaRPr lang="en-GB" altLang="en-US" sz="36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en-IN" altLang="en-US" sz="36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CustomShape 1"/>
          <p:cNvSpPr/>
          <p:nvPr/>
        </p:nvSpPr>
        <p:spPr>
          <a:xfrm>
            <a:off x="381000" y="404495"/>
            <a:ext cx="11811000" cy="3905250"/>
          </a:xfrm>
          <a:prstGeom prst="rect">
            <a:avLst/>
          </a:prstGeom>
          <a:noFill/>
          <a:ln w="0">
            <a:noFill/>
          </a:ln>
        </p:spPr>
        <p:style>
          <a:lnRef idx="0">
            <a:srgbClr val="FFFFFF"/>
          </a:lnRef>
          <a:fillRef idx="0">
            <a:srgbClr val="FFFFFF"/>
          </a:fillRef>
          <a:effectRef idx="0">
            <a:srgbClr val="FFFFFF"/>
          </a:effectRef>
          <a:fontRef idx="minor"/>
        </p:style>
        <p:txBody>
          <a:bodyPr wrap="square" lIns="90000" tIns="45000" rIns="90000" bIns="45000">
            <a:spAutoFit/>
          </a:bodyPr>
          <a:lstStyle/>
          <a:p>
            <a:pPr marL="342900" indent="-342900">
              <a:lnSpc>
                <a:spcPct val="100000"/>
              </a:lnSpc>
              <a:buClr>
                <a:srgbClr val="000000"/>
              </a:buClr>
              <a:buFont typeface="Arial" panose="020B0604020202020204"/>
              <a:buChar char="•"/>
            </a:pPr>
            <a:r>
              <a:rPr lang="en-US" sz="2400" b="1" strike="noStrike" spc="-1">
                <a:solidFill>
                  <a:srgbClr val="000000"/>
                </a:solidFill>
                <a:latin typeface="Comic Sans MS" panose="030F0702030302020204"/>
                <a:ea typeface="幼圆"/>
              </a:rPr>
              <a:t>Open Business Model (O</a:t>
            </a:r>
            <a:r>
              <a:rPr lang="en-IN" altLang="en-US" sz="2400" b="1" strike="noStrike" spc="-1">
                <a:solidFill>
                  <a:srgbClr val="000000"/>
                </a:solidFill>
                <a:latin typeface="Comic Sans MS" panose="030F0702030302020204"/>
                <a:ea typeface="幼圆"/>
              </a:rPr>
              <a:t>B</a:t>
            </a:r>
            <a:r>
              <a:rPr lang="en-US" sz="2400" b="1" strike="noStrike" spc="-1">
                <a:solidFill>
                  <a:srgbClr val="000000"/>
                </a:solidFill>
                <a:latin typeface="Comic Sans MS" panose="030F0702030302020204"/>
                <a:ea typeface="幼圆"/>
              </a:rPr>
              <a:t>M)– </a:t>
            </a:r>
            <a:br>
              <a:rPr lang="en-US" sz="2400" b="1" strike="noStrike" spc="-1">
                <a:solidFill>
                  <a:srgbClr val="000000"/>
                </a:solidFill>
                <a:latin typeface="Comic Sans MS" panose="030F0702030302020204"/>
                <a:ea typeface="幼圆"/>
              </a:rPr>
            </a:br>
            <a:r>
              <a:rPr lang="en-US" sz="2400" b="1" strike="noStrike" spc="-1">
                <a:solidFill>
                  <a:srgbClr val="000000"/>
                </a:solidFill>
                <a:latin typeface="Comic Sans MS" panose="030F0702030302020204"/>
              </a:rPr>
              <a:t> </a:t>
            </a:r>
            <a:endParaRPr lang="en-IN" sz="2400" b="0" strike="noStrike" spc="-1">
              <a:latin typeface="Arial" panose="020B0604020202020204"/>
            </a:endParaRPr>
          </a:p>
          <a:p>
            <a:pPr marL="342900" indent="-342900">
              <a:lnSpc>
                <a:spcPct val="100000"/>
              </a:lnSpc>
              <a:buClr>
                <a:srgbClr val="000000"/>
              </a:buClr>
              <a:buFont typeface="Wingdings" panose="05000000000000000000" pitchFamily="2" charset="2"/>
              <a:buChar char=""/>
            </a:pPr>
            <a:r>
              <a:rPr lang="en-US" sz="2000" b="0" strike="noStrike" spc="-1">
                <a:solidFill>
                  <a:srgbClr val="000000"/>
                </a:solidFill>
                <a:latin typeface="Comic Sans MS" panose="030F0702030302020204"/>
                <a:ea typeface="幼圆"/>
              </a:rPr>
              <a:t>The city planner allows any qualified company or business organization to build city infrastructure and provide services.</a:t>
            </a:r>
            <a:endParaRPr lang="en-US" sz="2000" b="0" strike="noStrike" spc="-1">
              <a:solidFill>
                <a:srgbClr val="000000"/>
              </a:solidFill>
              <a:latin typeface="Comic Sans MS" panose="030F0702030302020204"/>
              <a:ea typeface="幼圆"/>
            </a:endParaRPr>
          </a:p>
          <a:p>
            <a:pPr marL="342900" indent="-342900">
              <a:lnSpc>
                <a:spcPct val="100000"/>
              </a:lnSpc>
              <a:buClr>
                <a:srgbClr val="000000"/>
              </a:buClr>
              <a:buFont typeface="Wingdings" panose="05000000000000000000" pitchFamily="2" charset="2"/>
              <a:buChar char=""/>
            </a:pPr>
            <a:endParaRPr lang="en-IN" sz="2000" b="0" strike="noStrike" spc="-1">
              <a:latin typeface="Arial" panose="020B0604020202020204"/>
            </a:endParaRPr>
          </a:p>
          <a:p>
            <a:pPr>
              <a:lnSpc>
                <a:spcPct val="100000"/>
              </a:lnSpc>
            </a:pPr>
            <a:endParaRPr lang="en-IN" sz="2000" b="0" strike="noStrike" spc="-1">
              <a:latin typeface="Arial" panose="020B0604020202020204"/>
            </a:endParaRPr>
          </a:p>
          <a:p>
            <a:pPr marL="342900" indent="-342900">
              <a:lnSpc>
                <a:spcPct val="100000"/>
              </a:lnSpc>
              <a:buClr>
                <a:srgbClr val="000000"/>
              </a:buClr>
              <a:buFont typeface="Arial" panose="020B0604020202020204"/>
              <a:buChar char="•"/>
            </a:pPr>
            <a:r>
              <a:rPr lang="en-US" sz="2400" b="1" strike="noStrike" spc="-1">
                <a:solidFill>
                  <a:srgbClr val="000000"/>
                </a:solidFill>
                <a:latin typeface="Comic Sans MS" panose="030F0702030302020204"/>
                <a:ea typeface="幼圆"/>
              </a:rPr>
              <a:t>Build Operate Manage (BOM) – </a:t>
            </a:r>
            <a:br>
              <a:rPr lang="en-US" sz="2400" b="1" strike="noStrike" spc="-1">
                <a:solidFill>
                  <a:srgbClr val="000000"/>
                </a:solidFill>
                <a:latin typeface="Comic Sans MS" panose="030F0702030302020204"/>
                <a:ea typeface="幼圆"/>
              </a:rPr>
            </a:br>
            <a:r>
              <a:rPr lang="en-US" sz="1800" b="1" strike="noStrike" spc="-1">
                <a:solidFill>
                  <a:srgbClr val="000000"/>
                </a:solidFill>
                <a:latin typeface="Comic Sans MS" panose="030F0702030302020204"/>
              </a:rPr>
              <a:t> </a:t>
            </a:r>
            <a:endParaRPr lang="en-IN" sz="1800" b="0" strike="noStrike" spc="-1">
              <a:latin typeface="Arial" panose="020B0604020202020204"/>
            </a:endParaRPr>
          </a:p>
          <a:p>
            <a:pPr marL="285750" indent="-285750">
              <a:lnSpc>
                <a:spcPct val="100000"/>
              </a:lnSpc>
              <a:buClr>
                <a:srgbClr val="000000"/>
              </a:buClr>
              <a:buFont typeface="Wingdings" panose="05000000000000000000" pitchFamily="2" charset="2"/>
              <a:buChar char=""/>
            </a:pPr>
            <a:r>
              <a:rPr lang="en-US" sz="2000" b="0" strike="noStrike" spc="-1">
                <a:solidFill>
                  <a:srgbClr val="000000"/>
                </a:solidFill>
                <a:latin typeface="Comic Sans MS" panose="030F0702030302020204"/>
                <a:ea typeface="幼圆"/>
              </a:rPr>
              <a:t>The smart city planner appoints a trusted partner to develop city infrastructure and services.</a:t>
            </a:r>
            <a:endParaRPr lang="en-IN" sz="2000" b="0" strike="noStrike" spc="-1">
              <a:latin typeface="Arial" panose="020B0604020202020204"/>
            </a:endParaRPr>
          </a:p>
          <a:p>
            <a:pPr>
              <a:lnSpc>
                <a:spcPct val="100000"/>
              </a:lnSpc>
              <a:tabLst>
                <a:tab pos="0" algn="l"/>
              </a:tabLst>
            </a:pPr>
            <a:endParaRPr lang="en-IN" sz="2000" b="0" strike="noStrike" spc="-1">
              <a:latin typeface="Arial" panose="020B0604020202020204"/>
            </a:endParaRPr>
          </a:p>
          <a:p>
            <a:pPr>
              <a:lnSpc>
                <a:spcPct val="100000"/>
              </a:lnSpc>
              <a:tabLst>
                <a:tab pos="0" algn="l"/>
              </a:tabLst>
            </a:pPr>
            <a:br/>
            <a:endParaRPr lang="en-IN" sz="2000" b="0" strike="noStrike" spc="-1">
              <a:latin typeface="Arial" panose="020B0604020202020204"/>
            </a:endParaRPr>
          </a:p>
        </p:txBody>
      </p:sp>
      <p:pic>
        <p:nvPicPr>
          <p:cNvPr id="3" name="Picture 2" descr="WhatsApp Image 2021-08-09 at 10.19.09 PM"/>
          <p:cNvPicPr>
            <a:picLocks noChangeAspect="1"/>
          </p:cNvPicPr>
          <p:nvPr/>
        </p:nvPicPr>
        <p:blipFill>
          <a:blip r:embed="rId1"/>
          <a:stretch>
            <a:fillRect/>
          </a:stretch>
        </p:blipFill>
        <p:spPr>
          <a:xfrm>
            <a:off x="551180" y="3500755"/>
            <a:ext cx="4909185" cy="3133090"/>
          </a:xfrm>
          <a:prstGeom prst="rect">
            <a:avLst/>
          </a:prstGeom>
        </p:spPr>
      </p:pic>
      <p:pic>
        <p:nvPicPr>
          <p:cNvPr id="5" name="Picture 4" descr="WhatsApp Image 2021-08-09 at 10.16.09 PM"/>
          <p:cNvPicPr>
            <a:picLocks noChangeAspect="1"/>
          </p:cNvPicPr>
          <p:nvPr/>
        </p:nvPicPr>
        <p:blipFill>
          <a:blip r:embed="rId2"/>
          <a:stretch>
            <a:fillRect/>
          </a:stretch>
        </p:blipFill>
        <p:spPr>
          <a:xfrm>
            <a:off x="6167755" y="3429000"/>
            <a:ext cx="4762500" cy="31686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1135693" y="260310"/>
            <a:ext cx="9667875" cy="156591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spAutoFit/>
          </a:bodyPr>
          <a:lstStyle/>
          <a:p>
            <a:pPr algn="ctr">
              <a:lnSpc>
                <a:spcPct val="100000"/>
              </a:lnSpc>
            </a:pPr>
            <a:r>
              <a:rPr lang="en-US" sz="4800" b="1" u="sng" strike="noStrike" spc="-1">
                <a:solidFill>
                  <a:srgbClr val="000000"/>
                </a:solidFill>
                <a:latin typeface="Arial" panose="020B0604020202020204"/>
                <a:ea typeface="幼圆"/>
              </a:rPr>
              <a:t>T</a:t>
            </a:r>
            <a:r>
              <a:rPr lang="en-US" sz="4800" b="1" u="sng" strike="noStrike" spc="-1">
                <a:solidFill>
                  <a:srgbClr val="000000"/>
                </a:solidFill>
                <a:latin typeface="Times New Roman" panose="02020603050405020304" charset="0"/>
                <a:ea typeface="幼圆"/>
                <a:cs typeface="Times New Roman" panose="02020603050405020304" charset="0"/>
              </a:rPr>
              <a:t>ypes of Network Sensors and Their</a:t>
            </a:r>
            <a:endParaRPr lang="en-IN" sz="4800" b="1" u="sng" strike="noStrike" spc="-1">
              <a:latin typeface="Times New Roman" panose="02020603050405020304" charset="0"/>
              <a:cs typeface="Times New Roman" panose="02020603050405020304" charset="0"/>
            </a:endParaRPr>
          </a:p>
          <a:p>
            <a:pPr algn="ctr">
              <a:lnSpc>
                <a:spcPct val="100000"/>
              </a:lnSpc>
            </a:pPr>
            <a:r>
              <a:rPr lang="en-US" sz="4800" b="1" u="sng" strike="noStrike" spc="-1">
                <a:solidFill>
                  <a:srgbClr val="000000"/>
                </a:solidFill>
                <a:latin typeface="Times New Roman" panose="02020603050405020304" charset="0"/>
                <a:ea typeface="幼圆"/>
                <a:cs typeface="Times New Roman" panose="02020603050405020304" charset="0"/>
              </a:rPr>
              <a:t> Roles in Smart Cities</a:t>
            </a:r>
            <a:endParaRPr lang="en-IN" sz="4800" b="1" u="sng" strike="noStrike" spc="-1">
              <a:latin typeface="Times New Roman" panose="02020603050405020304" charset="0"/>
              <a:cs typeface="Times New Roman" panose="02020603050405020304" charset="0"/>
            </a:endParaRPr>
          </a:p>
        </p:txBody>
      </p:sp>
      <p:sp>
        <p:nvSpPr>
          <p:cNvPr id="243" name="CustomShape 2"/>
          <p:cNvSpPr/>
          <p:nvPr/>
        </p:nvSpPr>
        <p:spPr>
          <a:xfrm>
            <a:off x="666000" y="1940400"/>
            <a:ext cx="11296800" cy="45821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2400" b="1" strike="noStrike" spc="-1">
                <a:solidFill>
                  <a:srgbClr val="000000"/>
                </a:solidFill>
                <a:latin typeface="Arial" panose="020B0604020202020204"/>
                <a:ea typeface="幼圆"/>
              </a:rPr>
              <a:t>1. </a:t>
            </a:r>
            <a:r>
              <a:rPr lang="en-US" sz="2400" b="1" u="sng" strike="noStrike" spc="-1">
                <a:solidFill>
                  <a:srgbClr val="000000"/>
                </a:solidFill>
                <a:uFillTx/>
                <a:latin typeface="Arial" panose="020B0604020202020204"/>
                <a:ea typeface="幼圆"/>
              </a:rPr>
              <a:t>Electronic Sensors </a:t>
            </a:r>
            <a:endParaRPr lang="en-IN" sz="2400" b="0" strike="noStrike" spc="-1">
              <a:latin typeface="Arial" panose="020B0604020202020204"/>
            </a:endParaRPr>
          </a:p>
          <a:p>
            <a:pPr>
              <a:lnSpc>
                <a:spcPct val="100000"/>
              </a:lnSpc>
            </a:pPr>
            <a:r>
              <a:rPr lang="en-US" sz="2000" b="0" strike="noStrike" spc="-1">
                <a:solidFill>
                  <a:srgbClr val="000000"/>
                </a:solidFill>
                <a:latin typeface="Arial" panose="020B0604020202020204"/>
                <a:ea typeface="幼圆"/>
              </a:rPr>
              <a:t>The main function of electronic sensors is to detect different energy forms through the use of</a:t>
            </a:r>
            <a:endParaRPr lang="en-IN" sz="2000" b="0" strike="noStrike" spc="-1">
              <a:latin typeface="Arial" panose="020B0604020202020204"/>
            </a:endParaRPr>
          </a:p>
          <a:p>
            <a:pPr>
              <a:lnSpc>
                <a:spcPct val="100000"/>
              </a:lnSpc>
            </a:pPr>
            <a:r>
              <a:rPr lang="en-US" sz="2000" b="0" strike="noStrike" spc="-1">
                <a:solidFill>
                  <a:srgbClr val="000000"/>
                </a:solidFill>
                <a:latin typeface="Arial" panose="020B0604020202020204"/>
                <a:ea typeface="幼圆"/>
              </a:rPr>
              <a:t>electroscope, magnetic anomalies and voltage detectors among others.</a:t>
            </a:r>
            <a:endParaRPr lang="en-US" sz="2000" b="0" strike="noStrike" spc="-1">
              <a:solidFill>
                <a:srgbClr val="000000"/>
              </a:solidFill>
              <a:latin typeface="Arial" panose="020B0604020202020204"/>
              <a:ea typeface="幼圆"/>
            </a:endParaRPr>
          </a:p>
          <a:p>
            <a:pPr>
              <a:lnSpc>
                <a:spcPct val="100000"/>
              </a:lnSpc>
            </a:pPr>
            <a:endParaRPr lang="en-IN" sz="2000" b="0" strike="noStrike" spc="-1">
              <a:latin typeface="Arial" panose="020B0604020202020204"/>
            </a:endParaRPr>
          </a:p>
          <a:p>
            <a:pPr>
              <a:lnSpc>
                <a:spcPct val="100000"/>
              </a:lnSpc>
            </a:pPr>
            <a:endParaRPr lang="en-IN" sz="2000" b="0" strike="noStrike" spc="-1">
              <a:latin typeface="Arial" panose="020B0604020202020204"/>
            </a:endParaRPr>
          </a:p>
          <a:p>
            <a:pPr>
              <a:lnSpc>
                <a:spcPct val="100000"/>
              </a:lnSpc>
            </a:pPr>
            <a:r>
              <a:rPr lang="en-US" sz="2400" b="1" strike="noStrike" spc="-1">
                <a:solidFill>
                  <a:srgbClr val="000000"/>
                </a:solidFill>
                <a:latin typeface="Arial" panose="020B0604020202020204"/>
                <a:ea typeface="幼圆"/>
              </a:rPr>
              <a:t>2. </a:t>
            </a:r>
            <a:r>
              <a:rPr lang="en-US" sz="2400" b="1" u="sng" strike="noStrike" spc="-1">
                <a:solidFill>
                  <a:srgbClr val="000000"/>
                </a:solidFill>
                <a:uFillTx/>
                <a:latin typeface="Arial" panose="020B0604020202020204"/>
                <a:ea typeface="幼圆"/>
              </a:rPr>
              <a:t>Chemical Sensors</a:t>
            </a:r>
            <a:endParaRPr lang="en-IN" sz="2400" b="0" strike="noStrike" spc="-1">
              <a:latin typeface="Arial" panose="020B0604020202020204"/>
            </a:endParaRPr>
          </a:p>
          <a:p>
            <a:pPr>
              <a:lnSpc>
                <a:spcPct val="100000"/>
              </a:lnSpc>
            </a:pPr>
            <a:r>
              <a:rPr lang="en-US" sz="2000" b="0" strike="noStrike" spc="-1">
                <a:solidFill>
                  <a:srgbClr val="000000"/>
                </a:solidFill>
                <a:latin typeface="Arial" panose="020B0604020202020204"/>
                <a:ea typeface="幼圆"/>
              </a:rPr>
              <a:t>The chemical sensor currently includes sensors such as carbon dioxide sensors, oxygen sensors,</a:t>
            </a:r>
            <a:endParaRPr lang="en-IN" sz="2000" b="0" strike="noStrike" spc="-1">
              <a:latin typeface="Arial" panose="020B0604020202020204"/>
            </a:endParaRPr>
          </a:p>
          <a:p>
            <a:pPr>
              <a:lnSpc>
                <a:spcPct val="100000"/>
              </a:lnSpc>
            </a:pPr>
            <a:r>
              <a:rPr lang="en-US" sz="2000" b="0" strike="noStrike" spc="-1">
                <a:solidFill>
                  <a:srgbClr val="000000"/>
                </a:solidFill>
                <a:latin typeface="Arial" panose="020B0604020202020204"/>
                <a:ea typeface="幼圆"/>
              </a:rPr>
              <a:t>electronic nose and catalytic bead sensors among others.</a:t>
            </a:r>
            <a:endParaRPr lang="en-IN" sz="2000" b="0" strike="noStrike" spc="-1">
              <a:latin typeface="Arial" panose="020B0604020202020204"/>
            </a:endParaRPr>
          </a:p>
          <a:p>
            <a:pPr>
              <a:lnSpc>
                <a:spcPct val="100000"/>
              </a:lnSpc>
            </a:pPr>
            <a:endParaRPr lang="en-IN" sz="2000" b="0" strike="noStrike" spc="-1">
              <a:latin typeface="Arial" panose="020B0604020202020204"/>
            </a:endParaRPr>
          </a:p>
          <a:p>
            <a:pPr>
              <a:lnSpc>
                <a:spcPct val="100000"/>
              </a:lnSpc>
            </a:pPr>
            <a:endParaRPr lang="en-IN" sz="2000" b="0" strike="noStrike" spc="-1">
              <a:latin typeface="Arial" panose="020B0604020202020204"/>
            </a:endParaRPr>
          </a:p>
          <a:p>
            <a:pPr>
              <a:lnSpc>
                <a:spcPct val="100000"/>
              </a:lnSpc>
            </a:pPr>
            <a:r>
              <a:rPr lang="en-US" sz="2400" b="1" strike="noStrike" spc="-1">
                <a:solidFill>
                  <a:srgbClr val="000000"/>
                </a:solidFill>
                <a:latin typeface="Arial" panose="020B0604020202020204"/>
                <a:ea typeface="幼圆"/>
              </a:rPr>
              <a:t>3. </a:t>
            </a:r>
            <a:r>
              <a:rPr lang="en-US" sz="2400" b="1" u="sng" strike="noStrike" spc="-1">
                <a:solidFill>
                  <a:srgbClr val="000000"/>
                </a:solidFill>
                <a:uFillTx/>
                <a:latin typeface="Arial" panose="020B0604020202020204"/>
                <a:ea typeface="幼圆"/>
              </a:rPr>
              <a:t>Smart Grid Sensors</a:t>
            </a:r>
            <a:endParaRPr lang="en-IN" sz="2400" b="0" strike="noStrike" spc="-1">
              <a:latin typeface="Arial" panose="020B0604020202020204"/>
            </a:endParaRPr>
          </a:p>
          <a:p>
            <a:pPr>
              <a:lnSpc>
                <a:spcPct val="100000"/>
              </a:lnSpc>
            </a:pPr>
            <a:r>
              <a:rPr lang="en-US" sz="2000" b="0" strike="noStrike" spc="-1">
                <a:solidFill>
                  <a:srgbClr val="000000"/>
                </a:solidFill>
                <a:latin typeface="Arial" panose="020B0604020202020204"/>
                <a:ea typeface="幼圆"/>
              </a:rPr>
              <a:t>Different sensors are utilized in smart grids to ensure efficient generation,transmission and distribution of power from the generating source to the end users.</a:t>
            </a:r>
            <a:endParaRPr lang="en-IN" sz="2000" b="0" strike="noStrike" spc="-1">
              <a:latin typeface="Arial" panose="020B0604020202020204"/>
            </a:endParaRPr>
          </a:p>
          <a:p>
            <a:pPr>
              <a:lnSpc>
                <a:spcPct val="100000"/>
              </a:lnSpc>
            </a:pPr>
            <a:endParaRPr lang="en-IN" sz="2000" b="0" strike="noStrike" spc="-1">
              <a:latin typeface="Arial"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470" y="332740"/>
            <a:ext cx="10175875" cy="687705"/>
          </a:xfrm>
        </p:spPr>
        <p:txBody>
          <a:bodyPr/>
          <a:lstStyle/>
          <a:p>
            <a:pPr algn="ctr"/>
            <a:r>
              <a:rPr lang="en-IN" altLang="en-US" sz="6600" b="1" i="0" u="sng">
                <a:latin typeface="Times New Roman" panose="02020603050405020304" charset="0"/>
                <a:ea typeface="Microsoft YaHei" panose="020B0503020204020204" charset="-122"/>
                <a:cs typeface="Times New Roman" panose="02020603050405020304" charset="0"/>
              </a:rPr>
              <a:t>Significance</a:t>
            </a:r>
            <a:endParaRPr lang="en-IN" altLang="en-US" sz="6600" b="1" i="0" u="sng">
              <a:latin typeface="Times New Roman" panose="02020603050405020304" charset="0"/>
              <a:ea typeface="Microsoft YaHei" panose="020B0503020204020204" charset="-122"/>
              <a:cs typeface="Times New Roman" panose="02020603050405020304" charset="0"/>
            </a:endParaRPr>
          </a:p>
        </p:txBody>
      </p:sp>
      <p:sp>
        <p:nvSpPr>
          <p:cNvPr id="3" name="Subtitle 2"/>
          <p:cNvSpPr>
            <a:spLocks noGrp="1"/>
          </p:cNvSpPr>
          <p:nvPr>
            <p:ph type="subTitle"/>
          </p:nvPr>
        </p:nvSpPr>
        <p:spPr>
          <a:xfrm>
            <a:off x="46990" y="1341120"/>
            <a:ext cx="8693150" cy="5135880"/>
          </a:xfrm>
        </p:spPr>
        <p:txBody>
          <a:bodyPr/>
          <a:lstStyle/>
          <a:p>
            <a:pPr marL="342900" indent="-342900">
              <a:buFont typeface="Arial" panose="020B0604020202020204" pitchFamily="34" charset="0"/>
              <a:buChar char="•"/>
            </a:pPr>
            <a:r>
              <a:rPr lang="en-US" sz="2000" b="0"/>
              <a:t>It’s predicted that more than 60% of the planet’s population will live in cities by the year 2030. Large populations demand large resources. Residents will need access to water, efficient and environmentally-friendly transportation, clean air, and practical sanitation and waste management. With the clever use of smart city practices and widespread deployment of IoT technology, the cities of tomorrow will be able to meet the demands of their residents in an effective and efficient way.</a:t>
            </a:r>
            <a:endParaRPr lang="en-US" sz="2000" b="0"/>
          </a:p>
          <a:p>
            <a:pPr marL="342900" indent="-342900">
              <a:buFont typeface="Arial" panose="020B0604020202020204" pitchFamily="34" charset="0"/>
              <a:buChar char="•"/>
            </a:pPr>
            <a:endParaRPr lang="en-US" sz="1600" b="0"/>
          </a:p>
          <a:p>
            <a:pPr marL="342900" indent="-342900">
              <a:buFont typeface="Arial" panose="020B0604020202020204" pitchFamily="34" charset="0"/>
              <a:buChar char="•"/>
            </a:pPr>
            <a:r>
              <a:rPr lang="en-US" sz="2000" b="0"/>
              <a:t>IoT will create smart transport solutions; reduce the consumption of fuel in vehicles, accelerate traffic flows and prioritize repair schedule of vehicles. There will be clever surveillance systems, doorbells and locks, providing you the safety at your home and business organization or place of work</a:t>
            </a:r>
            <a:endParaRPr lang="en-US" sz="2000" b="0"/>
          </a:p>
        </p:txBody>
      </p:sp>
      <p:pic>
        <p:nvPicPr>
          <p:cNvPr id="4" name="Picture 3"/>
          <p:cNvPicPr>
            <a:picLocks noChangeAspect="1"/>
          </p:cNvPicPr>
          <p:nvPr/>
        </p:nvPicPr>
        <p:blipFill>
          <a:blip r:embed="rId1"/>
          <a:stretch>
            <a:fillRect/>
          </a:stretch>
        </p:blipFill>
        <p:spPr>
          <a:xfrm>
            <a:off x="8688070" y="1556385"/>
            <a:ext cx="3285490" cy="32854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rot="5400000">
            <a:off x="4336495" y="5869065"/>
            <a:ext cx="735120" cy="653760"/>
          </a:xfrm>
          <a:prstGeom prst="hexagon">
            <a:avLst>
              <a:gd name="adj" fmla="val 25000"/>
              <a:gd name="vf" fmla="val 115470"/>
            </a:avLst>
          </a:prstGeom>
          <a:solidFill>
            <a:srgbClr val="6F6B9D"/>
          </a:solidFill>
          <a:ln>
            <a:noFill/>
          </a:ln>
        </p:spPr>
        <p:style>
          <a:lnRef idx="2">
            <a:schemeClr val="accent1">
              <a:shade val="50000"/>
            </a:schemeClr>
          </a:lnRef>
          <a:fillRef idx="1">
            <a:schemeClr val="accent1"/>
          </a:fillRef>
          <a:effectRef idx="0">
            <a:schemeClr val="accent1"/>
          </a:effectRef>
          <a:fontRef idx="minor"/>
        </p:style>
      </p:sp>
      <p:grpSp>
        <p:nvGrpSpPr>
          <p:cNvPr id="245" name="Group 2"/>
          <p:cNvGrpSpPr/>
          <p:nvPr/>
        </p:nvGrpSpPr>
        <p:grpSpPr>
          <a:xfrm>
            <a:off x="4341890" y="1609990"/>
            <a:ext cx="6814405" cy="4267080"/>
            <a:chOff x="5242320" y="1532520"/>
            <a:chExt cx="6814405" cy="4267080"/>
          </a:xfrm>
        </p:grpSpPr>
        <p:sp>
          <p:nvSpPr>
            <p:cNvPr id="246" name="Line 3"/>
            <p:cNvSpPr/>
            <p:nvPr/>
          </p:nvSpPr>
          <p:spPr>
            <a:xfrm flipH="1">
              <a:off x="5591160" y="1532520"/>
              <a:ext cx="13680" cy="4267080"/>
            </a:xfrm>
            <a:prstGeom prst="line">
              <a:avLst/>
            </a:prstGeom>
            <a:ln w="38100">
              <a:solidFill>
                <a:srgbClr val="6F6B9D"/>
              </a:solidFill>
            </a:ln>
          </p:spPr>
          <p:style>
            <a:lnRef idx="1">
              <a:schemeClr val="accent1"/>
            </a:lnRef>
            <a:fillRef idx="0">
              <a:schemeClr val="accent1"/>
            </a:fillRef>
            <a:effectRef idx="0">
              <a:schemeClr val="accent1"/>
            </a:effectRef>
            <a:fontRef idx="minor"/>
          </p:style>
        </p:sp>
        <p:sp>
          <p:nvSpPr>
            <p:cNvPr id="247" name="CustomShape 4"/>
            <p:cNvSpPr/>
            <p:nvPr/>
          </p:nvSpPr>
          <p:spPr>
            <a:xfrm rot="5400000">
              <a:off x="5237640" y="1573200"/>
              <a:ext cx="735120" cy="653760"/>
            </a:xfrm>
            <a:prstGeom prst="hexagon">
              <a:avLst>
                <a:gd name="adj" fmla="val 25000"/>
                <a:gd name="vf" fmla="val 115470"/>
              </a:avLst>
            </a:prstGeom>
            <a:solidFill>
              <a:srgbClr val="6F6B9D"/>
            </a:solidFill>
            <a:ln>
              <a:noFill/>
            </a:ln>
          </p:spPr>
          <p:style>
            <a:lnRef idx="2">
              <a:schemeClr val="accent1">
                <a:shade val="50000"/>
              </a:schemeClr>
            </a:lnRef>
            <a:fillRef idx="1">
              <a:schemeClr val="accent1"/>
            </a:fillRef>
            <a:effectRef idx="0">
              <a:schemeClr val="accent1"/>
            </a:effectRef>
            <a:fontRef idx="minor"/>
          </p:style>
        </p:sp>
        <p:sp>
          <p:nvSpPr>
            <p:cNvPr id="248" name="CustomShape 5"/>
            <p:cNvSpPr/>
            <p:nvPr/>
          </p:nvSpPr>
          <p:spPr>
            <a:xfrm rot="5400000">
              <a:off x="5237640" y="2583360"/>
              <a:ext cx="735120" cy="653760"/>
            </a:xfrm>
            <a:prstGeom prst="hexagon">
              <a:avLst>
                <a:gd name="adj" fmla="val 25000"/>
                <a:gd name="vf" fmla="val 115470"/>
              </a:avLst>
            </a:prstGeom>
            <a:solidFill>
              <a:srgbClr val="6F6B9D"/>
            </a:solidFill>
            <a:ln>
              <a:noFill/>
            </a:ln>
          </p:spPr>
          <p:style>
            <a:lnRef idx="2">
              <a:schemeClr val="accent1">
                <a:shade val="50000"/>
              </a:schemeClr>
            </a:lnRef>
            <a:fillRef idx="1">
              <a:schemeClr val="accent1"/>
            </a:fillRef>
            <a:effectRef idx="0">
              <a:schemeClr val="accent1"/>
            </a:effectRef>
            <a:fontRef idx="minor"/>
          </p:style>
        </p:sp>
        <p:sp>
          <p:nvSpPr>
            <p:cNvPr id="249" name="CustomShape 6"/>
            <p:cNvSpPr/>
            <p:nvPr/>
          </p:nvSpPr>
          <p:spPr>
            <a:xfrm rot="5400000">
              <a:off x="5237640" y="3607200"/>
              <a:ext cx="735120" cy="653760"/>
            </a:xfrm>
            <a:prstGeom prst="hexagon">
              <a:avLst>
                <a:gd name="adj" fmla="val 25000"/>
                <a:gd name="vf" fmla="val 115470"/>
              </a:avLst>
            </a:prstGeom>
            <a:solidFill>
              <a:srgbClr val="6F6B9D"/>
            </a:solidFill>
            <a:ln>
              <a:noFill/>
            </a:ln>
          </p:spPr>
          <p:style>
            <a:lnRef idx="2">
              <a:schemeClr val="accent1">
                <a:shade val="50000"/>
              </a:schemeClr>
            </a:lnRef>
            <a:fillRef idx="1">
              <a:schemeClr val="accent1"/>
            </a:fillRef>
            <a:effectRef idx="0">
              <a:schemeClr val="accent1"/>
            </a:effectRef>
            <a:fontRef idx="minor"/>
          </p:style>
        </p:sp>
        <p:sp>
          <p:nvSpPr>
            <p:cNvPr id="250" name="CustomShape 7"/>
            <p:cNvSpPr/>
            <p:nvPr/>
          </p:nvSpPr>
          <p:spPr>
            <a:xfrm rot="5400000">
              <a:off x="5237640" y="4630680"/>
              <a:ext cx="735120" cy="653760"/>
            </a:xfrm>
            <a:prstGeom prst="hexagon">
              <a:avLst>
                <a:gd name="adj" fmla="val 25000"/>
                <a:gd name="vf" fmla="val 115470"/>
              </a:avLst>
            </a:prstGeom>
            <a:solidFill>
              <a:srgbClr val="6F6B9D"/>
            </a:solidFill>
            <a:ln>
              <a:noFill/>
            </a:ln>
          </p:spPr>
          <p:style>
            <a:lnRef idx="2">
              <a:schemeClr val="accent1">
                <a:shade val="50000"/>
              </a:schemeClr>
            </a:lnRef>
            <a:fillRef idx="1">
              <a:schemeClr val="accent1"/>
            </a:fillRef>
            <a:effectRef idx="0">
              <a:schemeClr val="accent1"/>
            </a:effectRef>
            <a:fontRef idx="minor"/>
          </p:style>
        </p:sp>
        <p:grpSp>
          <p:nvGrpSpPr>
            <p:cNvPr id="251" name="Group 8"/>
            <p:cNvGrpSpPr/>
            <p:nvPr/>
          </p:nvGrpSpPr>
          <p:grpSpPr>
            <a:xfrm>
              <a:off x="5242320" y="1611360"/>
              <a:ext cx="6814405" cy="649440"/>
              <a:chOff x="5242320" y="1611360"/>
              <a:chExt cx="6814405" cy="649440"/>
            </a:xfrm>
          </p:grpSpPr>
          <p:sp>
            <p:nvSpPr>
              <p:cNvPr id="252" name="CustomShape 9"/>
              <p:cNvSpPr/>
              <p:nvPr/>
            </p:nvSpPr>
            <p:spPr>
              <a:xfrm>
                <a:off x="6083280" y="1611360"/>
                <a:ext cx="5973445" cy="457835"/>
              </a:xfrm>
              <a:prstGeom prst="rect">
                <a:avLst/>
              </a:prstGeom>
              <a:noFill/>
              <a:ln w="0">
                <a:noFill/>
              </a:ln>
              <a:scene3d>
                <a:camera prst="orthographicFront"/>
                <a:lightRig rig="threePt" dir="t"/>
              </a:scene3d>
            </p:spPr>
            <p:style>
              <a:lnRef idx="0">
                <a:srgbClr val="FFFFFF"/>
              </a:lnRef>
              <a:fillRef idx="0">
                <a:srgbClr val="FFFFFF"/>
              </a:fillRef>
              <a:effectRef idx="0">
                <a:srgbClr val="FFFFFF"/>
              </a:effectRef>
              <a:fontRef idx="minor"/>
            </p:style>
            <p:txBody>
              <a:bodyPr wrap="none" lIns="90000" tIns="45000" rIns="90000" bIns="45000">
                <a:spAutoFit/>
              </a:bodyPr>
              <a:lstStyle/>
              <a:p>
                <a:pPr>
                  <a:lnSpc>
                    <a:spcPct val="100000"/>
                  </a:lnSpc>
                </a:pPr>
                <a:r>
                  <a:rPr lang="en-US" sz="2400" b="0" strike="noStrike" spc="-1">
                    <a:solidFill>
                      <a:srgbClr val="6F6B9D"/>
                    </a:solidFill>
                    <a:latin typeface="Arial" panose="020B0604020202020204"/>
                    <a:ea typeface="Arial" panose="020B0604020202020204"/>
                  </a:rPr>
                  <a:t>Economic Development and Oppurtunities.</a:t>
                </a:r>
                <a:endParaRPr lang="en-IN" sz="2400" b="0" strike="noStrike" spc="-1">
                  <a:latin typeface="Arial" panose="020B0604020202020204"/>
                </a:endParaRPr>
              </a:p>
            </p:txBody>
          </p:sp>
          <p:sp>
            <p:nvSpPr>
              <p:cNvPr id="253" name="CustomShape 10"/>
              <p:cNvSpPr/>
              <p:nvPr/>
            </p:nvSpPr>
            <p:spPr>
              <a:xfrm>
                <a:off x="5242320" y="1621800"/>
                <a:ext cx="816480" cy="639000"/>
              </a:xfrm>
              <a:prstGeom prst="rect">
                <a:avLst/>
              </a:prstGeom>
              <a:noFill/>
              <a:ln w="0">
                <a:noFill/>
              </a:ln>
              <a:scene3d>
                <a:camera prst="orthographicFront"/>
                <a:lightRig rig="threePt" dir="t"/>
              </a:scene3d>
            </p:spPr>
            <p:style>
              <a:lnRef idx="0">
                <a:srgbClr val="FFFFFF"/>
              </a:lnRef>
              <a:fillRef idx="0">
                <a:srgbClr val="FFFFFF"/>
              </a:fillRef>
              <a:effectRef idx="0">
                <a:srgbClr val="FFFFFF"/>
              </a:effectRef>
              <a:fontRef idx="minor"/>
            </p:style>
            <p:txBody>
              <a:bodyPr wrap="none" lIns="90000" tIns="45000" rIns="90000" bIns="45000">
                <a:spAutoFit/>
              </a:bodyPr>
              <a:lstStyle/>
              <a:p>
                <a:pPr>
                  <a:lnSpc>
                    <a:spcPct val="100000"/>
                  </a:lnSpc>
                </a:pPr>
                <a:r>
                  <a:rPr lang="en-US" sz="3600" b="0" strike="noStrike" spc="-1">
                    <a:solidFill>
                      <a:srgbClr val="FFFFFF"/>
                    </a:solidFill>
                    <a:latin typeface="Arial" panose="020B0604020202020204"/>
                    <a:ea typeface="幼圆"/>
                  </a:rPr>
                  <a:t>01.</a:t>
                </a:r>
                <a:endParaRPr lang="en-IN" sz="3600" b="0" strike="noStrike" spc="-1">
                  <a:latin typeface="Arial" panose="020B0604020202020204"/>
                </a:endParaRPr>
              </a:p>
            </p:txBody>
          </p:sp>
        </p:grpSp>
        <p:grpSp>
          <p:nvGrpSpPr>
            <p:cNvPr id="254" name="Group 11"/>
            <p:cNvGrpSpPr/>
            <p:nvPr/>
          </p:nvGrpSpPr>
          <p:grpSpPr>
            <a:xfrm>
              <a:off x="5281920" y="2516760"/>
              <a:ext cx="4707936" cy="649440"/>
              <a:chOff x="5281920" y="2516760"/>
              <a:chExt cx="4707936" cy="649440"/>
            </a:xfrm>
          </p:grpSpPr>
          <p:sp>
            <p:nvSpPr>
              <p:cNvPr id="255" name="CustomShape 12"/>
              <p:cNvSpPr/>
              <p:nvPr/>
            </p:nvSpPr>
            <p:spPr>
              <a:xfrm>
                <a:off x="6126840" y="2516760"/>
                <a:ext cx="3863016" cy="457835"/>
              </a:xfrm>
              <a:prstGeom prst="rect">
                <a:avLst/>
              </a:prstGeom>
              <a:noFill/>
              <a:ln w="0">
                <a:noFill/>
              </a:ln>
              <a:scene3d>
                <a:camera prst="orthographicFront"/>
                <a:lightRig rig="threePt" dir="t"/>
              </a:scene3d>
            </p:spPr>
            <p:style>
              <a:lnRef idx="0">
                <a:srgbClr val="FFFFFF"/>
              </a:lnRef>
              <a:fillRef idx="0">
                <a:srgbClr val="FFFFFF"/>
              </a:fillRef>
              <a:effectRef idx="0">
                <a:srgbClr val="FFFFFF"/>
              </a:effectRef>
              <a:fontRef idx="minor"/>
            </p:style>
            <p:txBody>
              <a:bodyPr wrap="none" lIns="90000" tIns="45000" rIns="90000" bIns="45000">
                <a:spAutoFit/>
              </a:bodyPr>
              <a:lstStyle/>
              <a:p>
                <a:pPr>
                  <a:lnSpc>
                    <a:spcPct val="100000"/>
                  </a:lnSpc>
                </a:pPr>
                <a:r>
                  <a:rPr lang="en-US" sz="2400" b="0" strike="noStrike" spc="-1">
                    <a:solidFill>
                      <a:srgbClr val="6F6B9D"/>
                    </a:solidFill>
                    <a:latin typeface="Arial" panose="020B0604020202020204"/>
                    <a:ea typeface="Arial" panose="020B0604020202020204"/>
                  </a:rPr>
                  <a:t>Increased Digital Equity</a:t>
                </a:r>
                <a:endParaRPr lang="en-IN" sz="2400" b="0" strike="noStrike" spc="-1">
                  <a:latin typeface="Arial" panose="020B0604020202020204"/>
                </a:endParaRPr>
              </a:p>
            </p:txBody>
          </p:sp>
          <p:sp>
            <p:nvSpPr>
              <p:cNvPr id="256" name="CustomShape 13"/>
              <p:cNvSpPr/>
              <p:nvPr/>
            </p:nvSpPr>
            <p:spPr>
              <a:xfrm>
                <a:off x="5281920" y="2527200"/>
                <a:ext cx="816480" cy="639000"/>
              </a:xfrm>
              <a:prstGeom prst="rect">
                <a:avLst/>
              </a:prstGeom>
              <a:noFill/>
              <a:ln w="0">
                <a:noFill/>
              </a:ln>
              <a:scene3d>
                <a:camera prst="orthographicFront"/>
                <a:lightRig rig="threePt" dir="t"/>
              </a:scene3d>
            </p:spPr>
            <p:style>
              <a:lnRef idx="0">
                <a:srgbClr val="FFFFFF"/>
              </a:lnRef>
              <a:fillRef idx="0">
                <a:srgbClr val="FFFFFF"/>
              </a:fillRef>
              <a:effectRef idx="0">
                <a:srgbClr val="FFFFFF"/>
              </a:effectRef>
              <a:fontRef idx="minor"/>
            </p:style>
            <p:txBody>
              <a:bodyPr wrap="none" lIns="90000" tIns="45000" rIns="90000" bIns="45000">
                <a:spAutoFit/>
              </a:bodyPr>
              <a:lstStyle/>
              <a:p>
                <a:pPr>
                  <a:lnSpc>
                    <a:spcPct val="100000"/>
                  </a:lnSpc>
                </a:pPr>
                <a:r>
                  <a:rPr lang="en-US" sz="3600" b="0" strike="noStrike" spc="-1">
                    <a:solidFill>
                      <a:srgbClr val="FFFFFF"/>
                    </a:solidFill>
                    <a:latin typeface="Arial" panose="020B0604020202020204"/>
                    <a:ea typeface="幼圆"/>
                  </a:rPr>
                  <a:t>02.</a:t>
                </a:r>
                <a:endParaRPr lang="en-IN" sz="3600" b="0" strike="noStrike" spc="-1">
                  <a:latin typeface="Arial" panose="020B0604020202020204"/>
                </a:endParaRPr>
              </a:p>
            </p:txBody>
          </p:sp>
        </p:grpSp>
        <p:grpSp>
          <p:nvGrpSpPr>
            <p:cNvPr id="257" name="Group 14"/>
            <p:cNvGrpSpPr/>
            <p:nvPr/>
          </p:nvGrpSpPr>
          <p:grpSpPr>
            <a:xfrm>
              <a:off x="5242320" y="3612960"/>
              <a:ext cx="4546696" cy="649080"/>
              <a:chOff x="5242320" y="3612960"/>
              <a:chExt cx="4546696" cy="649080"/>
            </a:xfrm>
          </p:grpSpPr>
          <p:sp>
            <p:nvSpPr>
              <p:cNvPr id="258" name="CustomShape 15"/>
              <p:cNvSpPr/>
              <p:nvPr/>
            </p:nvSpPr>
            <p:spPr>
              <a:xfrm>
                <a:off x="6090120" y="3612960"/>
                <a:ext cx="3698896" cy="457835"/>
              </a:xfrm>
              <a:prstGeom prst="rect">
                <a:avLst/>
              </a:prstGeom>
              <a:noFill/>
              <a:ln w="0">
                <a:noFill/>
              </a:ln>
              <a:scene3d>
                <a:camera prst="orthographicFront"/>
                <a:lightRig rig="threePt" dir="t"/>
              </a:scene3d>
            </p:spPr>
            <p:style>
              <a:lnRef idx="0">
                <a:srgbClr val="FFFFFF"/>
              </a:lnRef>
              <a:fillRef idx="0">
                <a:srgbClr val="FFFFFF"/>
              </a:fillRef>
              <a:effectRef idx="0">
                <a:srgbClr val="FFFFFF"/>
              </a:effectRef>
              <a:fontRef idx="minor"/>
            </p:style>
            <p:txBody>
              <a:bodyPr wrap="none" lIns="90000" tIns="45000" rIns="90000" bIns="45000">
                <a:spAutoFit/>
              </a:bodyPr>
              <a:lstStyle/>
              <a:p>
                <a:pPr>
                  <a:lnSpc>
                    <a:spcPct val="100000"/>
                  </a:lnSpc>
                </a:pPr>
                <a:r>
                  <a:rPr lang="en-US" sz="2400" b="0" strike="noStrike" spc="-1">
                    <a:solidFill>
                      <a:srgbClr val="6F6B9D"/>
                    </a:solidFill>
                    <a:latin typeface="Arial" panose="020B0604020202020204"/>
                    <a:ea typeface="Arial" panose="020B0604020202020204"/>
                  </a:rPr>
                  <a:t>Efficient Public Utilities</a:t>
                </a:r>
                <a:endParaRPr lang="en-IN" sz="2400" b="0" strike="noStrike" spc="-1">
                  <a:latin typeface="Arial" panose="020B0604020202020204"/>
                </a:endParaRPr>
              </a:p>
            </p:txBody>
          </p:sp>
          <p:sp>
            <p:nvSpPr>
              <p:cNvPr id="259" name="CustomShape 16"/>
              <p:cNvSpPr/>
              <p:nvPr/>
            </p:nvSpPr>
            <p:spPr>
              <a:xfrm>
                <a:off x="5242320" y="3623040"/>
                <a:ext cx="816480" cy="639000"/>
              </a:xfrm>
              <a:prstGeom prst="rect">
                <a:avLst/>
              </a:prstGeom>
              <a:noFill/>
              <a:ln w="0">
                <a:noFill/>
              </a:ln>
              <a:scene3d>
                <a:camera prst="orthographicFront"/>
                <a:lightRig rig="threePt" dir="t"/>
              </a:scene3d>
            </p:spPr>
            <p:style>
              <a:lnRef idx="0">
                <a:srgbClr val="FFFFFF"/>
              </a:lnRef>
              <a:fillRef idx="0">
                <a:srgbClr val="FFFFFF"/>
              </a:fillRef>
              <a:effectRef idx="0">
                <a:srgbClr val="FFFFFF"/>
              </a:effectRef>
              <a:fontRef idx="minor"/>
            </p:style>
            <p:txBody>
              <a:bodyPr wrap="none" lIns="90000" tIns="45000" rIns="90000" bIns="45000">
                <a:spAutoFit/>
              </a:bodyPr>
              <a:lstStyle/>
              <a:p>
                <a:pPr>
                  <a:lnSpc>
                    <a:spcPct val="100000"/>
                  </a:lnSpc>
                </a:pPr>
                <a:r>
                  <a:rPr lang="en-US" sz="3600" b="0" strike="noStrike" spc="-1">
                    <a:solidFill>
                      <a:srgbClr val="FFFFFF"/>
                    </a:solidFill>
                    <a:latin typeface="Arial" panose="020B0604020202020204"/>
                    <a:ea typeface="幼圆"/>
                  </a:rPr>
                  <a:t>03.</a:t>
                </a:r>
                <a:endParaRPr lang="en-IN" sz="3600" b="0" strike="noStrike" spc="-1">
                  <a:latin typeface="Arial" panose="020B0604020202020204"/>
                </a:endParaRPr>
              </a:p>
            </p:txBody>
          </p:sp>
        </p:grpSp>
        <p:grpSp>
          <p:nvGrpSpPr>
            <p:cNvPr id="260" name="Group 17"/>
            <p:cNvGrpSpPr/>
            <p:nvPr/>
          </p:nvGrpSpPr>
          <p:grpSpPr>
            <a:xfrm>
              <a:off x="5242320" y="4626000"/>
              <a:ext cx="3823375" cy="639000"/>
              <a:chOff x="5242320" y="4626000"/>
              <a:chExt cx="3823375" cy="639000"/>
            </a:xfrm>
          </p:grpSpPr>
          <p:sp>
            <p:nvSpPr>
              <p:cNvPr id="261" name="CustomShape 18"/>
              <p:cNvSpPr/>
              <p:nvPr/>
            </p:nvSpPr>
            <p:spPr>
              <a:xfrm>
                <a:off x="6126950" y="4700015"/>
                <a:ext cx="2938745" cy="457835"/>
              </a:xfrm>
              <a:prstGeom prst="rect">
                <a:avLst/>
              </a:prstGeom>
              <a:noFill/>
              <a:ln w="0">
                <a:noFill/>
              </a:ln>
              <a:scene3d>
                <a:camera prst="orthographicFront"/>
                <a:lightRig rig="threePt" dir="t"/>
              </a:scene3d>
            </p:spPr>
            <p:style>
              <a:lnRef idx="0">
                <a:srgbClr val="FFFFFF"/>
              </a:lnRef>
              <a:fillRef idx="0">
                <a:srgbClr val="FFFFFF"/>
              </a:fillRef>
              <a:effectRef idx="0">
                <a:srgbClr val="FFFFFF"/>
              </a:effectRef>
              <a:fontRef idx="minor"/>
            </p:style>
            <p:txBody>
              <a:bodyPr wrap="none" lIns="90000" tIns="45000" rIns="90000" bIns="45000">
                <a:spAutoFit/>
              </a:bodyPr>
              <a:lstStyle/>
              <a:p>
                <a:pPr>
                  <a:lnSpc>
                    <a:spcPct val="100000"/>
                  </a:lnSpc>
                </a:pPr>
                <a:r>
                  <a:rPr lang="en-US" sz="2400" b="0" strike="noStrike" spc="-1">
                    <a:solidFill>
                      <a:srgbClr val="6F6B9D"/>
                    </a:solidFill>
                    <a:latin typeface="Arial" panose="020B0604020202020204"/>
                    <a:ea typeface="Arial" panose="020B0604020202020204"/>
                  </a:rPr>
                  <a:t>Better Life Quality</a:t>
                </a:r>
                <a:endParaRPr lang="en-IN" sz="2400" b="0" strike="noStrike" spc="-1">
                  <a:latin typeface="Arial" panose="020B0604020202020204"/>
                </a:endParaRPr>
              </a:p>
            </p:txBody>
          </p:sp>
          <p:sp>
            <p:nvSpPr>
              <p:cNvPr id="262" name="CustomShape 19"/>
              <p:cNvSpPr/>
              <p:nvPr/>
            </p:nvSpPr>
            <p:spPr>
              <a:xfrm>
                <a:off x="5242320" y="4626000"/>
                <a:ext cx="816480" cy="639000"/>
              </a:xfrm>
              <a:prstGeom prst="rect">
                <a:avLst/>
              </a:prstGeom>
              <a:noFill/>
              <a:ln w="0">
                <a:noFill/>
              </a:ln>
              <a:scene3d>
                <a:camera prst="orthographicFront"/>
                <a:lightRig rig="threePt" dir="t"/>
              </a:scene3d>
            </p:spPr>
            <p:style>
              <a:lnRef idx="0">
                <a:srgbClr val="FFFFFF"/>
              </a:lnRef>
              <a:fillRef idx="0">
                <a:srgbClr val="FFFFFF"/>
              </a:fillRef>
              <a:effectRef idx="0">
                <a:srgbClr val="FFFFFF"/>
              </a:effectRef>
              <a:fontRef idx="minor"/>
            </p:style>
            <p:txBody>
              <a:bodyPr wrap="none" lIns="90000" tIns="45000" rIns="90000" bIns="45000">
                <a:spAutoFit/>
              </a:bodyPr>
              <a:lstStyle/>
              <a:p>
                <a:pPr>
                  <a:lnSpc>
                    <a:spcPct val="100000"/>
                  </a:lnSpc>
                </a:pPr>
                <a:r>
                  <a:rPr lang="en-US" sz="3600" b="0" strike="noStrike" spc="-1">
                    <a:solidFill>
                      <a:srgbClr val="FFFFFF"/>
                    </a:solidFill>
                    <a:latin typeface="Arial" panose="020B0604020202020204"/>
                    <a:ea typeface="幼圆"/>
                  </a:rPr>
                  <a:t>04.</a:t>
                </a:r>
                <a:endParaRPr lang="en-IN" sz="3600" b="0" strike="noStrike" spc="-1">
                  <a:latin typeface="Arial" panose="020B0604020202020204"/>
                </a:endParaRPr>
              </a:p>
            </p:txBody>
          </p:sp>
        </p:grpSp>
      </p:grpSp>
      <p:sp>
        <p:nvSpPr>
          <p:cNvPr id="263" name="CustomShape 20"/>
          <p:cNvSpPr/>
          <p:nvPr/>
        </p:nvSpPr>
        <p:spPr>
          <a:xfrm>
            <a:off x="1631315" y="675005"/>
            <a:ext cx="7527290" cy="765810"/>
          </a:xfrm>
          <a:prstGeom prst="rect">
            <a:avLst/>
          </a:prstGeom>
          <a:noFill/>
          <a:ln w="0">
            <a:noFill/>
          </a:ln>
        </p:spPr>
        <p:style>
          <a:lnRef idx="0">
            <a:srgbClr val="FFFFFF"/>
          </a:lnRef>
          <a:fillRef idx="0">
            <a:srgbClr val="FFFFFF"/>
          </a:fillRef>
          <a:effectRef idx="0">
            <a:srgbClr val="FFFFFF"/>
          </a:effectRef>
          <a:fontRef idx="minor"/>
        </p:style>
        <p:txBody>
          <a:bodyPr wrap="square" lIns="90000" tIns="45000" rIns="90000" bIns="45000">
            <a:spAutoFit/>
          </a:bodyPr>
          <a:lstStyle/>
          <a:p>
            <a:pPr algn="ctr">
              <a:lnSpc>
                <a:spcPct val="100000"/>
              </a:lnSpc>
            </a:pPr>
            <a:r>
              <a:rPr lang="en-US" sz="4400" b="1" u="sng" strike="noStrike" spc="-1">
                <a:solidFill>
                  <a:schemeClr val="tx1"/>
                </a:solidFill>
                <a:latin typeface="Times New Roman" panose="02020603050405020304" charset="0"/>
                <a:ea typeface="Arial" panose="020B0604020202020204"/>
                <a:cs typeface="Times New Roman" panose="02020603050405020304" charset="0"/>
              </a:rPr>
              <a:t>Benifits</a:t>
            </a:r>
            <a:r>
              <a:rPr lang="en-IN" altLang="en-US" sz="4400" b="1" u="sng" strike="noStrike" spc="-1">
                <a:solidFill>
                  <a:schemeClr val="tx1"/>
                </a:solidFill>
                <a:latin typeface="Times New Roman" panose="02020603050405020304" charset="0"/>
                <a:ea typeface="Arial" panose="020B0604020202020204"/>
                <a:cs typeface="Times New Roman" panose="02020603050405020304" charset="0"/>
              </a:rPr>
              <a:t> of IOT</a:t>
            </a:r>
            <a:endParaRPr lang="en-IN" altLang="en-US" sz="4400" b="1" u="sng" strike="noStrike" spc="-1">
              <a:solidFill>
                <a:schemeClr val="tx1"/>
              </a:solidFill>
              <a:latin typeface="Times New Roman" panose="02020603050405020304" charset="0"/>
              <a:ea typeface="Arial" panose="020B0604020202020204"/>
              <a:cs typeface="Times New Roman" panose="02020603050405020304" charset="0"/>
            </a:endParaRPr>
          </a:p>
        </p:txBody>
      </p:sp>
      <p:sp>
        <p:nvSpPr>
          <p:cNvPr id="264" name="CustomShape 21"/>
          <p:cNvSpPr/>
          <p:nvPr/>
        </p:nvSpPr>
        <p:spPr>
          <a:xfrm>
            <a:off x="4342375" y="5876685"/>
            <a:ext cx="816480" cy="639000"/>
          </a:xfrm>
          <a:prstGeom prst="rect">
            <a:avLst/>
          </a:prstGeom>
          <a:noFill/>
          <a:ln w="0">
            <a:noFill/>
          </a:ln>
          <a:scene3d>
            <a:camera prst="orthographicFront"/>
            <a:lightRig rig="threePt" dir="t"/>
          </a:scene3d>
        </p:spPr>
        <p:style>
          <a:lnRef idx="0">
            <a:srgbClr val="FFFFFF"/>
          </a:lnRef>
          <a:fillRef idx="0">
            <a:srgbClr val="FFFFFF"/>
          </a:fillRef>
          <a:effectRef idx="0">
            <a:srgbClr val="FFFFFF"/>
          </a:effectRef>
          <a:fontRef idx="minor"/>
        </p:style>
        <p:txBody>
          <a:bodyPr wrap="none" lIns="90000" tIns="45000" rIns="90000" bIns="45000">
            <a:spAutoFit/>
          </a:bodyPr>
          <a:lstStyle/>
          <a:p>
            <a:pPr>
              <a:lnSpc>
                <a:spcPct val="100000"/>
              </a:lnSpc>
            </a:pPr>
            <a:r>
              <a:rPr lang="en-US" sz="3600" b="0" strike="noStrike" spc="-1">
                <a:solidFill>
                  <a:srgbClr val="FFFFFF"/>
                </a:solidFill>
                <a:latin typeface="Arial" panose="020B0604020202020204"/>
                <a:ea typeface="幼圆"/>
              </a:rPr>
              <a:t>05.</a:t>
            </a:r>
            <a:endParaRPr lang="en-IN" sz="3600" b="0" strike="noStrike" spc="-1">
              <a:latin typeface="Arial" panose="020B0604020202020204"/>
            </a:endParaRPr>
          </a:p>
        </p:txBody>
      </p:sp>
      <p:sp>
        <p:nvSpPr>
          <p:cNvPr id="265" name="CustomShape 22"/>
          <p:cNvSpPr/>
          <p:nvPr/>
        </p:nvSpPr>
        <p:spPr>
          <a:xfrm>
            <a:off x="5232015" y="5949005"/>
            <a:ext cx="5374640" cy="457835"/>
          </a:xfrm>
          <a:prstGeom prst="rect">
            <a:avLst/>
          </a:prstGeom>
          <a:noFill/>
          <a:ln w="0">
            <a:noFill/>
          </a:ln>
          <a:scene3d>
            <a:camera prst="orthographicFront"/>
            <a:lightRig rig="threePt" dir="t"/>
          </a:scene3d>
        </p:spPr>
        <p:style>
          <a:lnRef idx="0">
            <a:srgbClr val="FFFFFF"/>
          </a:lnRef>
          <a:fillRef idx="0">
            <a:srgbClr val="FFFFFF"/>
          </a:fillRef>
          <a:effectRef idx="0">
            <a:srgbClr val="FFFFFF"/>
          </a:effectRef>
          <a:fontRef idx="minor"/>
        </p:style>
        <p:txBody>
          <a:bodyPr wrap="none" lIns="90000" tIns="45000" rIns="90000" bIns="45000">
            <a:spAutoFit/>
          </a:bodyPr>
          <a:lstStyle/>
          <a:p>
            <a:pPr>
              <a:lnSpc>
                <a:spcPct val="100000"/>
              </a:lnSpc>
            </a:pPr>
            <a:r>
              <a:rPr lang="en-US" sz="2400" b="0" strike="noStrike" spc="-1">
                <a:solidFill>
                  <a:srgbClr val="6F6B9D"/>
                </a:solidFill>
                <a:latin typeface="Arial" panose="020B0604020202020204"/>
                <a:ea typeface="Arial" panose="020B0604020202020204"/>
              </a:rPr>
              <a:t>Effective Data-Driven Decision Making</a:t>
            </a:r>
            <a:endParaRPr lang="en-IN" sz="2400" b="0" strike="noStrike" spc="-1">
              <a:latin typeface="Arial" panose="020B0604020202020204"/>
            </a:endParaRPr>
          </a:p>
        </p:txBody>
      </p:sp>
      <p:pic>
        <p:nvPicPr>
          <p:cNvPr id="9" name="Picture 8" descr="do"/>
          <p:cNvPicPr>
            <a:picLocks noChangeAspect="1"/>
          </p:cNvPicPr>
          <p:nvPr/>
        </p:nvPicPr>
        <p:blipFill>
          <a:blip r:embed="rId1"/>
          <a:stretch>
            <a:fillRect/>
          </a:stretch>
        </p:blipFill>
        <p:spPr>
          <a:xfrm>
            <a:off x="191135" y="2276475"/>
            <a:ext cx="4093845" cy="32873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66" name="Content Placeholder 4" descr="iot1"/>
          <p:cNvPicPr/>
          <p:nvPr/>
        </p:nvPicPr>
        <p:blipFill>
          <a:blip r:embed="rId1"/>
          <a:stretch>
            <a:fillRect/>
          </a:stretch>
        </p:blipFill>
        <p:spPr>
          <a:xfrm>
            <a:off x="8967470" y="1231775"/>
            <a:ext cx="3045600" cy="2031120"/>
          </a:xfrm>
          <a:prstGeom prst="rect">
            <a:avLst/>
          </a:prstGeom>
          <a:ln w="9525">
            <a:solidFill>
              <a:schemeClr val="bg1"/>
            </a:solidFill>
            <a:round/>
          </a:ln>
        </p:spPr>
      </p:pic>
      <p:sp>
        <p:nvSpPr>
          <p:cNvPr id="272" name="CustomShape 6"/>
          <p:cNvSpPr/>
          <p:nvPr/>
        </p:nvSpPr>
        <p:spPr>
          <a:xfrm>
            <a:off x="262890" y="3227705"/>
            <a:ext cx="4528185" cy="469265"/>
          </a:xfrm>
          <a:prstGeom prst="round2DiagRect">
            <a:avLst>
              <a:gd name="adj1" fmla="val 16667"/>
              <a:gd name="adj2" fmla="val 50000"/>
            </a:avLst>
          </a:prstGeom>
        </p:spPr>
        <p:style>
          <a:lnRef idx="2">
            <a:schemeClr val="dk1"/>
          </a:lnRef>
          <a:fillRef idx="1">
            <a:schemeClr val="lt1"/>
          </a:fillRef>
          <a:effectRef idx="0">
            <a:schemeClr val="dk1"/>
          </a:effectRef>
          <a:fontRef idx="minor">
            <a:schemeClr val="dk1"/>
          </a:fontRef>
        </p:style>
      </p:sp>
      <p:sp>
        <p:nvSpPr>
          <p:cNvPr id="273" name="CustomShape 7"/>
          <p:cNvSpPr/>
          <p:nvPr/>
        </p:nvSpPr>
        <p:spPr>
          <a:xfrm>
            <a:off x="262890" y="1412875"/>
            <a:ext cx="3564890" cy="473710"/>
          </a:xfrm>
          <a:prstGeom prst="round2DiagRect">
            <a:avLst>
              <a:gd name="adj1" fmla="val 16667"/>
              <a:gd name="adj2" fmla="val 50000"/>
            </a:avLst>
          </a:prstGeom>
        </p:spPr>
        <p:style>
          <a:lnRef idx="2">
            <a:schemeClr val="accent4"/>
          </a:lnRef>
          <a:fillRef idx="1">
            <a:schemeClr val="lt1"/>
          </a:fillRef>
          <a:effectRef idx="0">
            <a:schemeClr val="accent4"/>
          </a:effectRef>
          <a:fontRef idx="minor">
            <a:schemeClr val="dk1"/>
          </a:fontRef>
        </p:style>
      </p:sp>
      <p:sp>
        <p:nvSpPr>
          <p:cNvPr id="274" name="TextShape 8"/>
          <p:cNvSpPr txBox="1"/>
          <p:nvPr/>
        </p:nvSpPr>
        <p:spPr>
          <a:xfrm>
            <a:off x="101480" y="239755"/>
            <a:ext cx="10972440" cy="1142640"/>
          </a:xfrm>
          <a:prstGeom prst="rect">
            <a:avLst/>
          </a:prstGeom>
          <a:noFill/>
          <a:ln w="9360">
            <a:noFill/>
          </a:ln>
        </p:spPr>
        <p:txBody>
          <a:bodyPr lIns="90000" tIns="45000" rIns="90000" bIns="45000" anchor="ctr">
            <a:noAutofit/>
          </a:bodyPr>
          <a:lstStyle/>
          <a:p>
            <a:pPr>
              <a:lnSpc>
                <a:spcPct val="100000"/>
              </a:lnSpc>
              <a:tabLst>
                <a:tab pos="0" algn="l"/>
              </a:tabLst>
            </a:pPr>
            <a:r>
              <a:rPr lang="en-US" sz="4800" b="1" u="sng" strike="noStrike" spc="-1">
                <a:solidFill>
                  <a:srgbClr val="061426"/>
                </a:solidFill>
                <a:uFillTx/>
                <a:latin typeface="Arial" panose="020B0604020202020204"/>
                <a:ea typeface="Arial" panose="020B0604020202020204"/>
              </a:rPr>
              <a:t>CHALLENGES</a:t>
            </a:r>
            <a:r>
              <a:rPr lang="en-IN" altLang="en-US" sz="4800" b="1" u="sng" strike="noStrike" spc="-1">
                <a:solidFill>
                  <a:srgbClr val="061426"/>
                </a:solidFill>
                <a:uFillTx/>
                <a:latin typeface="Arial" panose="020B0604020202020204"/>
                <a:ea typeface="Arial" panose="020B0604020202020204"/>
              </a:rPr>
              <a:t> TO BE FACED</a:t>
            </a:r>
            <a:r>
              <a:rPr lang="en-US" sz="4800" b="1" u="sng" strike="noStrike" spc="-1">
                <a:solidFill>
                  <a:srgbClr val="061426"/>
                </a:solidFill>
                <a:uFillTx/>
                <a:latin typeface="Arial" panose="020B0604020202020204"/>
                <a:ea typeface="Arial" panose="020B0604020202020204"/>
              </a:rPr>
              <a:t>....</a:t>
            </a:r>
            <a:endParaRPr lang="en-IN" sz="4800" b="0" strike="noStrike" spc="-1">
              <a:solidFill>
                <a:srgbClr val="000000"/>
              </a:solidFill>
              <a:latin typeface="Arial" panose="020B0604020202020204"/>
            </a:endParaRPr>
          </a:p>
        </p:txBody>
      </p:sp>
      <p:sp>
        <p:nvSpPr>
          <p:cNvPr id="275" name="CustomShape 9"/>
          <p:cNvSpPr/>
          <p:nvPr/>
        </p:nvSpPr>
        <p:spPr>
          <a:xfrm>
            <a:off x="407035" y="1412875"/>
            <a:ext cx="3904615" cy="457835"/>
          </a:xfrm>
          <a:prstGeom prst="rect">
            <a:avLst/>
          </a:prstGeom>
          <a:noFill/>
          <a:ln w="0">
            <a:noFill/>
          </a:ln>
        </p:spPr>
        <p:style>
          <a:lnRef idx="0">
            <a:srgbClr val="FFFFFF"/>
          </a:lnRef>
          <a:fillRef idx="0">
            <a:srgbClr val="FFFFFF"/>
          </a:fillRef>
          <a:effectRef idx="0">
            <a:srgbClr val="FFFFFF"/>
          </a:effectRef>
          <a:fontRef idx="minor"/>
        </p:style>
        <p:txBody>
          <a:bodyPr wrap="square" lIns="90000" tIns="45000" rIns="90000" bIns="45000">
            <a:spAutoFit/>
          </a:bodyPr>
          <a:lstStyle/>
          <a:p>
            <a:pPr marL="285750" indent="-285750">
              <a:lnSpc>
                <a:spcPct val="100000"/>
              </a:lnSpc>
              <a:buClr>
                <a:srgbClr val="000000"/>
              </a:buClr>
              <a:buFont typeface="Arial" panose="020B0604020202020204"/>
              <a:buChar char="•"/>
            </a:pPr>
            <a:r>
              <a:rPr lang="en-US" sz="2400" b="0" strike="noStrike" spc="-1">
                <a:solidFill>
                  <a:srgbClr val="000000"/>
                </a:solidFill>
                <a:latin typeface="Arial" panose="020B0604020202020204"/>
                <a:ea typeface="幼圆"/>
              </a:rPr>
              <a:t>Vulnerable to hacks</a:t>
            </a:r>
            <a:endParaRPr lang="en-IN" sz="2400" b="0" strike="noStrike" spc="-1">
              <a:latin typeface="Arial" panose="020B0604020202020204"/>
            </a:endParaRPr>
          </a:p>
        </p:txBody>
      </p:sp>
      <p:sp>
        <p:nvSpPr>
          <p:cNvPr id="276" name="CustomShape 10"/>
          <p:cNvSpPr/>
          <p:nvPr/>
        </p:nvSpPr>
        <p:spPr>
          <a:xfrm>
            <a:off x="335280" y="3221990"/>
            <a:ext cx="4511040" cy="827405"/>
          </a:xfrm>
          <a:prstGeom prst="rect">
            <a:avLst/>
          </a:prstGeom>
          <a:noFill/>
          <a:ln w="0">
            <a:noFill/>
          </a:ln>
        </p:spPr>
        <p:style>
          <a:lnRef idx="0">
            <a:srgbClr val="FFFFFF"/>
          </a:lnRef>
          <a:fillRef idx="0">
            <a:srgbClr val="FFFFFF"/>
          </a:fillRef>
          <a:effectRef idx="0">
            <a:srgbClr val="FFFFFF"/>
          </a:effectRef>
          <a:fontRef idx="minor"/>
        </p:style>
        <p:txBody>
          <a:bodyPr wrap="square" lIns="90000" tIns="45000" rIns="90000" bIns="45000">
            <a:spAutoFit/>
          </a:bodyPr>
          <a:lstStyle/>
          <a:p>
            <a:pPr marL="342900" indent="-342900">
              <a:lnSpc>
                <a:spcPct val="100000"/>
              </a:lnSpc>
              <a:buClr>
                <a:srgbClr val="000000"/>
              </a:buClr>
              <a:buFont typeface="Arial" panose="020B0604020202020204"/>
              <a:buChar char="•"/>
            </a:pPr>
            <a:r>
              <a:rPr lang="en-US" sz="2400" b="0" strike="noStrike" spc="-1">
                <a:solidFill>
                  <a:srgbClr val="000000"/>
                </a:solidFill>
                <a:latin typeface="Arial" panose="020B0604020202020204"/>
                <a:ea typeface="幼圆"/>
              </a:rPr>
              <a:t>Lack of Proper Infrastructure</a:t>
            </a:r>
            <a:endParaRPr lang="en-IN" sz="2400" b="0" strike="noStrike" spc="-1">
              <a:latin typeface="Arial" panose="020B0604020202020204"/>
            </a:endParaRPr>
          </a:p>
          <a:p>
            <a:pPr marL="342900" indent="-342900">
              <a:lnSpc>
                <a:spcPct val="100000"/>
              </a:lnSpc>
              <a:tabLst>
                <a:tab pos="0" algn="l"/>
              </a:tabLst>
            </a:pPr>
            <a:endParaRPr lang="en-IN" sz="2400" b="0" strike="noStrike" spc="-1">
              <a:latin typeface="Arial" panose="020B0604020202020204"/>
            </a:endParaRPr>
          </a:p>
        </p:txBody>
      </p:sp>
      <p:pic>
        <p:nvPicPr>
          <p:cNvPr id="284" name="Content Placeholder 26" descr="iot1"/>
          <p:cNvPicPr/>
          <p:nvPr/>
        </p:nvPicPr>
        <p:blipFill>
          <a:blip r:embed="rId2"/>
          <a:stretch>
            <a:fillRect/>
          </a:stretch>
        </p:blipFill>
        <p:spPr>
          <a:xfrm>
            <a:off x="8786520" y="4725115"/>
            <a:ext cx="3226680" cy="2046240"/>
          </a:xfrm>
          <a:prstGeom prst="rect">
            <a:avLst/>
          </a:prstGeom>
          <a:ln w="9525">
            <a:noFill/>
          </a:ln>
        </p:spPr>
      </p:pic>
      <p:sp>
        <p:nvSpPr>
          <p:cNvPr id="285" name="CustomShape 18"/>
          <p:cNvSpPr/>
          <p:nvPr/>
        </p:nvSpPr>
        <p:spPr>
          <a:xfrm>
            <a:off x="10344080" y="3298665"/>
            <a:ext cx="582480" cy="1389600"/>
          </a:xfrm>
          <a:prstGeom prst="downArrow">
            <a:avLst>
              <a:gd name="adj1" fmla="val 50000"/>
              <a:gd name="adj2" fmla="val 50000"/>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p:style>
      </p:sp>
      <p:sp>
        <p:nvSpPr>
          <p:cNvPr id="3" name="Text Box 2"/>
          <p:cNvSpPr txBox="1"/>
          <p:nvPr/>
        </p:nvSpPr>
        <p:spPr>
          <a:xfrm>
            <a:off x="335280" y="1917065"/>
            <a:ext cx="8725535" cy="1014730"/>
          </a:xfrm>
          <a:prstGeom prst="rect">
            <a:avLst/>
          </a:prstGeom>
          <a:noFill/>
        </p:spPr>
        <p:txBody>
          <a:bodyPr wrap="square" rtlCol="0">
            <a:spAutoFit/>
          </a:bodyPr>
          <a:lstStyle/>
          <a:p>
            <a:r>
              <a:rPr lang="en-US" sz="2000"/>
              <a:t>Most of the connections with objects will be enabled through RFID</a:t>
            </a:r>
            <a:r>
              <a:rPr lang="en-IN" altLang="en-US" sz="2000"/>
              <a:t>. RFID record metadata or control individual target through radio waves and thus are vulnerable to hacks.</a:t>
            </a:r>
            <a:r>
              <a:rPr lang="en-IN" altLang="en-US"/>
              <a:t> </a:t>
            </a:r>
            <a:endParaRPr lang="en-IN" altLang="en-US"/>
          </a:p>
        </p:txBody>
      </p:sp>
      <p:sp>
        <p:nvSpPr>
          <p:cNvPr id="5" name="Text Box 4"/>
          <p:cNvSpPr txBox="1"/>
          <p:nvPr/>
        </p:nvSpPr>
        <p:spPr>
          <a:xfrm>
            <a:off x="262890" y="3860800"/>
            <a:ext cx="10810875" cy="1014730"/>
          </a:xfrm>
          <a:prstGeom prst="rect">
            <a:avLst/>
          </a:prstGeom>
          <a:noFill/>
        </p:spPr>
        <p:txBody>
          <a:bodyPr wrap="square" rtlCol="0">
            <a:spAutoFit/>
          </a:bodyPr>
          <a:lstStyle/>
          <a:p>
            <a:r>
              <a:rPr lang="en-IN" altLang="en-US" sz="2000"/>
              <a:t>Technology have disrupted every aspect of a city; however, the infrastructure remains unchanged.The obsolete 19th century infrastructure will never be able </a:t>
            </a:r>
            <a:endParaRPr lang="en-IN" altLang="en-US" sz="2000"/>
          </a:p>
          <a:p>
            <a:r>
              <a:rPr lang="en-IN" altLang="en-US" sz="2000"/>
              <a:t>to meet the needs of an IoT-enabled smart city.</a:t>
            </a:r>
            <a:endParaRPr lang="en-IN" altLang="en-US" sz="2000"/>
          </a:p>
        </p:txBody>
      </p:sp>
      <p:sp>
        <p:nvSpPr>
          <p:cNvPr id="6" name="CustomShape 7"/>
          <p:cNvSpPr/>
          <p:nvPr/>
        </p:nvSpPr>
        <p:spPr>
          <a:xfrm>
            <a:off x="335280" y="5124450"/>
            <a:ext cx="3344545" cy="550545"/>
          </a:xfrm>
          <a:prstGeom prst="round2DiagRect">
            <a:avLst>
              <a:gd name="adj1" fmla="val 16667"/>
              <a:gd name="adj2" fmla="val 50000"/>
            </a:avLst>
          </a:prstGeom>
        </p:spPr>
        <p:style>
          <a:lnRef idx="2">
            <a:schemeClr val="accent4"/>
          </a:lnRef>
          <a:fillRef idx="1">
            <a:schemeClr val="lt1"/>
          </a:fillRef>
          <a:effectRef idx="0">
            <a:schemeClr val="accent4"/>
          </a:effectRef>
          <a:fontRef idx="minor">
            <a:schemeClr val="dk1"/>
          </a:fontRef>
        </p:style>
      </p:sp>
      <p:sp>
        <p:nvSpPr>
          <p:cNvPr id="7" name="Text Box 6"/>
          <p:cNvSpPr txBox="1"/>
          <p:nvPr/>
        </p:nvSpPr>
        <p:spPr>
          <a:xfrm>
            <a:off x="335280" y="5201285"/>
            <a:ext cx="3716655" cy="460375"/>
          </a:xfrm>
          <a:prstGeom prst="rect">
            <a:avLst/>
          </a:prstGeom>
          <a:noFill/>
        </p:spPr>
        <p:txBody>
          <a:bodyPr wrap="square" rtlCol="0">
            <a:spAutoFit/>
          </a:bodyPr>
          <a:lstStyle/>
          <a:p>
            <a:pPr marL="342900" indent="-342900">
              <a:buFont typeface="Arial" panose="020B0604020202020204" pitchFamily="34" charset="0"/>
              <a:buChar char="•"/>
            </a:pPr>
            <a:r>
              <a:rPr lang="en-IN" altLang="en-US" sz="2400"/>
              <a:t>Ina</a:t>
            </a:r>
            <a:r>
              <a:rPr lang="en-US" sz="2400"/>
              <a:t>dequate Funds:</a:t>
            </a:r>
            <a:endParaRPr lang="en-US" sz="2400"/>
          </a:p>
        </p:txBody>
      </p:sp>
      <p:sp>
        <p:nvSpPr>
          <p:cNvPr id="8" name="Text Box 7"/>
          <p:cNvSpPr txBox="1"/>
          <p:nvPr/>
        </p:nvSpPr>
        <p:spPr>
          <a:xfrm>
            <a:off x="268605" y="5661660"/>
            <a:ext cx="7913370" cy="1014730"/>
          </a:xfrm>
          <a:prstGeom prst="rect">
            <a:avLst/>
          </a:prstGeom>
          <a:noFill/>
        </p:spPr>
        <p:txBody>
          <a:bodyPr wrap="square" rtlCol="0">
            <a:spAutoFit/>
          </a:bodyPr>
          <a:lstStyle/>
          <a:p>
            <a:r>
              <a:rPr lang="en-US" sz="2000"/>
              <a:t>The issues of connectivity and lack of proper infrastructure</a:t>
            </a:r>
            <a:endParaRPr lang="en-US" sz="2000"/>
          </a:p>
          <a:p>
            <a:r>
              <a:rPr lang="en-US" sz="2000"/>
              <a:t>directly stem from the insufficient funds </a:t>
            </a:r>
            <a:endParaRPr lang="en-US" sz="2000"/>
          </a:p>
          <a:p>
            <a:r>
              <a:rPr lang="en-US" sz="2000"/>
              <a:t>invested by governments.</a:t>
            </a:r>
            <a:endParaRPr lang="en-US" sz="2000"/>
          </a:p>
        </p:txBody>
      </p:sp>
    </p:spTree>
  </p:cSld>
  <p:clrMapOvr>
    <a:masterClrMapping/>
  </p:clrMapOvr>
  <mc:AlternateContent xmlns:mc="http://schemas.openxmlformats.org/markup-compatibility/2006">
    <mc:Choice xmlns:p14="http://schemas.microsoft.com/office/powerpoint/2010/main" Requires="p14">
      <p:transition spd="slow" p14:dur="2000">
        <p:sndAc>
          <p:stSnd>
            <p:snd r:embed="rId3" name="audio1.wav"/>
          </p:stSnd>
        </p:sndAc>
      </p:transition>
    </mc:Choice>
    <mc:Fallback>
      <p:transition spd="slow">
        <p:sndAc>
          <p:stSnd>
            <p:snd r:embed="rId3" name="audio1.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CustomShape 7"/>
          <p:cNvSpPr/>
          <p:nvPr/>
        </p:nvSpPr>
        <p:spPr>
          <a:xfrm>
            <a:off x="262890" y="581025"/>
            <a:ext cx="5495925" cy="473710"/>
          </a:xfrm>
          <a:prstGeom prst="round2DiagRect">
            <a:avLst>
              <a:gd name="adj1" fmla="val 16667"/>
              <a:gd name="adj2" fmla="val 50000"/>
            </a:avLst>
          </a:prstGeom>
        </p:spPr>
        <p:style>
          <a:lnRef idx="2">
            <a:schemeClr val="accent4"/>
          </a:lnRef>
          <a:fillRef idx="1">
            <a:schemeClr val="lt1"/>
          </a:fillRef>
          <a:effectRef idx="0">
            <a:schemeClr val="accent4"/>
          </a:effectRef>
          <a:fontRef idx="minor">
            <a:schemeClr val="dk1"/>
          </a:fontRef>
        </p:style>
      </p:sp>
      <p:sp>
        <p:nvSpPr>
          <p:cNvPr id="5" name="CustomShape 7"/>
          <p:cNvSpPr/>
          <p:nvPr/>
        </p:nvSpPr>
        <p:spPr>
          <a:xfrm>
            <a:off x="262890" y="2327275"/>
            <a:ext cx="3086735" cy="473710"/>
          </a:xfrm>
          <a:prstGeom prst="round2DiagRect">
            <a:avLst>
              <a:gd name="adj1" fmla="val 16667"/>
              <a:gd name="adj2" fmla="val 50000"/>
            </a:avLst>
          </a:prstGeom>
        </p:spPr>
        <p:style>
          <a:lnRef idx="2">
            <a:schemeClr val="accent4"/>
          </a:lnRef>
          <a:fillRef idx="1">
            <a:schemeClr val="lt1"/>
          </a:fillRef>
          <a:effectRef idx="0">
            <a:schemeClr val="accent4"/>
          </a:effectRef>
          <a:fontRef idx="minor">
            <a:schemeClr val="dk1"/>
          </a:fontRef>
        </p:style>
      </p:sp>
      <p:sp>
        <p:nvSpPr>
          <p:cNvPr id="6" name="CustomShape 7"/>
          <p:cNvSpPr/>
          <p:nvPr/>
        </p:nvSpPr>
        <p:spPr>
          <a:xfrm>
            <a:off x="215900" y="3716655"/>
            <a:ext cx="3204210" cy="509270"/>
          </a:xfrm>
          <a:prstGeom prst="round2DiagRect">
            <a:avLst>
              <a:gd name="adj1" fmla="val 16667"/>
              <a:gd name="adj2" fmla="val 50000"/>
            </a:avLst>
          </a:prstGeom>
        </p:spPr>
        <p:style>
          <a:lnRef idx="2">
            <a:schemeClr val="accent4"/>
          </a:lnRef>
          <a:fillRef idx="1">
            <a:schemeClr val="lt1"/>
          </a:fillRef>
          <a:effectRef idx="0">
            <a:schemeClr val="accent4"/>
          </a:effectRef>
          <a:fontRef idx="minor">
            <a:schemeClr val="dk1"/>
          </a:fontRef>
        </p:style>
        <p:txBody>
          <a:bodyPr/>
          <a:lstStyle/>
          <a:p>
            <a:pPr marL="285750" indent="-285750">
              <a:lnSpc>
                <a:spcPct val="100000"/>
              </a:lnSpc>
              <a:buClr>
                <a:srgbClr val="000000"/>
              </a:buClr>
              <a:buFont typeface="Arial" panose="020B0604020202020204"/>
              <a:buChar char="•"/>
            </a:pPr>
            <a:r>
              <a:rPr lang="en-IN" sz="2400" spc="-1">
                <a:solidFill>
                  <a:srgbClr val="000000"/>
                </a:solidFill>
                <a:latin typeface="Arial" panose="020B0604020202020204"/>
                <a:ea typeface="幼圆"/>
                <a:sym typeface="+mn-ea"/>
              </a:rPr>
              <a:t>Misuse of Privacy </a:t>
            </a:r>
            <a:endParaRPr lang="en-IN" sz="2400" spc="-1">
              <a:solidFill>
                <a:srgbClr val="000000"/>
              </a:solidFill>
              <a:latin typeface="Arial" panose="020B0604020202020204"/>
              <a:ea typeface="幼圆"/>
              <a:sym typeface="+mn-ea"/>
            </a:endParaRPr>
          </a:p>
          <a:p>
            <a:pPr marL="285750" indent="-285750">
              <a:lnSpc>
                <a:spcPct val="100000"/>
              </a:lnSpc>
              <a:buClr>
                <a:srgbClr val="000000"/>
              </a:buClr>
              <a:buFont typeface="Arial" panose="020B0604020202020204"/>
              <a:buChar char="•"/>
            </a:pPr>
            <a:endParaRPr lang="en-US" sz="2400"/>
          </a:p>
        </p:txBody>
      </p:sp>
      <p:sp>
        <p:nvSpPr>
          <p:cNvPr id="7" name="CustomShape 7"/>
          <p:cNvSpPr/>
          <p:nvPr/>
        </p:nvSpPr>
        <p:spPr>
          <a:xfrm>
            <a:off x="262890" y="5173980"/>
            <a:ext cx="3157220" cy="473710"/>
          </a:xfrm>
          <a:prstGeom prst="round2DiagRect">
            <a:avLst>
              <a:gd name="adj1" fmla="val 16667"/>
              <a:gd name="adj2" fmla="val 50000"/>
            </a:avLst>
          </a:prstGeom>
        </p:spPr>
        <p:style>
          <a:lnRef idx="2">
            <a:schemeClr val="accent4"/>
          </a:lnRef>
          <a:fillRef idx="1">
            <a:schemeClr val="lt1"/>
          </a:fillRef>
          <a:effectRef idx="0">
            <a:schemeClr val="accent4"/>
          </a:effectRef>
          <a:fontRef idx="minor">
            <a:schemeClr val="dk1"/>
          </a:fontRef>
        </p:style>
      </p:sp>
      <p:sp>
        <p:nvSpPr>
          <p:cNvPr id="8" name="Text Box 7"/>
          <p:cNvSpPr txBox="1"/>
          <p:nvPr/>
        </p:nvSpPr>
        <p:spPr>
          <a:xfrm>
            <a:off x="191135" y="578485"/>
            <a:ext cx="5118735" cy="460375"/>
          </a:xfrm>
          <a:prstGeom prst="rect">
            <a:avLst/>
          </a:prstGeom>
          <a:noFill/>
        </p:spPr>
        <p:txBody>
          <a:bodyPr wrap="square" rtlCol="0" anchor="t">
            <a:spAutoFit/>
          </a:bodyPr>
          <a:lstStyle/>
          <a:p>
            <a:pPr marL="285750" indent="-285750">
              <a:lnSpc>
                <a:spcPct val="100000"/>
              </a:lnSpc>
              <a:buClr>
                <a:srgbClr val="000000"/>
              </a:buClr>
              <a:buFont typeface="Arial" panose="020B0604020202020204"/>
              <a:buChar char="•"/>
            </a:pPr>
            <a:r>
              <a:rPr lang="en-US" sz="2400" spc="-1">
                <a:solidFill>
                  <a:srgbClr val="000000"/>
                </a:solidFill>
                <a:latin typeface="Arial" panose="020B0604020202020204"/>
                <a:ea typeface="幼圆"/>
                <a:sym typeface="+mn-ea"/>
              </a:rPr>
              <a:t>Lack of experienced professionals</a:t>
            </a:r>
            <a:endParaRPr lang="en-US" sz="2400"/>
          </a:p>
        </p:txBody>
      </p:sp>
      <p:sp>
        <p:nvSpPr>
          <p:cNvPr id="9" name="Text Box 8"/>
          <p:cNvSpPr txBox="1"/>
          <p:nvPr/>
        </p:nvSpPr>
        <p:spPr>
          <a:xfrm>
            <a:off x="191135" y="1094105"/>
            <a:ext cx="7305675" cy="1014730"/>
          </a:xfrm>
          <a:prstGeom prst="rect">
            <a:avLst/>
          </a:prstGeom>
          <a:noFill/>
        </p:spPr>
        <p:txBody>
          <a:bodyPr wrap="square" rtlCol="0">
            <a:spAutoFit/>
          </a:bodyPr>
          <a:lstStyle/>
          <a:p>
            <a:r>
              <a:rPr lang="en-US" sz="2000"/>
              <a:t>For preparing a strategy to achieve smart city project success, </a:t>
            </a:r>
            <a:endParaRPr lang="en-US" sz="2000"/>
          </a:p>
          <a:p>
            <a:r>
              <a:rPr lang="en-US" sz="2000"/>
              <a:t>identifying areas for implementation of technologies,</a:t>
            </a:r>
            <a:endParaRPr lang="en-US" sz="2000"/>
          </a:p>
          <a:p>
            <a:r>
              <a:rPr lang="en-US" sz="2000"/>
              <a:t>and operating these tools, tech experts are required.</a:t>
            </a:r>
            <a:endParaRPr lang="en-US" sz="2000"/>
          </a:p>
        </p:txBody>
      </p:sp>
      <p:sp>
        <p:nvSpPr>
          <p:cNvPr id="10" name="Text Box 9"/>
          <p:cNvSpPr txBox="1"/>
          <p:nvPr/>
        </p:nvSpPr>
        <p:spPr>
          <a:xfrm>
            <a:off x="323215" y="2362200"/>
            <a:ext cx="1741170" cy="460375"/>
          </a:xfrm>
          <a:prstGeom prst="rect">
            <a:avLst/>
          </a:prstGeom>
          <a:noFill/>
        </p:spPr>
        <p:txBody>
          <a:bodyPr wrap="none" rtlCol="0" anchor="t">
            <a:spAutoFit/>
          </a:bodyPr>
          <a:lstStyle/>
          <a:p>
            <a:pPr marL="457200" indent="-456565">
              <a:lnSpc>
                <a:spcPct val="100000"/>
              </a:lnSpc>
              <a:buClr>
                <a:srgbClr val="000000"/>
              </a:buClr>
              <a:buFont typeface="Arial" panose="020B0604020202020204"/>
              <a:buChar char="•"/>
            </a:pPr>
            <a:r>
              <a:rPr lang="en-IN" sz="2400" spc="-1">
                <a:solidFill>
                  <a:srgbClr val="000000"/>
                </a:solidFill>
                <a:latin typeface="Arial" panose="020B0604020202020204"/>
                <a:ea typeface="幼圆"/>
                <a:sym typeface="+mn-ea"/>
              </a:rPr>
              <a:t>Security</a:t>
            </a:r>
            <a:endParaRPr lang="en-US" sz="2400"/>
          </a:p>
        </p:txBody>
      </p:sp>
      <p:sp>
        <p:nvSpPr>
          <p:cNvPr id="11" name="Text Box 10"/>
          <p:cNvSpPr txBox="1"/>
          <p:nvPr/>
        </p:nvSpPr>
        <p:spPr>
          <a:xfrm>
            <a:off x="297815" y="2780665"/>
            <a:ext cx="7734300" cy="706755"/>
          </a:xfrm>
          <a:prstGeom prst="rect">
            <a:avLst/>
          </a:prstGeom>
          <a:noFill/>
        </p:spPr>
        <p:txBody>
          <a:bodyPr wrap="square" rtlCol="0">
            <a:spAutoFit/>
          </a:bodyPr>
          <a:lstStyle/>
          <a:p>
            <a:r>
              <a:rPr lang="en-IN" altLang="en-US" sz="2000"/>
              <a:t>W</a:t>
            </a:r>
            <a:r>
              <a:rPr lang="en-US" sz="2000"/>
              <a:t>ith every new IoT device, every server, every data transmission </a:t>
            </a:r>
            <a:endParaRPr lang="en-US" sz="2000"/>
          </a:p>
          <a:p>
            <a:r>
              <a:rPr lang="en-US" sz="2000"/>
              <a:t>in a smart city, the security risk grows </a:t>
            </a:r>
            <a:endParaRPr lang="en-US" sz="2000"/>
          </a:p>
        </p:txBody>
      </p:sp>
      <p:sp>
        <p:nvSpPr>
          <p:cNvPr id="12" name="Text Box 11"/>
          <p:cNvSpPr txBox="1"/>
          <p:nvPr/>
        </p:nvSpPr>
        <p:spPr>
          <a:xfrm>
            <a:off x="191770" y="4250055"/>
            <a:ext cx="8562975" cy="706755"/>
          </a:xfrm>
          <a:prstGeom prst="rect">
            <a:avLst/>
          </a:prstGeom>
          <a:noFill/>
        </p:spPr>
        <p:txBody>
          <a:bodyPr wrap="square" rtlCol="0">
            <a:spAutoFit/>
          </a:bodyPr>
          <a:lstStyle/>
          <a:p>
            <a:r>
              <a:rPr lang="en-IN" altLang="en-US" sz="2000"/>
              <a:t>T</a:t>
            </a:r>
            <a:r>
              <a:rPr lang="en-US" sz="2000"/>
              <a:t>he main cause of concern is that misuse of privacy is</a:t>
            </a:r>
            <a:endParaRPr lang="en-US" sz="2000"/>
          </a:p>
          <a:p>
            <a:r>
              <a:rPr lang="en-US" sz="2000"/>
              <a:t>possible since not every connected device is cyber-resilient</a:t>
            </a:r>
            <a:r>
              <a:rPr lang="en-US"/>
              <a:t>.</a:t>
            </a:r>
            <a:endParaRPr lang="en-US"/>
          </a:p>
        </p:txBody>
      </p:sp>
      <p:sp>
        <p:nvSpPr>
          <p:cNvPr id="13" name="Text Box 12"/>
          <p:cNvSpPr txBox="1"/>
          <p:nvPr/>
        </p:nvSpPr>
        <p:spPr>
          <a:xfrm>
            <a:off x="263525" y="5445760"/>
            <a:ext cx="8202930" cy="1322070"/>
          </a:xfrm>
          <a:prstGeom prst="rect">
            <a:avLst/>
          </a:prstGeom>
          <a:noFill/>
        </p:spPr>
        <p:txBody>
          <a:bodyPr wrap="square" rtlCol="0">
            <a:spAutoFit/>
          </a:bodyPr>
          <a:lstStyle/>
          <a:p>
            <a:r>
              <a:rPr lang="en-US" sz="2000"/>
              <a:t> </a:t>
            </a:r>
            <a:endParaRPr lang="en-US" sz="2000"/>
          </a:p>
          <a:p>
            <a:r>
              <a:rPr lang="en-IN" altLang="en-US" sz="2000"/>
              <a:t>It require deployment of extra hardware and software hence</a:t>
            </a:r>
            <a:endParaRPr lang="en-IN" altLang="en-US" sz="2000"/>
          </a:p>
          <a:p>
            <a:r>
              <a:rPr lang="en-IN" altLang="en-US" sz="2000"/>
              <a:t> it is costly.</a:t>
            </a:r>
            <a:endParaRPr lang="en-US" sz="2000"/>
          </a:p>
          <a:p>
            <a:endParaRPr lang="en-US" sz="2000"/>
          </a:p>
        </p:txBody>
      </p:sp>
      <p:sp>
        <p:nvSpPr>
          <p:cNvPr id="14" name="Text Box 13"/>
          <p:cNvSpPr txBox="1"/>
          <p:nvPr/>
        </p:nvSpPr>
        <p:spPr>
          <a:xfrm>
            <a:off x="297815" y="5229225"/>
            <a:ext cx="2825115" cy="386080"/>
          </a:xfrm>
          <a:prstGeom prst="rect">
            <a:avLst/>
          </a:prstGeom>
          <a:noFill/>
        </p:spPr>
        <p:txBody>
          <a:bodyPr wrap="none" rtlCol="0" anchor="t">
            <a:spAutoFit/>
          </a:bodyPr>
          <a:lstStyle/>
          <a:p>
            <a:pPr marL="457200" indent="-456565">
              <a:lnSpc>
                <a:spcPct val="80000"/>
              </a:lnSpc>
              <a:buClr>
                <a:srgbClr val="000000"/>
              </a:buClr>
              <a:buFont typeface="Arial" panose="020B0604020202020204"/>
              <a:buChar char="•"/>
            </a:pPr>
            <a:r>
              <a:rPr lang="en-US" sz="2400" spc="-1">
                <a:solidFill>
                  <a:srgbClr val="000000"/>
                </a:solidFill>
                <a:latin typeface="Arial" panose="020B0604020202020204"/>
                <a:ea typeface="幼圆"/>
                <a:sym typeface="+mn-ea"/>
              </a:rPr>
              <a:t>Initial setup cost</a:t>
            </a:r>
            <a:endParaRPr lang="en-US" sz="2400"/>
          </a:p>
        </p:txBody>
      </p:sp>
      <p:pic>
        <p:nvPicPr>
          <p:cNvPr id="2" name="Picture 1" descr="WhatsApp Image 2021-08-10 at 12.58.48 AM"/>
          <p:cNvPicPr>
            <a:picLocks noChangeAspect="1"/>
          </p:cNvPicPr>
          <p:nvPr/>
        </p:nvPicPr>
        <p:blipFill>
          <a:blip r:embed="rId1"/>
          <a:stretch>
            <a:fillRect/>
          </a:stretch>
        </p:blipFill>
        <p:spPr>
          <a:xfrm>
            <a:off x="8183880" y="189230"/>
            <a:ext cx="3806825" cy="3690620"/>
          </a:xfrm>
          <a:prstGeom prst="rect">
            <a:avLst/>
          </a:prstGeom>
        </p:spPr>
      </p:pic>
      <p:pic>
        <p:nvPicPr>
          <p:cNvPr id="3" name="Picture 2"/>
          <p:cNvPicPr>
            <a:picLocks noChangeAspect="1"/>
          </p:cNvPicPr>
          <p:nvPr/>
        </p:nvPicPr>
        <p:blipFill>
          <a:blip r:embed="rId2"/>
          <a:stretch>
            <a:fillRect/>
          </a:stretch>
        </p:blipFill>
        <p:spPr>
          <a:xfrm>
            <a:off x="7103745" y="3861435"/>
            <a:ext cx="5166360" cy="28473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TextShape 1"/>
          <p:cNvSpPr txBox="1"/>
          <p:nvPr/>
        </p:nvSpPr>
        <p:spPr>
          <a:xfrm>
            <a:off x="609480" y="274680"/>
            <a:ext cx="10972440" cy="1142640"/>
          </a:xfrm>
          <a:prstGeom prst="rect">
            <a:avLst/>
          </a:prstGeom>
          <a:noFill/>
          <a:ln w="9360">
            <a:noFill/>
          </a:ln>
        </p:spPr>
        <p:txBody>
          <a:bodyPr lIns="90000" tIns="45000" rIns="90000" bIns="45000" anchor="ctr">
            <a:noAutofit/>
          </a:bodyPr>
          <a:lstStyle/>
          <a:p>
            <a:pPr algn="ctr">
              <a:lnSpc>
                <a:spcPct val="100000"/>
              </a:lnSpc>
              <a:tabLst>
                <a:tab pos="0" algn="l"/>
              </a:tabLst>
            </a:pPr>
            <a:r>
              <a:rPr lang="en-US" sz="6000" b="1" u="sng" strike="noStrike" spc="-1">
                <a:solidFill>
                  <a:schemeClr val="tx1"/>
                </a:solidFill>
                <a:uFillTx/>
                <a:latin typeface="Arial" panose="020B0604020202020204"/>
                <a:ea typeface="Arial" panose="020B0604020202020204"/>
              </a:rPr>
              <a:t>.....MEMBERS.....</a:t>
            </a:r>
            <a:endParaRPr lang="en-US" sz="6000" b="1" u="sng" strike="noStrike" spc="-1">
              <a:solidFill>
                <a:schemeClr val="tx1"/>
              </a:solidFill>
              <a:uFillTx/>
              <a:latin typeface="Arial" panose="020B0604020202020204"/>
              <a:ea typeface="Arial" panose="020B0604020202020204"/>
            </a:endParaRPr>
          </a:p>
        </p:txBody>
      </p:sp>
      <p:sp>
        <p:nvSpPr>
          <p:cNvPr id="287" name="CustomShape 2"/>
          <p:cNvSpPr/>
          <p:nvPr/>
        </p:nvSpPr>
        <p:spPr>
          <a:xfrm>
            <a:off x="1191240" y="1644480"/>
            <a:ext cx="2651400" cy="1130040"/>
          </a:xfrm>
          <a:prstGeom prst="plaque">
            <a:avLst>
              <a:gd name="adj" fmla="val 16667"/>
            </a:avLst>
          </a:prstGeom>
        </p:spPr>
        <p:style>
          <a:lnRef idx="2">
            <a:schemeClr val="accent1">
              <a:shade val="50000"/>
            </a:schemeClr>
          </a:lnRef>
          <a:fillRef idx="1">
            <a:schemeClr val="accent1"/>
          </a:fillRef>
          <a:effectRef idx="0">
            <a:schemeClr val="accent1"/>
          </a:effectRef>
          <a:fontRef idx="minor"/>
        </p:style>
      </p:sp>
      <p:sp>
        <p:nvSpPr>
          <p:cNvPr id="288" name="CustomShape 3"/>
          <p:cNvSpPr/>
          <p:nvPr/>
        </p:nvSpPr>
        <p:spPr>
          <a:xfrm>
            <a:off x="1356995" y="1865630"/>
            <a:ext cx="2585720" cy="704215"/>
          </a:xfrm>
          <a:prstGeom prst="rect">
            <a:avLst/>
          </a:prstGeom>
          <a:noFill/>
          <a:ln w="0">
            <a:noFill/>
          </a:ln>
        </p:spPr>
        <p:style>
          <a:lnRef idx="0">
            <a:srgbClr val="FFFFFF"/>
          </a:lnRef>
          <a:fillRef idx="0">
            <a:srgbClr val="FFFFFF"/>
          </a:fillRef>
          <a:effectRef idx="0">
            <a:srgbClr val="FFFFFF"/>
          </a:effectRef>
          <a:fontRef idx="minor"/>
        </p:style>
        <p:txBody>
          <a:bodyPr wrap="square" lIns="90000" tIns="45000" rIns="90000" bIns="45000">
            <a:spAutoFit/>
          </a:bodyPr>
          <a:lstStyle/>
          <a:p>
            <a:pPr algn="l">
              <a:lnSpc>
                <a:spcPct val="100000"/>
              </a:lnSpc>
            </a:pPr>
            <a:r>
              <a:rPr lang="en-US" altLang="en-IN" sz="2000" spc="-1">
                <a:solidFill>
                  <a:srgbClr val="FFFF00"/>
                </a:solidFill>
                <a:latin typeface="Arial" panose="020B0604020202020204"/>
                <a:sym typeface="+mn-ea"/>
              </a:rPr>
              <a:t>Yashwant Bibhupad</a:t>
            </a:r>
            <a:endParaRPr lang="en-IN" sz="2000" b="0" strike="noStrike" spc="-1">
              <a:solidFill>
                <a:srgbClr val="FFFF00"/>
              </a:solidFill>
              <a:latin typeface="Arial" panose="020B0604020202020204"/>
            </a:endParaRPr>
          </a:p>
          <a:p>
            <a:pPr algn="l">
              <a:lnSpc>
                <a:spcPct val="100000"/>
              </a:lnSpc>
            </a:pPr>
            <a:r>
              <a:rPr lang="en-US" sz="2000" b="1" spc="-1">
                <a:solidFill>
                  <a:srgbClr val="FFFF00"/>
                </a:solidFill>
                <a:latin typeface="Arial" panose="020B0604020202020204"/>
                <a:ea typeface="幼圆"/>
                <a:sym typeface="+mn-ea"/>
              </a:rPr>
              <a:t>1906524</a:t>
            </a:r>
            <a:endParaRPr lang="en-US" sz="2000" b="1" strike="noStrike" spc="-1">
              <a:solidFill>
                <a:srgbClr val="FFFF00"/>
              </a:solidFill>
              <a:latin typeface="Arial" panose="020B0604020202020204"/>
              <a:ea typeface="幼圆"/>
            </a:endParaRPr>
          </a:p>
        </p:txBody>
      </p:sp>
      <p:sp>
        <p:nvSpPr>
          <p:cNvPr id="289" name="CustomShape 4"/>
          <p:cNvSpPr/>
          <p:nvPr/>
        </p:nvSpPr>
        <p:spPr>
          <a:xfrm>
            <a:off x="1191240" y="2863800"/>
            <a:ext cx="2651400" cy="1130040"/>
          </a:xfrm>
          <a:prstGeom prst="plaque">
            <a:avLst>
              <a:gd name="adj" fmla="val 16667"/>
            </a:avLst>
          </a:prstGeom>
        </p:spPr>
        <p:style>
          <a:lnRef idx="2">
            <a:schemeClr val="accent1">
              <a:shade val="50000"/>
            </a:schemeClr>
          </a:lnRef>
          <a:fillRef idx="1">
            <a:schemeClr val="accent1"/>
          </a:fillRef>
          <a:effectRef idx="0">
            <a:schemeClr val="accent1"/>
          </a:effectRef>
          <a:fontRef idx="minor"/>
        </p:style>
      </p:sp>
      <p:sp>
        <p:nvSpPr>
          <p:cNvPr id="291" name="CustomShape 6"/>
          <p:cNvSpPr/>
          <p:nvPr/>
        </p:nvSpPr>
        <p:spPr>
          <a:xfrm>
            <a:off x="4619520" y="1644480"/>
            <a:ext cx="2651400" cy="1130040"/>
          </a:xfrm>
          <a:prstGeom prst="plaque">
            <a:avLst>
              <a:gd name="adj" fmla="val 16667"/>
            </a:avLst>
          </a:prstGeom>
        </p:spPr>
        <p:style>
          <a:lnRef idx="2">
            <a:schemeClr val="accent1">
              <a:shade val="50000"/>
            </a:schemeClr>
          </a:lnRef>
          <a:fillRef idx="1">
            <a:schemeClr val="accent1"/>
          </a:fillRef>
          <a:effectRef idx="0">
            <a:schemeClr val="accent1"/>
          </a:effectRef>
          <a:fontRef idx="minor"/>
        </p:style>
      </p:sp>
      <p:sp>
        <p:nvSpPr>
          <p:cNvPr id="292" name="CustomShape 7"/>
          <p:cNvSpPr/>
          <p:nvPr/>
        </p:nvSpPr>
        <p:spPr>
          <a:xfrm>
            <a:off x="4761000" y="1855440"/>
            <a:ext cx="1786890" cy="704215"/>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spAutoFit/>
          </a:bodyPr>
          <a:lstStyle/>
          <a:p>
            <a:pPr algn="l">
              <a:lnSpc>
                <a:spcPct val="100000"/>
              </a:lnSpc>
            </a:pPr>
            <a:r>
              <a:rPr lang="en-US" altLang="en-IN" sz="2000" spc="-1">
                <a:solidFill>
                  <a:srgbClr val="FFFF00"/>
                </a:solidFill>
                <a:latin typeface="Arial" panose="020B0604020202020204"/>
                <a:sym typeface="+mn-ea"/>
              </a:rPr>
              <a:t>Aniket Mondol</a:t>
            </a:r>
            <a:endParaRPr lang="en-IN" sz="2000" b="0" strike="noStrike" spc="-1">
              <a:latin typeface="Arial" panose="020B0604020202020204"/>
            </a:endParaRPr>
          </a:p>
          <a:p>
            <a:pPr algn="l">
              <a:lnSpc>
                <a:spcPct val="100000"/>
              </a:lnSpc>
            </a:pPr>
            <a:r>
              <a:rPr lang="en-US" sz="2000" b="1" spc="-1">
                <a:solidFill>
                  <a:srgbClr val="FFFF00"/>
                </a:solidFill>
                <a:latin typeface="Arial" panose="020B0604020202020204"/>
                <a:ea typeface="幼圆"/>
                <a:sym typeface="+mn-ea"/>
              </a:rPr>
              <a:t>1906531</a:t>
            </a:r>
            <a:endParaRPr lang="en-IN" sz="2000" b="0" strike="noStrike" spc="-1">
              <a:latin typeface="Arial" panose="020B0604020202020204"/>
            </a:endParaRPr>
          </a:p>
        </p:txBody>
      </p:sp>
      <p:sp>
        <p:nvSpPr>
          <p:cNvPr id="293" name="CustomShape 8"/>
          <p:cNvSpPr/>
          <p:nvPr/>
        </p:nvSpPr>
        <p:spPr>
          <a:xfrm>
            <a:off x="4619520" y="2863800"/>
            <a:ext cx="2651400" cy="1130040"/>
          </a:xfrm>
          <a:prstGeom prst="plaque">
            <a:avLst>
              <a:gd name="adj" fmla="val 16667"/>
            </a:avLst>
          </a:prstGeom>
        </p:spPr>
        <p:style>
          <a:lnRef idx="2">
            <a:schemeClr val="accent1">
              <a:shade val="50000"/>
            </a:schemeClr>
          </a:lnRef>
          <a:fillRef idx="1">
            <a:schemeClr val="accent1"/>
          </a:fillRef>
          <a:effectRef idx="0">
            <a:schemeClr val="accent1"/>
          </a:effectRef>
          <a:fontRef idx="minor"/>
        </p:style>
      </p:sp>
      <p:sp>
        <p:nvSpPr>
          <p:cNvPr id="295" name="CustomShape 10"/>
          <p:cNvSpPr/>
          <p:nvPr/>
        </p:nvSpPr>
        <p:spPr>
          <a:xfrm>
            <a:off x="8110080" y="1644480"/>
            <a:ext cx="2651400" cy="1130040"/>
          </a:xfrm>
          <a:prstGeom prst="plaque">
            <a:avLst>
              <a:gd name="adj" fmla="val 16667"/>
            </a:avLst>
          </a:prstGeom>
        </p:spPr>
        <p:style>
          <a:lnRef idx="2">
            <a:schemeClr val="accent1">
              <a:shade val="50000"/>
            </a:schemeClr>
          </a:lnRef>
          <a:fillRef idx="1">
            <a:schemeClr val="accent1"/>
          </a:fillRef>
          <a:effectRef idx="0">
            <a:schemeClr val="accent1"/>
          </a:effectRef>
          <a:fontRef idx="minor"/>
        </p:style>
      </p:sp>
      <p:sp>
        <p:nvSpPr>
          <p:cNvPr id="296" name="CustomShape 11"/>
          <p:cNvSpPr/>
          <p:nvPr/>
        </p:nvSpPr>
        <p:spPr>
          <a:xfrm>
            <a:off x="8465760" y="1855440"/>
            <a:ext cx="1715770" cy="704215"/>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spAutoFit/>
          </a:bodyPr>
          <a:lstStyle/>
          <a:p>
            <a:pPr algn="l">
              <a:lnSpc>
                <a:spcPct val="100000"/>
              </a:lnSpc>
            </a:pPr>
            <a:r>
              <a:rPr lang="en-US" sz="2000" b="1" spc="-1">
                <a:solidFill>
                  <a:srgbClr val="FFFF00"/>
                </a:solidFill>
                <a:latin typeface="Arial" panose="020B0604020202020204"/>
                <a:ea typeface="幼圆"/>
                <a:sym typeface="+mn-ea"/>
              </a:rPr>
              <a:t>Aniket Sahu </a:t>
            </a:r>
            <a:endParaRPr lang="en-IN" sz="2000" b="0" strike="noStrike" spc="-1">
              <a:latin typeface="Arial" panose="020B0604020202020204"/>
            </a:endParaRPr>
          </a:p>
          <a:p>
            <a:pPr algn="l">
              <a:lnSpc>
                <a:spcPct val="100000"/>
              </a:lnSpc>
            </a:pPr>
            <a:r>
              <a:rPr lang="en-US" sz="2000" b="1" spc="-1">
                <a:solidFill>
                  <a:srgbClr val="FFFF00"/>
                </a:solidFill>
                <a:latin typeface="Arial" panose="020B0604020202020204"/>
                <a:ea typeface="幼圆"/>
                <a:sym typeface="+mn-ea"/>
              </a:rPr>
              <a:t>1906532</a:t>
            </a:r>
            <a:endParaRPr lang="en-IN" sz="2000" b="0" strike="noStrike" spc="-1">
              <a:latin typeface="Arial" panose="020B0604020202020204"/>
            </a:endParaRPr>
          </a:p>
        </p:txBody>
      </p:sp>
      <p:sp>
        <p:nvSpPr>
          <p:cNvPr id="300" name="CustomShape 15"/>
          <p:cNvSpPr/>
          <p:nvPr/>
        </p:nvSpPr>
        <p:spPr>
          <a:xfrm>
            <a:off x="1416050" y="3075940"/>
            <a:ext cx="1734820" cy="704215"/>
          </a:xfrm>
          <a:prstGeom prst="rect">
            <a:avLst/>
          </a:prstGeom>
          <a:noFill/>
          <a:ln w="0">
            <a:noFill/>
          </a:ln>
        </p:spPr>
        <p:style>
          <a:lnRef idx="0">
            <a:srgbClr val="FFFFFF"/>
          </a:lnRef>
          <a:fillRef idx="0">
            <a:srgbClr val="FFFFFF"/>
          </a:fillRef>
          <a:effectRef idx="0">
            <a:srgbClr val="FFFFFF"/>
          </a:effectRef>
          <a:fontRef idx="minor"/>
        </p:style>
        <p:txBody>
          <a:bodyPr wrap="square" lIns="90000" tIns="45000" rIns="90000" bIns="45000">
            <a:spAutoFit/>
          </a:bodyPr>
          <a:lstStyle/>
          <a:p>
            <a:pPr algn="l">
              <a:lnSpc>
                <a:spcPct val="100000"/>
              </a:lnSpc>
            </a:pPr>
            <a:r>
              <a:rPr lang="en-US" sz="2000">
                <a:solidFill>
                  <a:srgbClr val="FFFF00"/>
                </a:solidFill>
                <a:sym typeface="+mn-ea"/>
              </a:rPr>
              <a:t>Ankit Raj</a:t>
            </a:r>
            <a:endParaRPr lang="en-US" sz="2000">
              <a:solidFill>
                <a:srgbClr val="FFFF00"/>
              </a:solidFill>
            </a:endParaRPr>
          </a:p>
          <a:p>
            <a:pPr algn="l">
              <a:lnSpc>
                <a:spcPct val="100000"/>
              </a:lnSpc>
            </a:pPr>
            <a:r>
              <a:rPr lang="en-US" sz="2000" b="1">
                <a:solidFill>
                  <a:srgbClr val="FFFF00"/>
                </a:solidFill>
                <a:sym typeface="+mn-ea"/>
              </a:rPr>
              <a:t>1906534</a:t>
            </a:r>
            <a:endParaRPr lang="en-IN" sz="2000" b="0" strike="noStrike" spc="-1">
              <a:latin typeface="Arial" panose="020B0604020202020204"/>
            </a:endParaRPr>
          </a:p>
        </p:txBody>
      </p:sp>
      <p:sp>
        <p:nvSpPr>
          <p:cNvPr id="301" name="CustomShape 16"/>
          <p:cNvSpPr/>
          <p:nvPr/>
        </p:nvSpPr>
        <p:spPr>
          <a:xfrm>
            <a:off x="4761000" y="3075840"/>
            <a:ext cx="1420495" cy="704215"/>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spAutoFit/>
          </a:bodyPr>
          <a:lstStyle/>
          <a:p>
            <a:pPr algn="l">
              <a:lnSpc>
                <a:spcPct val="100000"/>
              </a:lnSpc>
            </a:pPr>
            <a:r>
              <a:rPr lang="en-US" altLang="en-IN" sz="2000" spc="-1">
                <a:solidFill>
                  <a:srgbClr val="FFFF00"/>
                </a:solidFill>
                <a:latin typeface="Arial" panose="020B0604020202020204"/>
                <a:sym typeface="+mn-ea"/>
              </a:rPr>
              <a:t>Silpa P</a:t>
            </a:r>
            <a:r>
              <a:rPr lang="en-IN" altLang="en-US" sz="2000" spc="-1">
                <a:solidFill>
                  <a:srgbClr val="FFFF00"/>
                </a:solidFill>
                <a:latin typeface="Arial" panose="020B0604020202020204"/>
                <a:sym typeface="+mn-ea"/>
              </a:rPr>
              <a:t>a</a:t>
            </a:r>
            <a:r>
              <a:rPr lang="en-US" altLang="en-IN" sz="2000" spc="-1">
                <a:solidFill>
                  <a:srgbClr val="FFFF00"/>
                </a:solidFill>
                <a:latin typeface="Arial" panose="020B0604020202020204"/>
                <a:sym typeface="+mn-ea"/>
              </a:rPr>
              <a:t>t</a:t>
            </a:r>
            <a:r>
              <a:rPr lang="en-IN" altLang="en-US" sz="2000" spc="-1">
                <a:solidFill>
                  <a:srgbClr val="FFFF00"/>
                </a:solidFill>
                <a:latin typeface="Arial" panose="020B0604020202020204"/>
                <a:sym typeface="+mn-ea"/>
              </a:rPr>
              <a:t>r</a:t>
            </a:r>
            <a:r>
              <a:rPr lang="en-US" altLang="en-IN" sz="2000" spc="-1">
                <a:solidFill>
                  <a:srgbClr val="FFFF00"/>
                </a:solidFill>
                <a:latin typeface="Arial" panose="020B0604020202020204"/>
                <a:sym typeface="+mn-ea"/>
              </a:rPr>
              <a:t>a</a:t>
            </a:r>
            <a:endParaRPr lang="en-IN" sz="2000" b="0" strike="noStrike" spc="-1">
              <a:solidFill>
                <a:srgbClr val="FFFF00"/>
              </a:solidFill>
              <a:latin typeface="Arial" panose="020B0604020202020204"/>
            </a:endParaRPr>
          </a:p>
          <a:p>
            <a:pPr algn="l">
              <a:lnSpc>
                <a:spcPct val="100000"/>
              </a:lnSpc>
            </a:pPr>
            <a:r>
              <a:rPr lang="en-US" sz="2000" b="1" spc="-1">
                <a:solidFill>
                  <a:srgbClr val="FFFF00"/>
                </a:solidFill>
                <a:latin typeface="Arial" panose="020B0604020202020204"/>
                <a:ea typeface="幼圆"/>
                <a:sym typeface="+mn-ea"/>
              </a:rPr>
              <a:t>1906590</a:t>
            </a:r>
            <a:endParaRPr lang="en-IN" sz="2000" b="0" strike="noStrike" spc="-1">
              <a:latin typeface="Arial" panose="020B060402020202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3403440" y="2363400"/>
            <a:ext cx="5384160" cy="118764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spAutoFit/>
          </a:bodyPr>
          <a:lstStyle/>
          <a:p>
            <a:pPr algn="ctr">
              <a:lnSpc>
                <a:spcPct val="100000"/>
              </a:lnSpc>
            </a:pPr>
            <a:r>
              <a:rPr lang="en-US" sz="7200" b="1" strike="noStrike" spc="-1">
                <a:solidFill>
                  <a:srgbClr val="262626"/>
                </a:solidFill>
                <a:latin typeface="Arial" panose="020B0604020202020204"/>
                <a:ea typeface="幼圆"/>
              </a:rPr>
              <a:t>Thank You!!</a:t>
            </a:r>
            <a:endParaRPr lang="en-IN" sz="7200" b="0" strike="noStrike" spc="-1">
              <a:latin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479425" y="332740"/>
            <a:ext cx="4860925" cy="1600200"/>
          </a:xfrm>
          <a:prstGeom prst="rect">
            <a:avLst/>
          </a:prstGeom>
        </p:spPr>
        <p:txBody>
          <a:bodyPr spcFirstLastPara="1" wrap="square" lIns="121900" tIns="121900" rIns="121900" bIns="121900" anchor="b" anchorCtr="0">
            <a:normAutofit/>
          </a:bodyPr>
          <a:lstStyle/>
          <a:p>
            <a:pPr marL="0" lvl="0" indent="0" algn="ctr" rtl="0">
              <a:spcBef>
                <a:spcPts val="0"/>
              </a:spcBef>
              <a:spcAft>
                <a:spcPts val="0"/>
              </a:spcAft>
              <a:buNone/>
            </a:pPr>
            <a:r>
              <a:rPr lang="en-IN" altLang="en-GB" sz="4800" b="1" u="sng">
                <a:solidFill>
                  <a:schemeClr val="tx1"/>
                </a:solidFill>
                <a:effectLst>
                  <a:outerShdw blurRad="60007" dist="200025" dir="15000000" sy="30000" kx="-1800000" algn="bl" rotWithShape="0">
                    <a:prstClr val="black">
                      <a:alpha val="32000"/>
                    </a:prstClr>
                  </a:outerShdw>
                </a:effectLst>
                <a:latin typeface="Times New Roman" panose="02020603050405020304" charset="0"/>
                <a:cs typeface="Times New Roman" panose="02020603050405020304" charset="0"/>
              </a:rPr>
              <a:t>What is IoT?</a:t>
            </a:r>
            <a:endParaRPr lang="en-IN" altLang="en-GB" sz="4800" b="1" u="sng">
              <a:solidFill>
                <a:schemeClr val="tx1"/>
              </a:solidFill>
              <a:effectLst>
                <a:outerShdw blurRad="60007" dist="200025" dir="15000000" sy="30000" kx="-1800000" algn="bl" rotWithShape="0">
                  <a:prstClr val="black">
                    <a:alpha val="32000"/>
                  </a:prstClr>
                </a:outerShdw>
              </a:effectLst>
              <a:latin typeface="Times New Roman" panose="02020603050405020304" charset="0"/>
              <a:cs typeface="Times New Roman" panose="02020603050405020304" charset="0"/>
            </a:endParaRPr>
          </a:p>
        </p:txBody>
      </p:sp>
      <p:sp>
        <p:nvSpPr>
          <p:cNvPr id="3" name="Text Placeholder 2"/>
          <p:cNvSpPr>
            <a:spLocks noGrp="1"/>
          </p:cNvSpPr>
          <p:nvPr>
            <p:ph type="body" sz="half" idx="2"/>
          </p:nvPr>
        </p:nvSpPr>
        <p:spPr>
          <a:xfrm>
            <a:off x="6234430" y="1798320"/>
            <a:ext cx="5606415" cy="4599940"/>
          </a:xfrm>
        </p:spPr>
        <p:txBody>
          <a:bodyPr/>
          <a:lstStyle/>
          <a:p>
            <a:pPr marL="342900" indent="-342900">
              <a:buFont typeface="Arial" panose="020B0604020202020204" pitchFamily="34" charset="0"/>
              <a:buChar char="•"/>
            </a:pPr>
            <a:r>
              <a:rPr lang="en-IN" sz="2400" dirty="0">
                <a:latin typeface="Times New Roman" panose="02020603050405020304" charset="0"/>
                <a:cs typeface="Times New Roman" panose="02020603050405020304" charset="0"/>
                <a:sym typeface="+mn-ea"/>
              </a:rPr>
              <a:t>The Internet of Things (</a:t>
            </a:r>
            <a:r>
              <a:rPr lang="en-IN" sz="2400" dirty="0" err="1">
                <a:latin typeface="Times New Roman" panose="02020603050405020304" charset="0"/>
                <a:cs typeface="Times New Roman" panose="02020603050405020304" charset="0"/>
                <a:sym typeface="+mn-ea"/>
              </a:rPr>
              <a:t>IoT</a:t>
            </a:r>
            <a:r>
              <a:rPr lang="en-IN" sz="2400" dirty="0">
                <a:latin typeface="Times New Roman" panose="02020603050405020304" charset="0"/>
                <a:cs typeface="Times New Roman" panose="02020603050405020304" charset="0"/>
                <a:sym typeface="+mn-ea"/>
              </a:rPr>
              <a:t>) is the network of physical objects or "things" embedded with electronics, software, sensors, and network connectivity, which enables these objects to collect and exchange data. </a:t>
            </a:r>
            <a:endParaRPr lang="en-IN" sz="2400"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The Internet of Things (IoT) refers to a system of interrelated, internet-connected objects that are able to collect and transfer data over a wireless network without human intervention</a:t>
            </a:r>
            <a:r>
              <a:rPr lang="en-US" sz="2400"/>
              <a:t>.</a:t>
            </a:r>
            <a:endParaRPr lang="en-US" sz="2400"/>
          </a:p>
        </p:txBody>
      </p:sp>
      <p:pic>
        <p:nvPicPr>
          <p:cNvPr id="6" name="Content Placeholder 5" descr="iot-explained-what-it-is-how-it-works-and-its-applications-banner"/>
          <p:cNvPicPr>
            <a:picLocks noChangeAspect="1"/>
          </p:cNvPicPr>
          <p:nvPr/>
        </p:nvPicPr>
        <p:blipFill>
          <a:blip r:embed="rId1"/>
          <a:stretch>
            <a:fillRect/>
          </a:stretch>
        </p:blipFill>
        <p:spPr>
          <a:xfrm>
            <a:off x="537845" y="2492375"/>
            <a:ext cx="5260975" cy="361696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114840" y="1141200"/>
            <a:ext cx="11913480" cy="2276280"/>
          </a:xfrm>
          <a:prstGeom prst="foldedCorner">
            <a:avLst>
              <a:gd name="adj" fmla="val 21813"/>
            </a:avLst>
          </a:prstGeom>
          <a:solidFill>
            <a:schemeClr val="accent5"/>
          </a:solidFill>
        </p:spPr>
        <p:style>
          <a:lnRef idx="1">
            <a:schemeClr val="accent1"/>
          </a:lnRef>
          <a:fillRef idx="2">
            <a:schemeClr val="accent1"/>
          </a:fillRef>
          <a:effectRef idx="1">
            <a:schemeClr val="accent1"/>
          </a:effectRef>
          <a:fontRef idx="minor"/>
        </p:style>
      </p:sp>
      <p:sp>
        <p:nvSpPr>
          <p:cNvPr id="222" name="TextShape 2"/>
          <p:cNvSpPr txBox="1"/>
          <p:nvPr/>
        </p:nvSpPr>
        <p:spPr>
          <a:xfrm>
            <a:off x="0" y="128270"/>
            <a:ext cx="11949430" cy="864870"/>
          </a:xfrm>
          <a:prstGeom prst="rect">
            <a:avLst/>
          </a:prstGeom>
          <a:noFill/>
          <a:ln w="28440">
            <a:noFill/>
          </a:ln>
        </p:spPr>
        <p:txBody>
          <a:bodyPr lIns="90000" tIns="45000" rIns="90000" bIns="45000" anchor="b">
            <a:noAutofit/>
          </a:bodyPr>
          <a:lstStyle/>
          <a:p>
            <a:pPr algn="ctr">
              <a:lnSpc>
                <a:spcPct val="100000"/>
              </a:lnSpc>
              <a:tabLst>
                <a:tab pos="0" algn="l"/>
              </a:tabLst>
            </a:pPr>
            <a:r>
              <a:rPr lang="en-IN" sz="4400" b="1" u="sng" strike="noStrike" spc="-1">
                <a:solidFill>
                  <a:srgbClr val="000000"/>
                </a:solidFill>
                <a:effectLst>
                  <a:outerShdw blurRad="60007" dist="200025" dir="15000000" sy="30000" kx="-1800000" algn="bl" rotWithShape="0">
                    <a:prstClr val="black">
                      <a:alpha val="32000"/>
                    </a:prstClr>
                  </a:outerShdw>
                </a:effectLst>
                <a:latin typeface="Times New Roman" panose="02020603050405020304" charset="0"/>
                <a:ea typeface="Arial" panose="020B0604020202020204"/>
                <a:cs typeface="Times New Roman" panose="02020603050405020304" charset="0"/>
              </a:rPr>
              <a:t>What is Smart City?</a:t>
            </a:r>
            <a:r>
              <a:rPr lang="en-IN" sz="4000" b="0" strike="noStrike" spc="-1">
                <a:solidFill>
                  <a:srgbClr val="000000"/>
                </a:solidFill>
                <a:effectLst>
                  <a:outerShdw blurRad="60007" dist="200025" dir="15000000" sy="30000" kx="-1800000" algn="bl" rotWithShape="0">
                    <a:prstClr val="black">
                      <a:alpha val="32000"/>
                    </a:prstClr>
                  </a:outerShdw>
                </a:effectLst>
                <a:latin typeface="Arial Black" panose="020B0A04020102020204"/>
                <a:ea typeface="Arial" panose="020B0604020202020204"/>
              </a:rPr>
              <a:t> </a:t>
            </a:r>
            <a:endParaRPr lang="en-IN" sz="4000" b="0" strike="noStrike" spc="-1">
              <a:solidFill>
                <a:srgbClr val="000000"/>
              </a:solidFill>
              <a:effectLst>
                <a:outerShdw blurRad="60007" dist="200025" dir="15000000" sy="30000" kx="-1800000" algn="bl" rotWithShape="0">
                  <a:prstClr val="black">
                    <a:alpha val="32000"/>
                  </a:prstClr>
                </a:outerShdw>
              </a:effectLst>
              <a:latin typeface="Arial Black" panose="020B0A04020102020204"/>
              <a:ea typeface="Arial" panose="020B0604020202020204"/>
            </a:endParaRPr>
          </a:p>
        </p:txBody>
      </p:sp>
      <p:sp>
        <p:nvSpPr>
          <p:cNvPr id="223" name="TextShape 3"/>
          <p:cNvSpPr txBox="1"/>
          <p:nvPr/>
        </p:nvSpPr>
        <p:spPr>
          <a:xfrm>
            <a:off x="262880" y="693055"/>
            <a:ext cx="11949120" cy="6120720"/>
          </a:xfrm>
          <a:prstGeom prst="rect">
            <a:avLst/>
          </a:prstGeom>
          <a:noFill/>
          <a:ln w="9360">
            <a:noFill/>
          </a:ln>
        </p:spPr>
        <p:txBody>
          <a:bodyPr lIns="90000" tIns="45000" rIns="90000" bIns="45000">
            <a:noAutofit/>
          </a:bodyPr>
          <a:lstStyle/>
          <a:p>
            <a:pPr>
              <a:lnSpc>
                <a:spcPct val="100000"/>
              </a:lnSpc>
              <a:spcBef>
                <a:spcPts val="480"/>
              </a:spcBef>
              <a:tabLst>
                <a:tab pos="0" algn="l"/>
              </a:tabLst>
            </a:pPr>
            <a:endParaRPr lang="en-IN" sz="3200" b="0" strike="noStrike" spc="-1">
              <a:latin typeface="Arial" panose="020B0604020202020204"/>
            </a:endParaRPr>
          </a:p>
          <a:p>
            <a:pPr>
              <a:lnSpc>
                <a:spcPct val="100000"/>
              </a:lnSpc>
              <a:spcBef>
                <a:spcPts val="480"/>
              </a:spcBef>
              <a:tabLst>
                <a:tab pos="0" algn="l"/>
              </a:tabLst>
            </a:pPr>
            <a:r>
              <a:rPr lang="en-IN" sz="2400" b="0" strike="noStrike" spc="-1">
                <a:solidFill>
                  <a:srgbClr val="000000"/>
                </a:solidFill>
                <a:latin typeface="Times New Roman" panose="02020603050405020304"/>
                <a:ea typeface="Times New Roman" panose="02020603050405020304"/>
              </a:rPr>
              <a:t>IBM defines a smart city as “one that makes optimal use of all the interconnected information available today to better understand and control its operations and optimise the use of limited resources.”</a:t>
            </a:r>
            <a:endParaRPr lang="en-IN" sz="2400" b="0" strike="noStrike" spc="-1">
              <a:latin typeface="Arial" panose="020B0604020202020204"/>
            </a:endParaRPr>
          </a:p>
          <a:p>
            <a:pPr>
              <a:lnSpc>
                <a:spcPct val="100000"/>
              </a:lnSpc>
              <a:spcBef>
                <a:spcPts val="480"/>
              </a:spcBef>
              <a:tabLst>
                <a:tab pos="0" algn="l"/>
              </a:tabLst>
            </a:pPr>
            <a:r>
              <a:rPr lang="en-IN" sz="2400" b="0" strike="noStrike" spc="-1">
                <a:solidFill>
                  <a:srgbClr val="000000"/>
                </a:solidFill>
                <a:latin typeface="Times New Roman" panose="02020603050405020304"/>
                <a:ea typeface="Calibri" panose="020F0502020204030204"/>
              </a:rPr>
              <a:t>Smart cities use a variety of software, user interfaces and communication networks alongside the Internet of Things (IOT) to deliver connected solutions for the public.</a:t>
            </a:r>
            <a:endParaRPr lang="en-IN" sz="2400" b="0" strike="noStrike" spc="-1">
              <a:latin typeface="Arial" panose="020B0604020202020204"/>
            </a:endParaRPr>
          </a:p>
          <a:p>
            <a:pPr>
              <a:lnSpc>
                <a:spcPct val="100000"/>
              </a:lnSpc>
              <a:spcBef>
                <a:spcPts val="480"/>
              </a:spcBef>
              <a:tabLst>
                <a:tab pos="0" algn="l"/>
              </a:tabLst>
            </a:pPr>
            <a:endParaRPr lang="en-IN" sz="2400" b="0" strike="noStrike" spc="-1">
              <a:latin typeface="Arial" panose="020B0604020202020204"/>
            </a:endParaRPr>
          </a:p>
          <a:p>
            <a:pPr>
              <a:lnSpc>
                <a:spcPct val="100000"/>
              </a:lnSpc>
              <a:spcBef>
                <a:spcPts val="480"/>
              </a:spcBef>
              <a:tabLst>
                <a:tab pos="0" algn="l"/>
              </a:tabLst>
            </a:pPr>
            <a:r>
              <a:rPr lang="en-IN" sz="2400" b="1" u="sng" strike="noStrike" spc="-1">
                <a:solidFill>
                  <a:srgbClr val="000000"/>
                </a:solidFill>
                <a:uFillTx/>
                <a:latin typeface="Times New Roman" panose="02020603050405020304"/>
                <a:ea typeface="Arial" panose="020B0604020202020204"/>
              </a:rPr>
              <a:t>Current Smart Cities of India                                                                  Future Smart Cities</a:t>
            </a:r>
            <a:endParaRPr lang="en-IN" sz="2400" b="0" strike="noStrike" spc="-1">
              <a:latin typeface="Arial" panose="020B0604020202020204"/>
            </a:endParaRPr>
          </a:p>
          <a:p>
            <a:pPr marL="342900" indent="-342900">
              <a:lnSpc>
                <a:spcPct val="100000"/>
              </a:lnSpc>
              <a:spcBef>
                <a:spcPts val="360"/>
              </a:spcBef>
              <a:buClr>
                <a:srgbClr val="000000"/>
              </a:buClr>
              <a:buFont typeface="Symbol" panose="05050102010706020507"/>
              <a:buChar char=""/>
              <a:tabLst>
                <a:tab pos="457200" algn="l"/>
              </a:tabLst>
            </a:pPr>
            <a:r>
              <a:rPr lang="en-IN" sz="1800" b="0" strike="noStrike" spc="-1">
                <a:solidFill>
                  <a:srgbClr val="000000"/>
                </a:solidFill>
                <a:latin typeface="Times New Roman" panose="02020603050405020304"/>
                <a:ea typeface="Times New Roman" panose="02020603050405020304"/>
              </a:rPr>
              <a:t>Bhopal.                                                                                                                                               Agartala</a:t>
            </a:r>
            <a:endParaRPr lang="en-IN" sz="1800" b="0" strike="noStrike" spc="-1">
              <a:latin typeface="Arial" panose="020B0604020202020204"/>
            </a:endParaRPr>
          </a:p>
          <a:p>
            <a:pPr marL="342900" indent="-342900">
              <a:lnSpc>
                <a:spcPct val="100000"/>
              </a:lnSpc>
              <a:spcBef>
                <a:spcPts val="360"/>
              </a:spcBef>
              <a:buClr>
                <a:srgbClr val="000000"/>
              </a:buClr>
              <a:buFont typeface="Symbol" panose="05050102010706020507"/>
              <a:buChar char=""/>
              <a:tabLst>
                <a:tab pos="457200" algn="l"/>
              </a:tabLst>
            </a:pPr>
            <a:r>
              <a:rPr lang="en-IN" sz="1800" b="0" strike="noStrike" spc="-1">
                <a:solidFill>
                  <a:srgbClr val="000000"/>
                </a:solidFill>
                <a:latin typeface="Times New Roman" panose="02020603050405020304"/>
                <a:ea typeface="Times New Roman" panose="02020603050405020304"/>
              </a:rPr>
              <a:t>Bhubaneswar.                                                                                                                                     Pondicherry</a:t>
            </a:r>
            <a:endParaRPr lang="en-IN" sz="1800" b="0" strike="noStrike" spc="-1">
              <a:latin typeface="Arial" panose="020B0604020202020204"/>
            </a:endParaRPr>
          </a:p>
          <a:p>
            <a:pPr marL="342900" indent="-342900">
              <a:lnSpc>
                <a:spcPct val="100000"/>
              </a:lnSpc>
              <a:spcBef>
                <a:spcPts val="360"/>
              </a:spcBef>
              <a:buClr>
                <a:srgbClr val="000000"/>
              </a:buClr>
              <a:buFont typeface="Symbol" panose="05050102010706020507"/>
              <a:buChar char=""/>
              <a:tabLst>
                <a:tab pos="457200" algn="l"/>
              </a:tabLst>
            </a:pPr>
            <a:r>
              <a:rPr lang="en-IN" sz="1800" b="0" strike="noStrike" spc="-1">
                <a:solidFill>
                  <a:srgbClr val="000000"/>
                </a:solidFill>
                <a:latin typeface="Times New Roman" panose="02020603050405020304"/>
                <a:ea typeface="Times New Roman" panose="02020603050405020304"/>
              </a:rPr>
              <a:t>Pune.                                                                                                                                                  Dehradun</a:t>
            </a:r>
            <a:endParaRPr lang="en-IN" sz="1800" b="0" strike="noStrike" spc="-1">
              <a:latin typeface="Arial" panose="020B0604020202020204"/>
            </a:endParaRPr>
          </a:p>
          <a:p>
            <a:pPr marL="342900" indent="-342900">
              <a:lnSpc>
                <a:spcPct val="100000"/>
              </a:lnSpc>
              <a:spcBef>
                <a:spcPts val="360"/>
              </a:spcBef>
              <a:buClr>
                <a:srgbClr val="000000"/>
              </a:buClr>
              <a:buFont typeface="Symbol" panose="05050102010706020507"/>
              <a:buChar char=""/>
              <a:tabLst>
                <a:tab pos="457200" algn="l"/>
              </a:tabLst>
            </a:pPr>
            <a:r>
              <a:rPr lang="en-IN" sz="1800" b="0" strike="noStrike" spc="-1">
                <a:solidFill>
                  <a:srgbClr val="000000"/>
                </a:solidFill>
                <a:latin typeface="Times New Roman" panose="02020603050405020304"/>
                <a:ea typeface="Times New Roman" panose="02020603050405020304"/>
              </a:rPr>
              <a:t>Indore.                                                                                                                                                Vishakhapatnam</a:t>
            </a:r>
            <a:endParaRPr lang="en-IN" sz="1800" b="0" strike="noStrike" spc="-1">
              <a:latin typeface="Arial" panose="020B0604020202020204"/>
            </a:endParaRPr>
          </a:p>
          <a:p>
            <a:pPr marL="342900" indent="-342900">
              <a:lnSpc>
                <a:spcPct val="100000"/>
              </a:lnSpc>
              <a:spcBef>
                <a:spcPts val="360"/>
              </a:spcBef>
              <a:buClr>
                <a:srgbClr val="000000"/>
              </a:buClr>
              <a:buFont typeface="Symbol" panose="05050102010706020507"/>
              <a:buChar char=""/>
              <a:tabLst>
                <a:tab pos="457200" algn="l"/>
              </a:tabLst>
            </a:pPr>
            <a:r>
              <a:rPr lang="en-IN" sz="1800" b="0" strike="noStrike" spc="-1">
                <a:solidFill>
                  <a:srgbClr val="000000"/>
                </a:solidFill>
                <a:latin typeface="Times New Roman" panose="02020603050405020304"/>
                <a:ea typeface="Times New Roman" panose="02020603050405020304"/>
              </a:rPr>
              <a:t>Surat.                                                                                                                                                   Jaipur</a:t>
            </a:r>
            <a:endParaRPr lang="en-IN" sz="1800" b="0" strike="noStrike" spc="-1">
              <a:latin typeface="Arial" panose="020B0604020202020204"/>
            </a:endParaRPr>
          </a:p>
          <a:p>
            <a:pPr marL="342900" indent="-342900">
              <a:lnSpc>
                <a:spcPct val="100000"/>
              </a:lnSpc>
              <a:spcBef>
                <a:spcPts val="360"/>
              </a:spcBef>
              <a:buClr>
                <a:srgbClr val="000000"/>
              </a:buClr>
              <a:buFont typeface="Symbol" panose="05050102010706020507"/>
              <a:buChar char=""/>
              <a:tabLst>
                <a:tab pos="457200" algn="l"/>
              </a:tabLst>
            </a:pPr>
            <a:r>
              <a:rPr lang="en-IN" sz="1800" b="0" strike="noStrike" spc="-1">
                <a:solidFill>
                  <a:srgbClr val="000000"/>
                </a:solidFill>
                <a:latin typeface="Times New Roman" panose="02020603050405020304"/>
                <a:ea typeface="Times New Roman" panose="02020603050405020304"/>
              </a:rPr>
              <a:t>Ludhiana.</a:t>
            </a:r>
            <a:endParaRPr lang="en-IN" sz="1800" b="0" strike="noStrike" spc="-1">
              <a:latin typeface="Arial" panose="020B0604020202020204"/>
            </a:endParaRPr>
          </a:p>
          <a:p>
            <a:pPr marL="342900" indent="-342900">
              <a:lnSpc>
                <a:spcPct val="100000"/>
              </a:lnSpc>
              <a:spcBef>
                <a:spcPts val="360"/>
              </a:spcBef>
              <a:buClr>
                <a:srgbClr val="000000"/>
              </a:buClr>
              <a:buFont typeface="Symbol" panose="05050102010706020507"/>
              <a:buChar char=""/>
              <a:tabLst>
                <a:tab pos="457200" algn="l"/>
              </a:tabLst>
            </a:pPr>
            <a:r>
              <a:rPr lang="en-IN" sz="1800" b="0" strike="noStrike" spc="-1">
                <a:solidFill>
                  <a:srgbClr val="000000"/>
                </a:solidFill>
                <a:latin typeface="Times New Roman" panose="02020603050405020304"/>
                <a:ea typeface="Times New Roman" panose="02020603050405020304"/>
              </a:rPr>
              <a:t>Kochi.</a:t>
            </a:r>
            <a:endParaRPr lang="en-IN" sz="1800" b="0" strike="noStrike" spc="-1">
              <a:latin typeface="Arial" panose="020B0604020202020204"/>
            </a:endParaRPr>
          </a:p>
          <a:p>
            <a:pPr marL="342900" indent="-342900">
              <a:lnSpc>
                <a:spcPct val="100000"/>
              </a:lnSpc>
              <a:spcBef>
                <a:spcPts val="360"/>
              </a:spcBef>
              <a:buClr>
                <a:srgbClr val="000000"/>
              </a:buClr>
              <a:buFont typeface="Symbol" panose="05050102010706020507"/>
              <a:buChar char=""/>
              <a:tabLst>
                <a:tab pos="457200" algn="l"/>
              </a:tabLst>
            </a:pPr>
            <a:r>
              <a:rPr lang="en-IN" sz="1800" b="0" strike="noStrike" spc="-1">
                <a:solidFill>
                  <a:srgbClr val="000000"/>
                </a:solidFill>
                <a:latin typeface="Calibri" panose="020F0502020204030204"/>
                <a:ea typeface="Calibri" panose="020F0502020204030204"/>
              </a:rPr>
              <a:t>Ahmedabad</a:t>
            </a:r>
            <a:endParaRPr lang="en-IN" sz="1800" b="0" strike="noStrike" spc="-1">
              <a:latin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237600" y="1749960"/>
            <a:ext cx="6491160" cy="4296600"/>
          </a:xfrm>
          <a:prstGeom prst="roundRect">
            <a:avLst>
              <a:gd name="adj" fmla="val 16667"/>
            </a:avLst>
          </a:prstGeom>
          <a:gradFill rotWithShape="0">
            <a:gsLst>
              <a:gs pos="0">
                <a:srgbClr val="CADEF7"/>
              </a:gs>
              <a:gs pos="100000">
                <a:srgbClr val="BCD6F7"/>
              </a:gs>
            </a:gsLst>
            <a:lin ang="5400000"/>
          </a:gradFill>
          <a:effectLst>
            <a:outerShdw blurRad="40000" dist="23000" dir="5400000" rotWithShape="0">
              <a:srgbClr val="000000">
                <a:alpha val="35000"/>
              </a:srgbClr>
            </a:outerShdw>
            <a:softEdge rad="63500"/>
          </a:effectLst>
        </p:spPr>
        <p:style>
          <a:lnRef idx="1">
            <a:schemeClr val="accent5"/>
          </a:lnRef>
          <a:fillRef idx="3">
            <a:schemeClr val="accent5"/>
          </a:fillRef>
          <a:effectRef idx="2">
            <a:schemeClr val="accent5"/>
          </a:effectRef>
          <a:fontRef idx="minor"/>
        </p:style>
      </p:sp>
      <p:sp>
        <p:nvSpPr>
          <p:cNvPr id="229" name="TextShape 2"/>
          <p:cNvSpPr txBox="1"/>
          <p:nvPr/>
        </p:nvSpPr>
        <p:spPr>
          <a:xfrm>
            <a:off x="1055245" y="260355"/>
            <a:ext cx="9143640" cy="1397880"/>
          </a:xfrm>
          <a:prstGeom prst="rect">
            <a:avLst/>
          </a:prstGeom>
          <a:noFill/>
          <a:ln w="9360">
            <a:noFill/>
          </a:ln>
        </p:spPr>
        <p:txBody>
          <a:bodyPr lIns="90000" tIns="45000" rIns="90000" bIns="45000" anchor="b">
            <a:normAutofit fontScale="93000" lnSpcReduction="10000"/>
          </a:bodyPr>
          <a:lstStyle/>
          <a:p>
            <a:pPr algn="ctr">
              <a:lnSpc>
                <a:spcPct val="100000"/>
              </a:lnSpc>
              <a:tabLst>
                <a:tab pos="0" algn="l"/>
              </a:tabLst>
            </a:pPr>
            <a:r>
              <a:rPr lang="en-IN" sz="4800" b="1" u="sng" strike="noStrike" spc="-1">
                <a:solidFill>
                  <a:schemeClr val="tx1"/>
                </a:solidFill>
                <a:effectLst>
                  <a:outerShdw blurRad="60007" dist="200025" dir="15000000" sy="30000" kx="-1800000" algn="bl" rotWithShape="0">
                    <a:prstClr val="black">
                      <a:alpha val="32000"/>
                    </a:prstClr>
                  </a:outerShdw>
                </a:effectLst>
                <a:uFillTx/>
                <a:latin typeface="Times New Roman" panose="02020603050405020304" charset="0"/>
                <a:ea typeface="Arial" panose="020B0604020202020204"/>
                <a:cs typeface="Times New Roman" panose="02020603050405020304" charset="0"/>
              </a:rPr>
              <a:t>REASONS FOR HAVING IOT IN A SMART CITY</a:t>
            </a:r>
            <a:endParaRPr lang="en-IN" sz="4800" b="1" u="sng" strike="noStrike" spc="-1">
              <a:solidFill>
                <a:schemeClr val="tx1"/>
              </a:solidFill>
              <a:effectLst>
                <a:outerShdw blurRad="60007" dist="200025" dir="15000000" sy="30000" kx="-1800000" algn="bl" rotWithShape="0">
                  <a:prstClr val="black">
                    <a:alpha val="32000"/>
                  </a:prstClr>
                </a:outerShdw>
              </a:effectLst>
              <a:uFillTx/>
              <a:latin typeface="Times New Roman" panose="02020603050405020304" charset="0"/>
              <a:ea typeface="Arial" panose="020B0604020202020204"/>
              <a:cs typeface="Times New Roman" panose="02020603050405020304" charset="0"/>
            </a:endParaRPr>
          </a:p>
        </p:txBody>
      </p:sp>
      <p:sp>
        <p:nvSpPr>
          <p:cNvPr id="230" name="TextShape 3"/>
          <p:cNvSpPr txBox="1"/>
          <p:nvPr/>
        </p:nvSpPr>
        <p:spPr>
          <a:xfrm>
            <a:off x="622935" y="1917065"/>
            <a:ext cx="6495415" cy="4919980"/>
          </a:xfrm>
          <a:prstGeom prst="rect">
            <a:avLst/>
          </a:prstGeom>
          <a:noFill/>
          <a:ln w="9360">
            <a:noFill/>
          </a:ln>
        </p:spPr>
        <p:txBody>
          <a:bodyPr lIns="90000" tIns="45000" rIns="90000" bIns="45000">
            <a:noAutofit/>
          </a:bodyPr>
          <a:lstStyle/>
          <a:p>
            <a:pPr marL="342900" indent="-342900">
              <a:lnSpc>
                <a:spcPct val="100000"/>
              </a:lnSpc>
              <a:spcBef>
                <a:spcPts val="640"/>
              </a:spcBef>
              <a:buClr>
                <a:srgbClr val="000000"/>
              </a:buClr>
              <a:buFont typeface="Arial" panose="020B0604020202020204"/>
              <a:buChar char="•"/>
            </a:pPr>
            <a:r>
              <a:rPr lang="en-IN" sz="3200" b="0" strike="noStrike" spc="-1">
                <a:latin typeface="Arial" panose="020B0604020202020204"/>
              </a:rPr>
              <a:t>Enhanced digital requirment</a:t>
            </a:r>
            <a:endParaRPr lang="en-IN" sz="3200" b="0" strike="noStrike" spc="-1">
              <a:latin typeface="Arial" panose="020B0604020202020204"/>
            </a:endParaRPr>
          </a:p>
          <a:p>
            <a:pPr marL="342900" indent="-342900">
              <a:lnSpc>
                <a:spcPct val="100000"/>
              </a:lnSpc>
              <a:spcBef>
                <a:spcPts val="640"/>
              </a:spcBef>
              <a:buClr>
                <a:srgbClr val="000000"/>
              </a:buClr>
              <a:buFont typeface="Arial" panose="020B0604020202020204"/>
              <a:buChar char="•"/>
            </a:pPr>
            <a:r>
              <a:rPr lang="en-IN" sz="3200" b="0" strike="noStrike" spc="-1">
                <a:latin typeface="Arial" panose="020B0604020202020204"/>
              </a:rPr>
              <a:t>Security</a:t>
            </a:r>
            <a:endParaRPr lang="en-IN" sz="3200" b="0" strike="noStrike" spc="-1">
              <a:latin typeface="Arial" panose="020B0604020202020204"/>
            </a:endParaRPr>
          </a:p>
          <a:p>
            <a:pPr marL="342900" indent="-342900">
              <a:lnSpc>
                <a:spcPct val="100000"/>
              </a:lnSpc>
              <a:spcBef>
                <a:spcPts val="640"/>
              </a:spcBef>
              <a:buClr>
                <a:srgbClr val="000000"/>
              </a:buClr>
              <a:buFont typeface="Arial" panose="020B0604020202020204"/>
              <a:buChar char="•"/>
            </a:pPr>
            <a:r>
              <a:rPr lang="en-IN" sz="3200" b="0" strike="noStrike" spc="-1">
                <a:latin typeface="Arial" panose="020B0604020202020204"/>
              </a:rPr>
              <a:t>Reduced environmental footprint</a:t>
            </a:r>
            <a:endParaRPr lang="en-IN" sz="3200" b="0" strike="noStrike" spc="-1">
              <a:latin typeface="Arial" panose="020B0604020202020204"/>
            </a:endParaRPr>
          </a:p>
          <a:p>
            <a:pPr marL="342900" indent="-342900">
              <a:lnSpc>
                <a:spcPct val="100000"/>
              </a:lnSpc>
              <a:spcBef>
                <a:spcPts val="640"/>
              </a:spcBef>
              <a:buClr>
                <a:srgbClr val="000000"/>
              </a:buClr>
              <a:buFont typeface="Arial" panose="020B0604020202020204"/>
              <a:buChar char="•"/>
            </a:pPr>
            <a:r>
              <a:rPr lang="en-IN" sz="3200" spc="-1">
                <a:latin typeface="Arial" panose="020B0604020202020204"/>
                <a:sym typeface="+mn-ea"/>
              </a:rPr>
              <a:t>Revenue generation</a:t>
            </a:r>
            <a:endParaRPr lang="en-IN" sz="3200" b="0" strike="noStrike" spc="-1">
              <a:latin typeface="Arial" panose="020B0604020202020204"/>
            </a:endParaRPr>
          </a:p>
          <a:p>
            <a:pPr marL="342900" indent="-342900">
              <a:lnSpc>
                <a:spcPct val="100000"/>
              </a:lnSpc>
              <a:spcBef>
                <a:spcPts val="640"/>
              </a:spcBef>
              <a:buClr>
                <a:srgbClr val="000000"/>
              </a:buClr>
              <a:buFont typeface="Arial" panose="020B0604020202020204"/>
              <a:buChar char="•"/>
            </a:pPr>
            <a:r>
              <a:rPr lang="en-IN" sz="3200" b="0" strike="noStrike" spc="-1">
                <a:latin typeface="Arial" panose="020B0604020202020204"/>
              </a:rPr>
              <a:t> Lighten the workload with automation</a:t>
            </a:r>
            <a:endParaRPr lang="en-IN" sz="3200" b="0" strike="noStrike" spc="-1">
              <a:latin typeface="Arial" panose="020B0604020202020204"/>
            </a:endParaRPr>
          </a:p>
          <a:p>
            <a:pPr indent="0">
              <a:lnSpc>
                <a:spcPct val="100000"/>
              </a:lnSpc>
              <a:spcBef>
                <a:spcPts val="640"/>
              </a:spcBef>
              <a:buClr>
                <a:srgbClr val="000000"/>
              </a:buClr>
              <a:buFont typeface="Arial" panose="020B0604020202020204"/>
              <a:buNone/>
            </a:pPr>
            <a:r>
              <a:rPr lang="en-IN" sz="3200" b="0" strike="noStrike" spc="-1">
                <a:latin typeface="Arial" panose="020B0604020202020204"/>
              </a:rPr>
              <a:t> </a:t>
            </a:r>
            <a:endParaRPr lang="en-IN" sz="3200" b="0" strike="noStrike" spc="-1">
              <a:latin typeface="Arial" panose="020B0604020202020204"/>
            </a:endParaRPr>
          </a:p>
        </p:txBody>
      </p:sp>
      <p:pic>
        <p:nvPicPr>
          <p:cNvPr id="5" name="Picture 4"/>
          <p:cNvPicPr>
            <a:picLocks noChangeAspect="1"/>
          </p:cNvPicPr>
          <p:nvPr/>
        </p:nvPicPr>
        <p:blipFill>
          <a:blip r:embed="rId1"/>
          <a:stretch>
            <a:fillRect/>
          </a:stretch>
        </p:blipFill>
        <p:spPr>
          <a:xfrm>
            <a:off x="7176135" y="2132965"/>
            <a:ext cx="4819650" cy="3672205"/>
          </a:xfrm>
          <a:prstGeom prst="rect">
            <a:avLst/>
          </a:prstGeom>
          <a:effectLst>
            <a:softEdge rad="1270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590" y="-171725"/>
            <a:ext cx="10972440" cy="1142640"/>
          </a:xfrm>
        </p:spPr>
        <p:txBody>
          <a:bodyPr/>
          <a:lstStyle/>
          <a:p>
            <a:r>
              <a:rPr lang="en-US" altLang="en-IN" sz="6000" b="1" u="sng">
                <a:effectLst>
                  <a:outerShdw blurRad="50800" dist="38100" dir="10800000" algn="r" rotWithShape="0">
                    <a:prstClr val="black">
                      <a:alpha val="40000"/>
                    </a:prstClr>
                  </a:outerShdw>
                </a:effectLst>
                <a:latin typeface="Times New Roman" panose="02020603050405020304" charset="0"/>
                <a:cs typeface="Times New Roman" panose="02020603050405020304" charset="0"/>
              </a:rPr>
              <a:t>Government</a:t>
            </a:r>
            <a:r>
              <a:rPr lang="en-IN" altLang="en-US" sz="6000" b="1" u="sng">
                <a:effectLst>
                  <a:outerShdw blurRad="50800" dist="38100" dir="10800000" algn="r" rotWithShape="0">
                    <a:prstClr val="black">
                      <a:alpha val="40000"/>
                    </a:prstClr>
                  </a:outerShdw>
                </a:effectLst>
                <a:latin typeface="Times New Roman" panose="02020603050405020304" charset="0"/>
                <a:cs typeface="Times New Roman" panose="02020603050405020304" charset="0"/>
              </a:rPr>
              <a:t> </a:t>
            </a:r>
            <a:r>
              <a:rPr lang="en-US" altLang="en-IN" sz="6000" b="1" u="sng">
                <a:effectLst>
                  <a:outerShdw blurRad="50800" dist="38100" dir="10800000" algn="r" rotWithShape="0">
                    <a:prstClr val="black">
                      <a:alpha val="40000"/>
                    </a:prstClr>
                  </a:outerShdw>
                </a:effectLst>
                <a:latin typeface="Times New Roman" panose="02020603050405020304" charset="0"/>
                <a:cs typeface="Times New Roman" panose="02020603050405020304" charset="0"/>
              </a:rPr>
              <a:t>Initiatives</a:t>
            </a:r>
            <a:endParaRPr lang="en-US" altLang="en-IN" sz="6000" b="1" u="sng">
              <a:effectLst>
                <a:outerShdw blurRad="50800" dist="38100" dir="10800000" algn="r" rotWithShape="0">
                  <a:prstClr val="black">
                    <a:alpha val="40000"/>
                  </a:prstClr>
                </a:outerShdw>
              </a:effectLst>
              <a:latin typeface="Times New Roman" panose="02020603050405020304" charset="0"/>
              <a:cs typeface="Times New Roman" panose="02020603050405020304" charset="0"/>
            </a:endParaRPr>
          </a:p>
        </p:txBody>
      </p:sp>
      <p:sp>
        <p:nvSpPr>
          <p:cNvPr id="3" name="Subtitle 2"/>
          <p:cNvSpPr>
            <a:spLocks noGrp="1"/>
          </p:cNvSpPr>
          <p:nvPr>
            <p:ph type="subTitle"/>
          </p:nvPr>
        </p:nvSpPr>
        <p:spPr>
          <a:xfrm>
            <a:off x="92710" y="1052830"/>
            <a:ext cx="7677150" cy="5787390"/>
          </a:xfrm>
        </p:spPr>
        <p:txBody>
          <a:bodyPr>
            <a:normAutofit fontScale="90000" lnSpcReduction="10000"/>
          </a:bodyPr>
          <a:lstStyle/>
          <a:p>
            <a:r>
              <a:rPr lang="en-US" sz="1780" b="1"/>
              <a:t>Draft IoT Policy 2016</a:t>
            </a:r>
            <a:endParaRPr lang="en-US" sz="1780" b="1"/>
          </a:p>
          <a:p>
            <a:endParaRPr lang="en-US" sz="2000" b="1"/>
          </a:p>
          <a:p>
            <a:pPr algn="l">
              <a:lnSpc>
                <a:spcPct val="100000"/>
              </a:lnSpc>
            </a:pPr>
            <a:r>
              <a:rPr lang="en-US"/>
              <a:t>In line with the GoI’s vision of a Digital India,the Department of Electronics and InformationTechnology launched India’s first draft IoT Policy Document in 2016. It will play an essential role in realizing the GoI’s vision of building US$15b Indian IoT market and enabling India to hold nearly 5%-6% of global IoT industry.</a:t>
            </a:r>
            <a:endParaRPr lang="en-US"/>
          </a:p>
          <a:p>
            <a:endParaRPr lang="en-US"/>
          </a:p>
          <a:p>
            <a:r>
              <a:rPr lang="en-US" sz="1780" b="1"/>
              <a:t>National Digital Communications Policy (NDCP) 2018 </a:t>
            </a:r>
            <a:endParaRPr lang="en-US" sz="1780" b="1"/>
          </a:p>
          <a:p>
            <a:endParaRPr lang="en-US" b="1"/>
          </a:p>
          <a:p>
            <a:r>
              <a:rPr lang="en-US"/>
              <a:t>NDCP has set futuristic goals and undertaken crucial policy initiatives to address the problem of communications and access of digital services in India. The goals set for 2022 are crucial policy initiatives which will address the problem of access and are a welcome step to take India towards a vibrant digital economy. This policy aims to create a roadmap for the emerging technologies in areas like IoT.</a:t>
            </a:r>
            <a:endParaRPr lang="en-US"/>
          </a:p>
          <a:p>
            <a:endParaRPr lang="en-US" sz="1780"/>
          </a:p>
          <a:p>
            <a:r>
              <a:rPr lang="en-US" sz="1780" b="1"/>
              <a:t>Smart Cities Mission (SCM) 2015</a:t>
            </a:r>
            <a:endParaRPr lang="en-US" sz="1780" b="1"/>
          </a:p>
          <a:p>
            <a:endParaRPr lang="en-US" sz="2000" b="1"/>
          </a:p>
          <a:p>
            <a:r>
              <a:rPr lang="en-US"/>
              <a:t>The SCM aims at developing 100 Smart Cities with a total proposed investment of nearly US$31b. </a:t>
            </a:r>
            <a:endParaRPr lang="en-US"/>
          </a:p>
          <a:p>
            <a:endParaRPr lang="en-US"/>
          </a:p>
          <a:p>
            <a:r>
              <a:rPr lang="en-US"/>
              <a:t>I</a:t>
            </a:r>
            <a:r>
              <a:rPr lang="en-US" b="1"/>
              <a:t>oT Centre of Excellence (CoE) by NASSCOM, DEITY and ERNET</a:t>
            </a:r>
            <a:endParaRPr lang="en-US" b="1"/>
          </a:p>
          <a:p>
            <a:endParaRPr lang="en-US" b="1"/>
          </a:p>
          <a:p>
            <a:r>
              <a:rPr lang="en-US"/>
              <a:t>IoT CoE is a Digital India initiative to revolutionize the Indian IoT ecosystem with</a:t>
            </a:r>
            <a:endParaRPr lang="en-US"/>
          </a:p>
          <a:p>
            <a:r>
              <a:rPr lang="en-US"/>
              <a:t>modern infrastructure and by facilitating co-creation of IoT solutions via a hub and spoke network of dedicated CoE.</a:t>
            </a:r>
            <a:endParaRPr lang="en-US"/>
          </a:p>
        </p:txBody>
      </p:sp>
      <p:pic>
        <p:nvPicPr>
          <p:cNvPr id="4" name="Picture 3" descr="2021-08-09 (2)"/>
          <p:cNvPicPr>
            <a:picLocks noChangeAspect="1"/>
          </p:cNvPicPr>
          <p:nvPr/>
        </p:nvPicPr>
        <p:blipFill>
          <a:blip r:embed="rId1"/>
          <a:stretch>
            <a:fillRect/>
          </a:stretch>
        </p:blipFill>
        <p:spPr>
          <a:xfrm>
            <a:off x="7745730" y="1196975"/>
            <a:ext cx="4446270" cy="55594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TextShape 1"/>
          <p:cNvSpPr txBox="1"/>
          <p:nvPr/>
        </p:nvSpPr>
        <p:spPr>
          <a:xfrm>
            <a:off x="335160" y="44810"/>
            <a:ext cx="10972440" cy="1142640"/>
          </a:xfrm>
          <a:prstGeom prst="rect">
            <a:avLst/>
          </a:prstGeom>
          <a:noFill/>
          <a:ln w="9360">
            <a:noFill/>
          </a:ln>
        </p:spPr>
        <p:txBody>
          <a:bodyPr lIns="122040" tIns="122040" rIns="122040" bIns="122040">
            <a:noAutofit/>
            <a:scene3d>
              <a:camera prst="obliqueTopLeft"/>
              <a:lightRig rig="threePt" dir="t"/>
            </a:scene3d>
          </a:bodyPr>
          <a:lstStyle/>
          <a:p>
            <a:pPr>
              <a:lnSpc>
                <a:spcPct val="100000"/>
              </a:lnSpc>
              <a:tabLst>
                <a:tab pos="0" algn="l"/>
              </a:tabLst>
            </a:pPr>
            <a:r>
              <a:rPr lang="en-IN" sz="4800" b="1" u="sng" strike="noStrike" spc="-1">
                <a:solidFill>
                  <a:srgbClr val="000000"/>
                </a:solidFill>
                <a:effectLst>
                  <a:outerShdw blurRad="60007" dist="200025" dir="15000000" sy="30000" kx="-1800000" algn="bl" rotWithShape="0">
                    <a:prstClr val="black">
                      <a:alpha val="32000"/>
                    </a:prstClr>
                  </a:outerShdw>
                </a:effectLst>
                <a:latin typeface="Times New Roman" panose="02020603050405020304" charset="0"/>
                <a:ea typeface="Arial" panose="020B0604020202020204"/>
                <a:cs typeface="Times New Roman" panose="02020603050405020304" charset="0"/>
              </a:rPr>
              <a:t>Applications of IoT in smart cities</a:t>
            </a:r>
            <a:endParaRPr lang="en-IN" sz="4800" b="1" u="sng" strike="noStrike" spc="-1">
              <a:solidFill>
                <a:srgbClr val="000000"/>
              </a:solidFill>
              <a:effectLst>
                <a:outerShdw blurRad="60007" dist="200025" dir="15000000" sy="30000" kx="-1800000" algn="bl" rotWithShape="0">
                  <a:prstClr val="black">
                    <a:alpha val="32000"/>
                  </a:prstClr>
                </a:outerShdw>
              </a:effectLst>
              <a:latin typeface="Times New Roman" panose="02020603050405020304" charset="0"/>
              <a:ea typeface="Arial" panose="020B0604020202020204"/>
              <a:cs typeface="Times New Roman" panose="02020603050405020304" charset="0"/>
            </a:endParaRPr>
          </a:p>
        </p:txBody>
      </p:sp>
      <p:sp>
        <p:nvSpPr>
          <p:cNvPr id="225" name="CustomShape 2"/>
          <p:cNvSpPr/>
          <p:nvPr/>
        </p:nvSpPr>
        <p:spPr>
          <a:xfrm>
            <a:off x="6205680" y="1270080"/>
            <a:ext cx="5376960" cy="5450400"/>
          </a:xfrm>
          <a:prstGeom prst="rect">
            <a:avLst/>
          </a:prstGeom>
          <a:gradFill rotWithShape="0">
            <a:gsLst>
              <a:gs pos="0">
                <a:srgbClr val="8DBFF1"/>
              </a:gs>
              <a:gs pos="100000">
                <a:srgbClr val="76B5F4"/>
              </a:gs>
            </a:gsLst>
            <a:lin ang="5400000"/>
          </a:gradFill>
          <a:ln w="28575">
            <a:solidFill>
              <a:schemeClr val="accent1">
                <a:shade val="50000"/>
              </a:schemeClr>
            </a:solidFill>
            <a:round/>
          </a:ln>
          <a:effectLst>
            <a:outerShdw blurRad="57150" dist="19080" dir="5400000" algn="ctr" rotWithShape="0">
              <a:srgbClr val="000000">
                <a:alpha val="63000"/>
              </a:srgbClr>
            </a:outerShdw>
          </a:effectLst>
        </p:spPr>
        <p:style>
          <a:lnRef idx="0">
            <a:schemeClr val="accent1"/>
          </a:lnRef>
          <a:fillRef idx="3">
            <a:schemeClr val="accent1"/>
          </a:fillRef>
          <a:effectRef idx="3">
            <a:schemeClr val="accent1"/>
          </a:effectRef>
          <a:fontRef idx="minor"/>
        </p:style>
      </p:sp>
      <p:pic>
        <p:nvPicPr>
          <p:cNvPr id="226" name="Content Placeholder 7"/>
          <p:cNvPicPr/>
          <p:nvPr/>
        </p:nvPicPr>
        <p:blipFill>
          <a:blip r:embed="rId1"/>
          <a:stretch>
            <a:fillRect/>
          </a:stretch>
        </p:blipFill>
        <p:spPr>
          <a:xfrm>
            <a:off x="609480" y="2070720"/>
            <a:ext cx="5376240" cy="3583440"/>
          </a:xfrm>
          <a:prstGeom prst="rect">
            <a:avLst/>
          </a:prstGeom>
          <a:ln w="9525">
            <a:solidFill>
              <a:schemeClr val="tx1"/>
            </a:solidFill>
          </a:ln>
          <a:effectLst>
            <a:softEdge rad="127000"/>
          </a:effectLst>
        </p:spPr>
      </p:pic>
      <p:sp>
        <p:nvSpPr>
          <p:cNvPr id="227" name="TextShape 3"/>
          <p:cNvSpPr txBox="1"/>
          <p:nvPr/>
        </p:nvSpPr>
        <p:spPr>
          <a:xfrm>
            <a:off x="6205680" y="1600200"/>
            <a:ext cx="5376240" cy="4525560"/>
          </a:xfrm>
          <a:prstGeom prst="rect">
            <a:avLst/>
          </a:prstGeom>
          <a:noFill/>
          <a:ln w="9360">
            <a:noFill/>
          </a:ln>
        </p:spPr>
        <p:txBody>
          <a:bodyPr lIns="90000" tIns="45000" rIns="90000" bIns="45000">
            <a:noAutofit/>
          </a:bodyPr>
          <a:lstStyle/>
          <a:p>
            <a:pPr marL="342900" indent="-342900">
              <a:lnSpc>
                <a:spcPct val="100000"/>
              </a:lnSpc>
              <a:spcBef>
                <a:spcPts val="480"/>
              </a:spcBef>
              <a:buClr>
                <a:srgbClr val="000000"/>
              </a:buClr>
              <a:buFont typeface="Symbol" panose="05050102010706020507" charset="2"/>
              <a:buChar char=""/>
            </a:pPr>
            <a:r>
              <a:rPr lang="en-IN" sz="2400" b="0" strike="noStrike" spc="-1">
                <a:solidFill>
                  <a:srgbClr val="000000"/>
                </a:solidFill>
                <a:latin typeface="Arial" panose="020B0604020202020204"/>
                <a:ea typeface="Arial" panose="020B0604020202020204"/>
              </a:rPr>
              <a:t>Io</a:t>
            </a:r>
            <a:r>
              <a:rPr lang="en-US" sz="2400" b="0" strike="noStrike" spc="-1">
                <a:solidFill>
                  <a:srgbClr val="000000"/>
                </a:solidFill>
                <a:latin typeface="Arial" panose="020B0604020202020204"/>
                <a:ea typeface="Arial" panose="020B0604020202020204"/>
              </a:rPr>
              <a:t>T-enabled smart city use cases span multiple areas: from contributing to a healthier environment and improving traffic to enhancing public safety and optimizing street lighting</a:t>
            </a:r>
            <a:r>
              <a:rPr lang="en-IN" sz="2400" b="0" strike="noStrike" spc="-1">
                <a:solidFill>
                  <a:srgbClr val="000000"/>
                </a:solidFill>
                <a:latin typeface="Arial" panose="020B0604020202020204"/>
                <a:ea typeface="Arial" panose="020B0604020202020204"/>
              </a:rPr>
              <a:t>.</a:t>
            </a:r>
            <a:endParaRPr lang="en-IN" sz="2400" b="0" strike="noStrike" spc="-1">
              <a:solidFill>
                <a:srgbClr val="000000"/>
              </a:solidFill>
              <a:latin typeface="Arial" panose="020B0604020202020204"/>
            </a:endParaRPr>
          </a:p>
          <a:p>
            <a:pPr marL="342900" indent="-342900">
              <a:lnSpc>
                <a:spcPct val="100000"/>
              </a:lnSpc>
              <a:spcBef>
                <a:spcPts val="480"/>
              </a:spcBef>
              <a:buClr>
                <a:srgbClr val="000000"/>
              </a:buClr>
              <a:buFont typeface="Symbol" panose="05050102010706020507" charset="2"/>
              <a:buChar char=""/>
            </a:pPr>
            <a:r>
              <a:rPr lang="en-IN" sz="2400" b="0" strike="noStrike" spc="-1">
                <a:solidFill>
                  <a:srgbClr val="000000"/>
                </a:solidFill>
                <a:latin typeface="Arial" panose="020B0604020202020204"/>
                <a:ea typeface="Arial" panose="020B0604020202020204"/>
              </a:rPr>
              <a:t>Smart Infrastructure</a:t>
            </a:r>
            <a:endParaRPr lang="en-IN" sz="2400" b="0" strike="noStrike" spc="-1">
              <a:solidFill>
                <a:srgbClr val="000000"/>
              </a:solidFill>
              <a:latin typeface="Arial" panose="020B0604020202020204"/>
            </a:endParaRPr>
          </a:p>
          <a:p>
            <a:pPr marL="342900" indent="-342900">
              <a:lnSpc>
                <a:spcPct val="100000"/>
              </a:lnSpc>
              <a:spcBef>
                <a:spcPts val="480"/>
              </a:spcBef>
              <a:buClr>
                <a:srgbClr val="000000"/>
              </a:buClr>
              <a:buFont typeface="Symbol" panose="05050102010706020507" charset="2"/>
              <a:buChar char=""/>
            </a:pPr>
            <a:r>
              <a:rPr lang="en-IN" sz="2400" b="0" strike="noStrike" spc="-1">
                <a:solidFill>
                  <a:srgbClr val="000000"/>
                </a:solidFill>
                <a:latin typeface="Arial" panose="020B0604020202020204"/>
                <a:ea typeface="Arial" panose="020B0604020202020204"/>
              </a:rPr>
              <a:t>Road traffic</a:t>
            </a:r>
            <a:endParaRPr lang="en-IN" sz="2400" b="0" strike="noStrike" spc="-1">
              <a:solidFill>
                <a:srgbClr val="000000"/>
              </a:solidFill>
              <a:latin typeface="Arial" panose="020B0604020202020204"/>
            </a:endParaRPr>
          </a:p>
          <a:p>
            <a:pPr marL="342900" indent="-342900">
              <a:lnSpc>
                <a:spcPct val="100000"/>
              </a:lnSpc>
              <a:spcBef>
                <a:spcPts val="480"/>
              </a:spcBef>
              <a:buClr>
                <a:srgbClr val="000000"/>
              </a:buClr>
              <a:buFont typeface="Symbol" panose="05050102010706020507" charset="2"/>
              <a:buChar char=""/>
            </a:pPr>
            <a:r>
              <a:rPr lang="en-IN" sz="2400" b="0" strike="noStrike" spc="-1">
                <a:solidFill>
                  <a:srgbClr val="000000"/>
                </a:solidFill>
                <a:latin typeface="Arial" panose="020B0604020202020204"/>
                <a:ea typeface="Arial" panose="020B0604020202020204"/>
              </a:rPr>
              <a:t>Smart meters &amp; billing</a:t>
            </a:r>
            <a:endParaRPr lang="en-IN" sz="2400" b="0" strike="noStrike" spc="-1">
              <a:solidFill>
                <a:srgbClr val="000000"/>
              </a:solidFill>
              <a:latin typeface="Arial" panose="020B0604020202020204"/>
            </a:endParaRPr>
          </a:p>
          <a:p>
            <a:pPr marL="342900" indent="-342900">
              <a:lnSpc>
                <a:spcPct val="100000"/>
              </a:lnSpc>
              <a:spcBef>
                <a:spcPts val="480"/>
              </a:spcBef>
              <a:buClr>
                <a:srgbClr val="000000"/>
              </a:buClr>
              <a:buFont typeface="Symbol" panose="05050102010706020507" charset="2"/>
              <a:buChar char=""/>
            </a:pPr>
            <a:r>
              <a:rPr lang="en-IN" sz="2400" b="0" strike="noStrike" spc="-1">
                <a:solidFill>
                  <a:srgbClr val="000000"/>
                </a:solidFill>
                <a:latin typeface="Arial" panose="020B0604020202020204"/>
                <a:ea typeface="Arial" panose="020B0604020202020204"/>
              </a:rPr>
              <a:t>Public safety</a:t>
            </a:r>
            <a:endParaRPr lang="en-IN" sz="2400" b="0" strike="noStrike" spc="-1">
              <a:solidFill>
                <a:srgbClr val="000000"/>
              </a:solidFill>
              <a:latin typeface="Arial" panose="020B0604020202020204"/>
            </a:endParaRPr>
          </a:p>
          <a:p>
            <a:pPr marL="342900" indent="-342900">
              <a:lnSpc>
                <a:spcPct val="100000"/>
              </a:lnSpc>
              <a:spcBef>
                <a:spcPts val="480"/>
              </a:spcBef>
              <a:buClr>
                <a:srgbClr val="000000"/>
              </a:buClr>
              <a:buFont typeface="Symbol" panose="05050102010706020507" charset="2"/>
              <a:buChar char=""/>
            </a:pPr>
            <a:r>
              <a:rPr lang="en-IN" sz="2400" b="0" strike="noStrike" spc="-1">
                <a:solidFill>
                  <a:srgbClr val="000000"/>
                </a:solidFill>
                <a:latin typeface="Arial" panose="020B0604020202020204"/>
                <a:ea typeface="Arial" panose="020B0604020202020204"/>
              </a:rPr>
              <a:t>Smart Parking</a:t>
            </a:r>
            <a:endParaRPr lang="en-IN" sz="2400" b="0" strike="noStrike" spc="-1">
              <a:solidFill>
                <a:srgbClr val="000000"/>
              </a:solidFill>
              <a:latin typeface="Arial" panose="020B0604020202020204"/>
            </a:endParaRPr>
          </a:p>
          <a:p>
            <a:pPr marL="342900" indent="-342900">
              <a:lnSpc>
                <a:spcPct val="100000"/>
              </a:lnSpc>
              <a:spcBef>
                <a:spcPts val="480"/>
              </a:spcBef>
              <a:buClr>
                <a:srgbClr val="000000"/>
              </a:buClr>
              <a:buFont typeface="Symbol" panose="05050102010706020507" charset="2"/>
              <a:buChar char=""/>
            </a:pPr>
            <a:r>
              <a:rPr lang="en-IN" sz="2400" b="0" strike="noStrike" spc="-1">
                <a:solidFill>
                  <a:srgbClr val="000000"/>
                </a:solidFill>
                <a:latin typeface="Arial" panose="020B0604020202020204"/>
                <a:ea typeface="Arial" panose="020B0604020202020204"/>
              </a:rPr>
              <a:t>Wi-Fi coverage</a:t>
            </a:r>
            <a:endParaRPr lang="en-IN" sz="2400" b="0" strike="noStrike" spc="-1">
              <a:solidFill>
                <a:srgbClr val="000000"/>
              </a:solidFill>
              <a:latin typeface="Arial" panose="020B0604020202020204"/>
            </a:endParaRPr>
          </a:p>
          <a:p>
            <a:pPr>
              <a:lnSpc>
                <a:spcPct val="100000"/>
              </a:lnSpc>
              <a:spcBef>
                <a:spcPts val="480"/>
              </a:spcBef>
            </a:pPr>
            <a:endParaRPr lang="en-IN" sz="2400" b="0" strike="noStrike" spc="-1">
              <a:solidFill>
                <a:srgbClr val="000000"/>
              </a:solidFill>
              <a:latin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extShape 1"/>
          <p:cNvSpPr txBox="1"/>
          <p:nvPr/>
        </p:nvSpPr>
        <p:spPr>
          <a:xfrm>
            <a:off x="46990" y="45085"/>
            <a:ext cx="11451590" cy="1217295"/>
          </a:xfrm>
          <a:prstGeom prst="rect">
            <a:avLst/>
          </a:prstGeom>
          <a:noFill/>
          <a:ln w="9360">
            <a:noFill/>
          </a:ln>
        </p:spPr>
        <p:txBody>
          <a:bodyPr lIns="122040" tIns="122040" rIns="122040" bIns="122040" anchor="b">
            <a:normAutofit/>
          </a:bodyPr>
          <a:lstStyle/>
          <a:p>
            <a:pPr algn="ctr">
              <a:lnSpc>
                <a:spcPct val="100000"/>
              </a:lnSpc>
              <a:tabLst>
                <a:tab pos="0" algn="l"/>
              </a:tabLst>
            </a:pPr>
            <a:r>
              <a:rPr lang="en-GB" sz="4500" b="1" u="sng" strike="noStrike" spc="-1">
                <a:solidFill>
                  <a:srgbClr val="000000"/>
                </a:solidFill>
                <a:latin typeface="Times New Roman" panose="02020603050405020304" charset="0"/>
                <a:ea typeface="Arial" panose="020B0604020202020204"/>
                <a:cs typeface="Times New Roman" panose="02020603050405020304" charset="0"/>
              </a:rPr>
              <a:t>Applications of IOT</a:t>
            </a:r>
            <a:endParaRPr lang="en-GB" sz="4500" b="1" u="sng" strike="noStrike" spc="-1">
              <a:solidFill>
                <a:srgbClr val="000000"/>
              </a:solidFill>
              <a:latin typeface="Times New Roman" panose="02020603050405020304" charset="0"/>
              <a:ea typeface="Arial" panose="020B0604020202020204"/>
              <a:cs typeface="Times New Roman" panose="02020603050405020304" charset="0"/>
            </a:endParaRPr>
          </a:p>
        </p:txBody>
      </p:sp>
      <p:sp>
        <p:nvSpPr>
          <p:cNvPr id="233" name="TextShape 2"/>
          <p:cNvSpPr txBox="1"/>
          <p:nvPr/>
        </p:nvSpPr>
        <p:spPr>
          <a:xfrm>
            <a:off x="84455" y="548640"/>
            <a:ext cx="7668260" cy="5942965"/>
          </a:xfrm>
          <a:prstGeom prst="rect">
            <a:avLst/>
          </a:prstGeom>
          <a:noFill/>
          <a:ln w="9360">
            <a:noFill/>
          </a:ln>
        </p:spPr>
        <p:txBody>
          <a:bodyPr lIns="122040" tIns="122040" rIns="122040" bIns="122040">
            <a:noAutofit/>
          </a:bodyPr>
          <a:lstStyle/>
          <a:p>
            <a:pPr algn="ctr">
              <a:lnSpc>
                <a:spcPct val="100000"/>
              </a:lnSpc>
              <a:tabLst>
                <a:tab pos="0" algn="l"/>
              </a:tabLst>
            </a:pPr>
            <a:endParaRPr lang="en-IN" sz="3200" b="0" strike="noStrike" spc="-1">
              <a:latin typeface="Arial" panose="020B0604020202020204"/>
            </a:endParaRPr>
          </a:p>
          <a:p>
            <a:pPr marL="139700">
              <a:lnSpc>
                <a:spcPct val="118000"/>
              </a:lnSpc>
              <a:tabLst>
                <a:tab pos="0" algn="l"/>
              </a:tabLst>
            </a:pPr>
            <a:r>
              <a:rPr lang="en-IN" sz="2000" b="1" strike="noStrike" spc="-1">
                <a:solidFill>
                  <a:srgbClr val="29323D"/>
                </a:solidFill>
                <a:highlight>
                  <a:srgbClr val="FFFFFF"/>
                </a:highlight>
                <a:latin typeface="Arial" panose="020B0604020202020204"/>
                <a:ea typeface="Arial" panose="020B0604020202020204"/>
              </a:rPr>
              <a:t>1. Traffic Management :</a:t>
            </a:r>
            <a:endParaRPr lang="en-IN" sz="2000" b="0" strike="noStrike" spc="-1">
              <a:latin typeface="Arial" panose="020B0604020202020204"/>
            </a:endParaRPr>
          </a:p>
          <a:p>
            <a:pPr marL="882650" lvl="1" indent="-285750">
              <a:lnSpc>
                <a:spcPct val="118000"/>
              </a:lnSpc>
              <a:buClr>
                <a:srgbClr val="373D40"/>
              </a:buClr>
              <a:buFont typeface="Arial" panose="020B0604020202020204"/>
              <a:buChar char="•"/>
              <a:tabLst>
                <a:tab pos="0" algn="l"/>
              </a:tabLst>
            </a:pPr>
            <a:r>
              <a:rPr lang="en-IN" sz="1500" b="0" strike="noStrike" spc="-1">
                <a:solidFill>
                  <a:srgbClr val="29323D"/>
                </a:solidFill>
                <a:highlight>
                  <a:srgbClr val="FFFFFF"/>
                </a:highlight>
                <a:latin typeface="Arial" panose="020B0604020202020204"/>
                <a:ea typeface="Arial" panose="020B0604020202020204"/>
              </a:rPr>
              <a:t>  </a:t>
            </a:r>
            <a:r>
              <a:rPr lang="en-IN" sz="1800" b="0" strike="noStrike" spc="-1">
                <a:solidFill>
                  <a:srgbClr val="29323D"/>
                </a:solidFill>
                <a:highlight>
                  <a:srgbClr val="FFFFFF"/>
                </a:highlight>
                <a:latin typeface="Arial" panose="020B0604020202020204"/>
                <a:ea typeface="Arial" panose="020B0604020202020204"/>
              </a:rPr>
              <a:t>Pavement integrated sensors send real-time updates of traffic flow to a central traffic management platform, which analyses the data and automatically adjusts traffic lights to the traffic situation within seconds.</a:t>
            </a:r>
            <a:endParaRPr lang="en-IN" sz="1800" b="0" strike="noStrike" spc="-1">
              <a:latin typeface="Arial" panose="020B0604020202020204"/>
            </a:endParaRPr>
          </a:p>
          <a:p>
            <a:pPr>
              <a:lnSpc>
                <a:spcPct val="118000"/>
              </a:lnSpc>
              <a:tabLst>
                <a:tab pos="0" algn="l"/>
              </a:tabLst>
            </a:pPr>
            <a:endParaRPr lang="en-IN" sz="1800" b="0" strike="noStrike" spc="-1">
              <a:latin typeface="Arial" panose="020B0604020202020204"/>
            </a:endParaRPr>
          </a:p>
          <a:p>
            <a:pPr marL="139700">
              <a:lnSpc>
                <a:spcPct val="118000"/>
              </a:lnSpc>
              <a:tabLst>
                <a:tab pos="0" algn="l"/>
              </a:tabLst>
            </a:pPr>
            <a:r>
              <a:rPr lang="en-US" sz="2000" b="1" strike="noStrike" spc="-1">
                <a:solidFill>
                  <a:srgbClr val="373D40"/>
                </a:solidFill>
                <a:highlight>
                  <a:srgbClr val="FFFFFF"/>
                </a:highlight>
                <a:latin typeface="Arial" panose="020B0604020202020204"/>
                <a:ea typeface="Arial" panose="020B0604020202020204"/>
              </a:rPr>
              <a:t>2.</a:t>
            </a:r>
            <a:r>
              <a:rPr lang="en-IN" sz="2000" b="1" strike="noStrike" spc="-1">
                <a:solidFill>
                  <a:srgbClr val="373D40"/>
                </a:solidFill>
                <a:highlight>
                  <a:srgbClr val="FFFFFF"/>
                </a:highlight>
                <a:latin typeface="Arial" panose="020B0604020202020204"/>
                <a:ea typeface="Arial" panose="020B0604020202020204"/>
              </a:rPr>
              <a:t>Smart Parking :</a:t>
            </a:r>
            <a:endParaRPr lang="en-IN" sz="2000" b="0" strike="noStrike" spc="-1">
              <a:latin typeface="Arial" panose="020B0604020202020204"/>
            </a:endParaRPr>
          </a:p>
          <a:p>
            <a:pPr marL="882650" lvl="1" indent="-285750">
              <a:lnSpc>
                <a:spcPct val="118000"/>
              </a:lnSpc>
              <a:buClr>
                <a:srgbClr val="373D40"/>
              </a:buClr>
              <a:buFont typeface="Arial" panose="020B0604020202020204"/>
              <a:buChar char="•"/>
              <a:tabLst>
                <a:tab pos="0" algn="l"/>
              </a:tabLst>
            </a:pPr>
            <a:r>
              <a:rPr lang="en-IN" sz="1500" b="0" strike="noStrike" spc="-1">
                <a:solidFill>
                  <a:srgbClr val="373D40"/>
                </a:solidFill>
                <a:highlight>
                  <a:srgbClr val="FFFFFF"/>
                </a:highlight>
                <a:latin typeface="Arial" panose="020B0604020202020204"/>
                <a:ea typeface="Arial" panose="020B0604020202020204"/>
              </a:rPr>
              <a:t> </a:t>
            </a:r>
            <a:r>
              <a:rPr lang="en-IN" sz="1800" b="0" strike="noStrike" spc="-1">
                <a:solidFill>
                  <a:srgbClr val="373D40"/>
                </a:solidFill>
                <a:highlight>
                  <a:srgbClr val="FFFFFF"/>
                </a:highlight>
                <a:latin typeface="Arial" panose="020B0604020202020204"/>
                <a:ea typeface="Arial" panose="020B0604020202020204"/>
              </a:rPr>
              <a:t>Sensors are built into the ground and report the location of free parking spaces via a mobile app the driver downloads. </a:t>
            </a:r>
            <a:endParaRPr lang="en-IN" sz="1800" b="0" strike="noStrike" spc="-1">
              <a:solidFill>
                <a:srgbClr val="373D40"/>
              </a:solidFill>
              <a:highlight>
                <a:srgbClr val="FFFFFF"/>
              </a:highlight>
              <a:latin typeface="Arial" panose="020B0604020202020204"/>
              <a:ea typeface="Arial" panose="020B0604020202020204"/>
            </a:endParaRPr>
          </a:p>
          <a:p>
            <a:pPr marL="596900" lvl="1" indent="0">
              <a:lnSpc>
                <a:spcPct val="118000"/>
              </a:lnSpc>
              <a:buClr>
                <a:srgbClr val="373D40"/>
              </a:buClr>
              <a:buFont typeface="Arial" panose="020B0604020202020204"/>
              <a:buNone/>
              <a:tabLst>
                <a:tab pos="0" algn="l"/>
              </a:tabLst>
            </a:pPr>
            <a:endParaRPr lang="en-IN" sz="1800" b="0" strike="noStrike" spc="-1">
              <a:latin typeface="Arial" panose="020B0604020202020204"/>
            </a:endParaRPr>
          </a:p>
          <a:p>
            <a:pPr>
              <a:lnSpc>
                <a:spcPct val="118000"/>
              </a:lnSpc>
              <a:spcBef>
                <a:spcPts val="1100"/>
              </a:spcBef>
              <a:tabLst>
                <a:tab pos="0" algn="l"/>
              </a:tabLst>
            </a:pPr>
            <a:r>
              <a:rPr lang="en-US" sz="2000" b="0" strike="noStrike" spc="-1">
                <a:solidFill>
                  <a:srgbClr val="373D40"/>
                </a:solidFill>
                <a:highlight>
                  <a:srgbClr val="FFFFFF"/>
                </a:highlight>
                <a:latin typeface="Arial" panose="020B0604020202020204"/>
                <a:ea typeface="Arial" panose="020B0604020202020204"/>
              </a:rPr>
              <a:t>  </a:t>
            </a:r>
            <a:r>
              <a:rPr lang="en-IN" sz="2000" b="1" strike="noStrike" spc="-1">
                <a:solidFill>
                  <a:srgbClr val="373D40"/>
                </a:solidFill>
                <a:highlight>
                  <a:srgbClr val="FFFFFF"/>
                </a:highlight>
                <a:latin typeface="Arial" panose="020B0604020202020204"/>
                <a:ea typeface="Arial" panose="020B0604020202020204"/>
              </a:rPr>
              <a:t>3.Smart Waste Management :</a:t>
            </a:r>
            <a:endParaRPr lang="en-IN" sz="2000" b="0" strike="noStrike" spc="-1">
              <a:latin typeface="Arial" panose="020B0604020202020204"/>
            </a:endParaRPr>
          </a:p>
          <a:p>
            <a:pPr marL="742950" lvl="1" indent="-285750">
              <a:lnSpc>
                <a:spcPct val="118000"/>
              </a:lnSpc>
              <a:spcBef>
                <a:spcPts val="1100"/>
              </a:spcBef>
              <a:buClr>
                <a:srgbClr val="000000"/>
              </a:buClr>
              <a:buFont typeface="Arial" panose="020B0604020202020204"/>
              <a:buChar char="•"/>
              <a:tabLst>
                <a:tab pos="0" algn="l"/>
              </a:tabLst>
            </a:pPr>
            <a:r>
              <a:rPr lang="en-IN" sz="1800" b="0" strike="noStrike" spc="-1">
                <a:solidFill>
                  <a:srgbClr val="000000"/>
                </a:solidFill>
                <a:highlight>
                  <a:srgbClr val="FFFFFF"/>
                </a:highlight>
                <a:latin typeface="Arial" panose="020B0604020202020204"/>
                <a:ea typeface="Arial" panose="020B0604020202020204"/>
              </a:rPr>
              <a:t> Municipalities or waste management companies can attach a sensor to a dumpster to measure its fill level. These “smart” dumpsters can then transmit their real-time fill level information to waste collectors.</a:t>
            </a:r>
            <a:endParaRPr lang="en-IN" sz="1800" b="0" strike="noStrike" spc="-1">
              <a:latin typeface="Arial" panose="020B0604020202020204"/>
            </a:endParaRPr>
          </a:p>
          <a:p>
            <a:pPr>
              <a:lnSpc>
                <a:spcPct val="108000"/>
              </a:lnSpc>
              <a:tabLst>
                <a:tab pos="0" algn="l"/>
              </a:tabLst>
            </a:pPr>
            <a:endParaRPr lang="en-IN" sz="1800" b="0" strike="noStrike" spc="-1">
              <a:latin typeface="Arial" panose="020B0604020202020204"/>
            </a:endParaRPr>
          </a:p>
          <a:p>
            <a:pPr>
              <a:lnSpc>
                <a:spcPct val="88000"/>
              </a:lnSpc>
              <a:tabLst>
                <a:tab pos="0" algn="l"/>
              </a:tabLst>
            </a:pPr>
            <a:endParaRPr lang="en-IN" sz="1800" b="0" strike="noStrike" spc="-1">
              <a:latin typeface="Arial" panose="020B0604020202020204"/>
            </a:endParaRPr>
          </a:p>
        </p:txBody>
      </p:sp>
      <p:pic>
        <p:nvPicPr>
          <p:cNvPr id="2" name="Picture 1"/>
          <p:cNvPicPr>
            <a:picLocks noChangeAspect="1"/>
          </p:cNvPicPr>
          <p:nvPr/>
        </p:nvPicPr>
        <p:blipFill>
          <a:blip r:embed="rId1"/>
          <a:stretch>
            <a:fillRect/>
          </a:stretch>
        </p:blipFill>
        <p:spPr>
          <a:xfrm>
            <a:off x="7680325" y="1124585"/>
            <a:ext cx="4139565" cy="2541270"/>
          </a:xfrm>
          <a:prstGeom prst="rect">
            <a:avLst/>
          </a:prstGeom>
          <a:effectLst>
            <a:softEdge rad="127000"/>
          </a:effectLst>
        </p:spPr>
      </p:pic>
      <p:pic>
        <p:nvPicPr>
          <p:cNvPr id="3" name="Picture 2"/>
          <p:cNvPicPr>
            <a:picLocks noChangeAspect="1"/>
          </p:cNvPicPr>
          <p:nvPr/>
        </p:nvPicPr>
        <p:blipFill>
          <a:blip r:embed="rId2"/>
          <a:stretch>
            <a:fillRect/>
          </a:stretch>
        </p:blipFill>
        <p:spPr>
          <a:xfrm>
            <a:off x="7752715" y="4365625"/>
            <a:ext cx="3844290" cy="2402840"/>
          </a:xfrm>
          <a:prstGeom prst="rect">
            <a:avLst/>
          </a:prstGeom>
          <a:effectLst>
            <a:softEdge rad="12700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Shape 1"/>
          <p:cNvSpPr txBox="1"/>
          <p:nvPr/>
        </p:nvSpPr>
        <p:spPr>
          <a:xfrm>
            <a:off x="231755" y="692920"/>
            <a:ext cx="8098920" cy="2376360"/>
          </a:xfrm>
          <a:prstGeom prst="rect">
            <a:avLst/>
          </a:prstGeom>
          <a:noFill/>
          <a:ln w="9360">
            <a:noFill/>
          </a:ln>
        </p:spPr>
        <p:txBody>
          <a:bodyPr lIns="90000" tIns="45000" rIns="90000" bIns="45000">
            <a:noAutofit/>
          </a:bodyPr>
          <a:lstStyle/>
          <a:p>
            <a:pPr>
              <a:lnSpc>
                <a:spcPct val="88000"/>
              </a:lnSpc>
              <a:spcBef>
                <a:spcPts val="1100"/>
              </a:spcBef>
              <a:tabLst>
                <a:tab pos="0" algn="l"/>
              </a:tabLst>
            </a:pPr>
            <a:r>
              <a:rPr lang="en-US" sz="2000" b="1" strike="noStrike" spc="-1">
                <a:solidFill>
                  <a:schemeClr val="tx2"/>
                </a:solidFill>
                <a:highlight>
                  <a:srgbClr val="FFFFFF"/>
                </a:highlight>
                <a:latin typeface="Arial" panose="020B0604020202020204"/>
                <a:ea typeface="Arial" panose="020B0604020202020204"/>
              </a:rPr>
              <a:t>4.</a:t>
            </a:r>
            <a:r>
              <a:rPr lang="en-GB" sz="2000" b="1" strike="noStrike" spc="-1">
                <a:solidFill>
                  <a:schemeClr val="tx2"/>
                </a:solidFill>
                <a:highlight>
                  <a:srgbClr val="FFFFFF"/>
                </a:highlight>
                <a:latin typeface="Arial" panose="020B0604020202020204"/>
                <a:ea typeface="Arial" panose="020B0604020202020204"/>
              </a:rPr>
              <a:t>IoT Retail Shops </a:t>
            </a:r>
            <a:endParaRPr lang="en-IN" sz="2000" b="0" strike="noStrike" spc="-1">
              <a:solidFill>
                <a:schemeClr val="tx2"/>
              </a:solidFill>
              <a:latin typeface="Arial" panose="020B0604020202020204"/>
            </a:endParaRPr>
          </a:p>
          <a:p>
            <a:pPr marL="342900" indent="-342900">
              <a:lnSpc>
                <a:spcPct val="98000"/>
              </a:lnSpc>
              <a:spcBef>
                <a:spcPts val="1100"/>
              </a:spcBef>
              <a:buClr>
                <a:srgbClr val="323C3E"/>
              </a:buClr>
              <a:buFont typeface="Symbol" panose="05050102010706020507" charset="2"/>
              <a:buChar char=""/>
              <a:tabLst>
                <a:tab pos="0" algn="l"/>
              </a:tabLst>
            </a:pPr>
            <a:r>
              <a:rPr lang="en-GB" sz="2000" b="0" strike="noStrike" spc="-1">
                <a:solidFill>
                  <a:schemeClr val="tx2"/>
                </a:solidFill>
                <a:highlight>
                  <a:srgbClr val="FFFFFF"/>
                </a:highlight>
                <a:latin typeface="Arial" panose="020B0604020202020204"/>
                <a:ea typeface="Arial" panose="020B0604020202020204"/>
              </a:rPr>
              <a:t>The retail store allows you to go cashless by deducting money from your online wallet. </a:t>
            </a:r>
            <a:endParaRPr lang="en-IN" sz="2000" b="0" strike="noStrike" spc="-1">
              <a:solidFill>
                <a:schemeClr val="tx2"/>
              </a:solidFill>
              <a:latin typeface="Arial" panose="020B0604020202020204"/>
            </a:endParaRPr>
          </a:p>
          <a:p>
            <a:pPr marL="342900" indent="-342900">
              <a:lnSpc>
                <a:spcPct val="98000"/>
              </a:lnSpc>
              <a:spcBef>
                <a:spcPts val="1100"/>
              </a:spcBef>
              <a:buClr>
                <a:srgbClr val="323C3E"/>
              </a:buClr>
              <a:buFont typeface="Symbol" panose="05050102010706020507" charset="2"/>
              <a:buChar char=""/>
              <a:tabLst>
                <a:tab pos="0" algn="l"/>
              </a:tabLst>
            </a:pPr>
            <a:r>
              <a:rPr lang="en-IN" sz="2000" b="0" strike="noStrike" spc="-1">
                <a:solidFill>
                  <a:schemeClr val="tx2"/>
                </a:solidFill>
                <a:highlight>
                  <a:srgbClr val="FFFFFF"/>
                </a:highlight>
                <a:latin typeface="Arial" panose="020B0604020202020204"/>
                <a:ea typeface="Arial" panose="020B0604020202020204"/>
              </a:rPr>
              <a:t>Amazon Fresh uses “smart cart” for online payment and solves long queue issues</a:t>
            </a:r>
            <a:endParaRPr lang="en-IN" sz="2000" b="0" strike="noStrike" spc="-1">
              <a:solidFill>
                <a:schemeClr val="tx2"/>
              </a:solidFill>
              <a:latin typeface="Arial" panose="020B0604020202020204"/>
            </a:endParaRPr>
          </a:p>
          <a:p>
            <a:pPr>
              <a:lnSpc>
                <a:spcPct val="98000"/>
              </a:lnSpc>
              <a:spcBef>
                <a:spcPts val="1100"/>
              </a:spcBef>
              <a:tabLst>
                <a:tab pos="0" algn="l"/>
              </a:tabLst>
            </a:pPr>
            <a:endParaRPr lang="en-IN" sz="2000" b="0" strike="noStrike" spc="-1">
              <a:solidFill>
                <a:srgbClr val="000000"/>
              </a:solidFill>
              <a:latin typeface="Arial" panose="020B0604020202020204"/>
            </a:endParaRPr>
          </a:p>
          <a:p>
            <a:pPr>
              <a:lnSpc>
                <a:spcPct val="98000"/>
              </a:lnSpc>
              <a:spcBef>
                <a:spcPts val="1100"/>
              </a:spcBef>
              <a:tabLst>
                <a:tab pos="0" algn="l"/>
              </a:tabLst>
            </a:pPr>
            <a:endParaRPr lang="en-IN" sz="2000" b="0" strike="noStrike" spc="-1">
              <a:solidFill>
                <a:srgbClr val="000000"/>
              </a:solidFill>
              <a:latin typeface="Arial" panose="020B0604020202020204"/>
            </a:endParaRPr>
          </a:p>
          <a:p>
            <a:pPr>
              <a:lnSpc>
                <a:spcPct val="100000"/>
              </a:lnSpc>
              <a:spcBef>
                <a:spcPts val="400"/>
              </a:spcBef>
              <a:tabLst>
                <a:tab pos="0" algn="l"/>
              </a:tabLst>
            </a:pPr>
            <a:r>
              <a:rPr lang="en-IN" sz="2000" b="1" strike="noStrike" spc="-1">
                <a:solidFill>
                  <a:srgbClr val="000000"/>
                </a:solidFill>
                <a:highlight>
                  <a:srgbClr val="FFFFFF"/>
                </a:highlight>
                <a:latin typeface="Arial" panose="020B0604020202020204"/>
                <a:ea typeface="Arial" panose="020B0604020202020204"/>
              </a:rPr>
              <a:t>5.Air Quality Management</a:t>
            </a:r>
            <a:r>
              <a:rPr lang="en-IN" sz="2000" b="0" strike="noStrike" spc="-1">
                <a:solidFill>
                  <a:srgbClr val="000000"/>
                </a:solidFill>
                <a:highlight>
                  <a:srgbClr val="FFFFFF"/>
                </a:highlight>
                <a:latin typeface="Arial" panose="020B0604020202020204"/>
                <a:ea typeface="Arial" panose="020B0604020202020204"/>
              </a:rPr>
              <a:t> </a:t>
            </a:r>
            <a:endParaRPr lang="en-IN" sz="2000" b="0" strike="noStrike" spc="-1">
              <a:solidFill>
                <a:srgbClr val="000000"/>
              </a:solidFill>
              <a:latin typeface="Arial" panose="020B0604020202020204"/>
            </a:endParaRPr>
          </a:p>
          <a:p>
            <a:pPr marL="342900" indent="-342900">
              <a:lnSpc>
                <a:spcPct val="110000"/>
              </a:lnSpc>
              <a:spcBef>
                <a:spcPts val="400"/>
              </a:spcBef>
              <a:buClr>
                <a:srgbClr val="000000"/>
              </a:buClr>
              <a:buFont typeface="Symbol" panose="05050102010706020507" charset="2"/>
              <a:buChar char=""/>
              <a:tabLst>
                <a:tab pos="0" algn="l"/>
              </a:tabLst>
            </a:pPr>
            <a:r>
              <a:rPr lang="en-IN" sz="2000" b="0" strike="noStrike" spc="-1">
                <a:solidFill>
                  <a:srgbClr val="000000"/>
                </a:solidFill>
                <a:highlight>
                  <a:srgbClr val="FFFFFF"/>
                </a:highlight>
                <a:latin typeface="Arial" panose="020B0604020202020204"/>
                <a:ea typeface="Arial" panose="020B0604020202020204"/>
              </a:rPr>
              <a:t>Smart-Air has been developed which monitor air quality and transmit the data to a web server via LTE in real time.</a:t>
            </a:r>
            <a:endParaRPr lang="en-IN" sz="2000" b="0" strike="noStrike" spc="-1">
              <a:solidFill>
                <a:srgbClr val="000000"/>
              </a:solidFill>
              <a:latin typeface="Arial" panose="020B0604020202020204"/>
            </a:endParaRPr>
          </a:p>
          <a:p>
            <a:pPr>
              <a:lnSpc>
                <a:spcPct val="110000"/>
              </a:lnSpc>
              <a:spcBef>
                <a:spcPts val="400"/>
              </a:spcBef>
              <a:tabLst>
                <a:tab pos="0" algn="l"/>
              </a:tabLst>
            </a:pPr>
            <a:endParaRPr lang="en-IN" sz="2000" b="0" strike="noStrike" spc="-1">
              <a:solidFill>
                <a:srgbClr val="000000"/>
              </a:solidFill>
              <a:latin typeface="Arial" panose="020B0604020202020204"/>
            </a:endParaRPr>
          </a:p>
          <a:p>
            <a:pPr marL="342900" indent="-342900">
              <a:lnSpc>
                <a:spcPct val="110000"/>
              </a:lnSpc>
              <a:spcBef>
                <a:spcPts val="400"/>
              </a:spcBef>
              <a:buClr>
                <a:srgbClr val="000000"/>
              </a:buClr>
              <a:buFont typeface="Symbol" panose="05050102010706020507" charset="2"/>
              <a:buChar char=""/>
              <a:tabLst>
                <a:tab pos="0" algn="l"/>
              </a:tabLst>
            </a:pPr>
            <a:r>
              <a:rPr lang="en-IN" sz="2000" b="0" strike="noStrike" spc="-1">
                <a:solidFill>
                  <a:srgbClr val="000000"/>
                </a:solidFill>
                <a:highlight>
                  <a:srgbClr val="FFFFFF"/>
                </a:highlight>
                <a:latin typeface="Arial" panose="020B0604020202020204"/>
                <a:ea typeface="Arial" panose="020B0604020202020204"/>
              </a:rPr>
              <a:t>Volatile Organic Compound Sensor - installed in smart air to </a:t>
            </a:r>
            <a:endParaRPr lang="en-IN" sz="2000" b="0" strike="noStrike" spc="-1">
              <a:solidFill>
                <a:srgbClr val="000000"/>
              </a:solidFill>
              <a:latin typeface="Arial" panose="020B0604020202020204"/>
            </a:endParaRPr>
          </a:p>
          <a:p>
            <a:pPr>
              <a:lnSpc>
                <a:spcPct val="110000"/>
              </a:lnSpc>
              <a:spcBef>
                <a:spcPts val="400"/>
              </a:spcBef>
              <a:tabLst>
                <a:tab pos="0" algn="l"/>
              </a:tabLst>
            </a:pPr>
            <a:r>
              <a:rPr lang="en-IN" sz="2000" b="0" strike="noStrike" spc="-1">
                <a:solidFill>
                  <a:srgbClr val="000000"/>
                </a:solidFill>
                <a:highlight>
                  <a:srgbClr val="FFFFFF"/>
                </a:highlight>
                <a:latin typeface="Arial" panose="020B0604020202020204"/>
                <a:ea typeface="Arial" panose="020B0604020202020204"/>
              </a:rPr>
              <a:t>     detect Volatile organic compounds (VOCs)</a:t>
            </a:r>
            <a:endParaRPr lang="en-IN" sz="2000" b="0" strike="noStrike" spc="-1">
              <a:solidFill>
                <a:srgbClr val="000000"/>
              </a:solidFill>
              <a:latin typeface="Arial" panose="020B0604020202020204"/>
            </a:endParaRPr>
          </a:p>
          <a:p>
            <a:pPr>
              <a:lnSpc>
                <a:spcPct val="110000"/>
              </a:lnSpc>
              <a:spcBef>
                <a:spcPts val="400"/>
              </a:spcBef>
              <a:tabLst>
                <a:tab pos="0" algn="l"/>
              </a:tabLst>
            </a:pPr>
            <a:endParaRPr lang="en-IN" sz="2000" b="0" strike="noStrike" spc="-1">
              <a:solidFill>
                <a:srgbClr val="000000"/>
              </a:solidFill>
              <a:latin typeface="Arial" panose="020B0604020202020204"/>
            </a:endParaRPr>
          </a:p>
          <a:p>
            <a:pPr>
              <a:lnSpc>
                <a:spcPct val="100000"/>
              </a:lnSpc>
              <a:spcBef>
                <a:spcPts val="400"/>
              </a:spcBef>
              <a:tabLst>
                <a:tab pos="0" algn="l"/>
              </a:tabLst>
            </a:pPr>
            <a:endParaRPr lang="en-IN" sz="2000" b="0" strike="noStrike" spc="-1">
              <a:solidFill>
                <a:srgbClr val="000000"/>
              </a:solidFill>
              <a:latin typeface="Arial" panose="020B0604020202020204"/>
            </a:endParaRPr>
          </a:p>
        </p:txBody>
      </p:sp>
      <p:pic>
        <p:nvPicPr>
          <p:cNvPr id="235" name="Content Placeholder 7"/>
          <p:cNvPicPr/>
          <p:nvPr/>
        </p:nvPicPr>
        <p:blipFill>
          <a:blip r:embed="rId1"/>
          <a:stretch>
            <a:fillRect/>
          </a:stretch>
        </p:blipFill>
        <p:spPr>
          <a:xfrm>
            <a:off x="8524240" y="908685"/>
            <a:ext cx="3609975" cy="2378710"/>
          </a:xfrm>
          <a:prstGeom prst="rect">
            <a:avLst/>
          </a:prstGeom>
          <a:ln w="9525">
            <a:noFill/>
          </a:ln>
        </p:spPr>
      </p:pic>
      <p:pic>
        <p:nvPicPr>
          <p:cNvPr id="236" name="Picture 8"/>
          <p:cNvPicPr/>
          <p:nvPr/>
        </p:nvPicPr>
        <p:blipFill>
          <a:blip r:embed="rId2"/>
          <a:stretch>
            <a:fillRect/>
          </a:stretch>
        </p:blipFill>
        <p:spPr>
          <a:xfrm>
            <a:off x="7875895" y="4005010"/>
            <a:ext cx="4258080" cy="272196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CustomShape 1"/>
          <p:cNvSpPr/>
          <p:nvPr/>
        </p:nvSpPr>
        <p:spPr>
          <a:xfrm>
            <a:off x="262890" y="332740"/>
            <a:ext cx="6218555" cy="9691370"/>
          </a:xfrm>
          <a:prstGeom prst="rect">
            <a:avLst/>
          </a:prstGeom>
          <a:noFill/>
          <a:ln w="0">
            <a:noFill/>
          </a:ln>
        </p:spPr>
        <p:style>
          <a:lnRef idx="0">
            <a:srgbClr val="FFFFFF"/>
          </a:lnRef>
          <a:fillRef idx="0">
            <a:srgbClr val="FFFFFF"/>
          </a:fillRef>
          <a:effectRef idx="0">
            <a:srgbClr val="FFFFFF"/>
          </a:effectRef>
          <a:fontRef idx="minor"/>
        </p:style>
        <p:txBody>
          <a:bodyPr wrap="square" lIns="90000" tIns="45000" rIns="90000" bIns="45000">
            <a:spAutoFit/>
          </a:bodyPr>
          <a:lstStyle/>
          <a:p>
            <a:pPr algn="ctr">
              <a:lnSpc>
                <a:spcPct val="100000"/>
              </a:lnSpc>
            </a:pPr>
            <a:r>
              <a:rPr lang="en-IN" sz="3600" b="1" u="sng" strike="noStrike" spc="-1">
                <a:solidFill>
                  <a:schemeClr val="tx1"/>
                </a:solidFill>
                <a:uFillTx/>
                <a:latin typeface="Times New Roman" panose="02020603050405020304" charset="0"/>
                <a:ea typeface="幼圆"/>
                <a:cs typeface="Times New Roman" panose="02020603050405020304" charset="0"/>
              </a:rPr>
              <a:t>S</a:t>
            </a:r>
            <a:r>
              <a:rPr lang="en-US" sz="3600" b="1" u="sng" strike="noStrike" spc="-1">
                <a:solidFill>
                  <a:schemeClr val="tx1"/>
                </a:solidFill>
                <a:uFillTx/>
                <a:latin typeface="Times New Roman" panose="02020603050405020304" charset="0"/>
                <a:ea typeface="幼圆"/>
                <a:cs typeface="Times New Roman" panose="02020603050405020304" charset="0"/>
              </a:rPr>
              <a:t>mart City Business Models</a:t>
            </a:r>
            <a:endParaRPr lang="en-IN" sz="3600" b="1" strike="noStrike" spc="-1">
              <a:solidFill>
                <a:schemeClr val="tx1"/>
              </a:solidFill>
              <a:latin typeface="Times New Roman" panose="02020603050405020304" charset="0"/>
              <a:cs typeface="Times New Roman" panose="02020603050405020304" charset="0"/>
            </a:endParaRPr>
          </a:p>
          <a:p>
            <a:pPr>
              <a:lnSpc>
                <a:spcPct val="100000"/>
              </a:lnSpc>
            </a:pPr>
            <a:endParaRPr lang="en-IN" sz="3600" b="0" strike="noStrike" spc="-1">
              <a:latin typeface="Arial" panose="020B0604020202020204"/>
            </a:endParaRPr>
          </a:p>
          <a:p>
            <a:pPr marL="457200" indent="-456565">
              <a:lnSpc>
                <a:spcPct val="100000"/>
              </a:lnSpc>
              <a:buClr>
                <a:srgbClr val="000000"/>
              </a:buClr>
              <a:buFont typeface="Arial" panose="020B0604020202020204"/>
              <a:buChar char="•"/>
            </a:pPr>
            <a:r>
              <a:rPr lang="en-US" sz="2400" b="1" strike="noStrike" spc="-1">
                <a:solidFill>
                  <a:srgbClr val="000000"/>
                </a:solidFill>
                <a:latin typeface="Comic Sans MS" panose="030F0702030302020204"/>
                <a:ea typeface="幼圆"/>
              </a:rPr>
              <a:t>Build Own Operate (BOO) –</a:t>
            </a:r>
            <a:endParaRPr lang="en-IN" sz="2400" b="0" strike="noStrike" spc="-1">
              <a:latin typeface="Arial" panose="020B0604020202020204"/>
            </a:endParaRPr>
          </a:p>
          <a:p>
            <a:pPr marL="914400" lvl="1" indent="-456565">
              <a:lnSpc>
                <a:spcPct val="100000"/>
              </a:lnSpc>
              <a:buClr>
                <a:srgbClr val="000000"/>
              </a:buClr>
              <a:buFont typeface="Wingdings" panose="05000000000000000000" pitchFamily="2" charset="2"/>
              <a:buChar char=""/>
            </a:pPr>
            <a:r>
              <a:rPr lang="en-US" sz="2400" b="0" strike="noStrike" spc="-1">
                <a:solidFill>
                  <a:srgbClr val="000000"/>
                </a:solidFill>
                <a:latin typeface="Comic Sans MS" panose="030F0702030302020204"/>
                <a:ea typeface="幼圆"/>
              </a:rPr>
              <a:t>The  city planner independently builds the city infrastructure and delivers  services. </a:t>
            </a:r>
            <a:endParaRPr lang="en-US" sz="2400" b="0" strike="noStrike" spc="-1">
              <a:solidFill>
                <a:srgbClr val="000000"/>
              </a:solidFill>
              <a:latin typeface="Comic Sans MS" panose="030F0702030302020204"/>
              <a:ea typeface="幼圆"/>
            </a:endParaRPr>
          </a:p>
          <a:p>
            <a:pPr marL="914400" lvl="1" indent="-456565">
              <a:lnSpc>
                <a:spcPct val="100000"/>
              </a:lnSpc>
              <a:buClr>
                <a:srgbClr val="000000"/>
              </a:buClr>
              <a:buFont typeface="Wingdings" panose="05000000000000000000" pitchFamily="2" charset="2"/>
              <a:buChar char=""/>
            </a:pPr>
            <a:endParaRPr lang="en-US" sz="2400" b="0" strike="noStrike" spc="-1">
              <a:solidFill>
                <a:srgbClr val="000000"/>
              </a:solidFill>
              <a:latin typeface="Comic Sans MS" panose="030F0702030302020204"/>
              <a:ea typeface="幼圆"/>
            </a:endParaRPr>
          </a:p>
          <a:p>
            <a:pPr marL="914400" lvl="1" indent="-456565">
              <a:lnSpc>
                <a:spcPct val="100000"/>
              </a:lnSpc>
              <a:buClr>
                <a:srgbClr val="000000"/>
              </a:buClr>
              <a:buFont typeface="Wingdings" panose="05000000000000000000" pitchFamily="2" charset="2"/>
              <a:buChar char=""/>
            </a:pPr>
            <a:endParaRPr lang="en-IN" sz="2400" b="0" strike="noStrike" spc="-1">
              <a:latin typeface="Arial" panose="020B0604020202020204"/>
            </a:endParaRPr>
          </a:p>
          <a:p>
            <a:pPr>
              <a:lnSpc>
                <a:spcPct val="100000"/>
              </a:lnSpc>
              <a:tabLst>
                <a:tab pos="0" algn="l"/>
              </a:tabLst>
            </a:pPr>
            <a:endParaRPr lang="en-IN" sz="2400" b="0" strike="noStrike" spc="-1">
              <a:latin typeface="Arial" panose="020B0604020202020204"/>
            </a:endParaRPr>
          </a:p>
          <a:p>
            <a:pPr marL="457200" indent="-456565">
              <a:lnSpc>
                <a:spcPct val="100000"/>
              </a:lnSpc>
              <a:buClr>
                <a:srgbClr val="000000"/>
              </a:buClr>
              <a:buFont typeface="Arial" panose="020B0604020202020204"/>
              <a:buChar char="•"/>
              <a:tabLst>
                <a:tab pos="0" algn="l"/>
              </a:tabLst>
            </a:pPr>
            <a:r>
              <a:rPr lang="en-US" sz="2400" b="1" strike="noStrike" spc="-1">
                <a:solidFill>
                  <a:srgbClr val="000000"/>
                </a:solidFill>
                <a:latin typeface="Comic Sans MS" panose="030F0702030302020204"/>
                <a:ea typeface="幼圆"/>
              </a:rPr>
              <a:t>Build Operate Transfer (BOT) – </a:t>
            </a:r>
            <a:endParaRPr lang="en-IN" sz="2400" b="0" strike="noStrike" spc="-1">
              <a:latin typeface="Arial" panose="020B0604020202020204"/>
            </a:endParaRPr>
          </a:p>
          <a:p>
            <a:pPr marL="914400" lvl="1" indent="-456565">
              <a:lnSpc>
                <a:spcPct val="100000"/>
              </a:lnSpc>
              <a:buClr>
                <a:srgbClr val="000000"/>
              </a:buClr>
              <a:buFont typeface="Wingdings" panose="05000000000000000000" pitchFamily="2" charset="2"/>
              <a:buChar char=""/>
              <a:tabLst>
                <a:tab pos="0" algn="l"/>
              </a:tabLst>
            </a:pPr>
            <a:r>
              <a:rPr lang="en-US" sz="2400" b="0" strike="noStrike" spc="-1">
                <a:solidFill>
                  <a:srgbClr val="000000"/>
                </a:solidFill>
                <a:latin typeface="Comic Sans MS" panose="030F0702030302020204"/>
                <a:ea typeface="幼圆"/>
              </a:rPr>
              <a:t>The  city planner independently builds the city infrastructure and delivers  services. </a:t>
            </a:r>
            <a:endParaRPr lang="en-IN" sz="2400" b="0" strike="noStrike" spc="-1">
              <a:latin typeface="Arial" panose="020B0604020202020204"/>
            </a:endParaRPr>
          </a:p>
          <a:p>
            <a:pPr>
              <a:lnSpc>
                <a:spcPct val="100000"/>
              </a:lnSpc>
              <a:tabLst>
                <a:tab pos="0" algn="l"/>
              </a:tabLst>
            </a:pPr>
            <a:endParaRPr lang="en-IN" sz="2400" b="0" strike="noStrike" spc="-1">
              <a:latin typeface="Arial" panose="020B0604020202020204"/>
            </a:endParaRPr>
          </a:p>
          <a:p>
            <a:pPr>
              <a:lnSpc>
                <a:spcPct val="100000"/>
              </a:lnSpc>
              <a:tabLst>
                <a:tab pos="0" algn="l"/>
              </a:tabLst>
            </a:pPr>
            <a:r>
              <a:rPr lang="en-US" sz="2400" b="0" strike="noStrike" spc="-1">
                <a:solidFill>
                  <a:srgbClr val="000000"/>
                </a:solidFill>
                <a:latin typeface="Comic Sans MS" panose="030F0702030302020204"/>
                <a:ea typeface="幼圆"/>
              </a:rPr>
              <a:t> </a:t>
            </a:r>
            <a:endParaRPr lang="en-IN" sz="2400" b="0" strike="noStrike" spc="-1">
              <a:latin typeface="Arial" panose="020B0604020202020204"/>
            </a:endParaRPr>
          </a:p>
          <a:p>
            <a:pPr>
              <a:lnSpc>
                <a:spcPct val="100000"/>
              </a:lnSpc>
              <a:tabLst>
                <a:tab pos="0" algn="l"/>
              </a:tabLst>
            </a:pPr>
            <a:endParaRPr lang="en-IN" sz="2400" b="0" strike="noStrike" spc="-1">
              <a:latin typeface="Arial" panose="020B0604020202020204"/>
            </a:endParaRPr>
          </a:p>
          <a:p>
            <a:pPr>
              <a:lnSpc>
                <a:spcPct val="100000"/>
              </a:lnSpc>
              <a:tabLst>
                <a:tab pos="0" algn="l"/>
              </a:tabLst>
            </a:pPr>
            <a:endParaRPr lang="en-IN" sz="2400" b="0" strike="noStrike" spc="-1">
              <a:latin typeface="Arial" panose="020B0604020202020204"/>
            </a:endParaRPr>
          </a:p>
          <a:p>
            <a:pPr>
              <a:lnSpc>
                <a:spcPct val="100000"/>
              </a:lnSpc>
              <a:tabLst>
                <a:tab pos="0" algn="l"/>
              </a:tabLst>
            </a:pPr>
            <a:endParaRPr lang="en-IN" sz="2400" b="0" strike="noStrike" spc="-1">
              <a:latin typeface="Arial" panose="020B0604020202020204"/>
            </a:endParaRPr>
          </a:p>
          <a:p>
            <a:pPr>
              <a:lnSpc>
                <a:spcPct val="100000"/>
              </a:lnSpc>
              <a:tabLst>
                <a:tab pos="0" algn="l"/>
              </a:tabLst>
            </a:pPr>
            <a:endParaRPr lang="en-IN" sz="2400" b="0" strike="noStrike" spc="-1">
              <a:latin typeface="Arial" panose="020B0604020202020204"/>
            </a:endParaRPr>
          </a:p>
          <a:p>
            <a:pPr>
              <a:lnSpc>
                <a:spcPct val="100000"/>
              </a:lnSpc>
              <a:tabLst>
                <a:tab pos="0" algn="l"/>
              </a:tabLst>
            </a:pPr>
            <a:endParaRPr lang="en-IN" sz="2400" b="0" strike="noStrike" spc="-1">
              <a:latin typeface="Arial" panose="020B0604020202020204"/>
            </a:endParaRPr>
          </a:p>
          <a:p>
            <a:pPr>
              <a:lnSpc>
                <a:spcPct val="100000"/>
              </a:lnSpc>
              <a:tabLst>
                <a:tab pos="0" algn="l"/>
              </a:tabLst>
            </a:pPr>
            <a:endParaRPr lang="en-IN" sz="2400" b="0" strike="noStrike" spc="-1">
              <a:latin typeface="Arial" panose="020B0604020202020204"/>
            </a:endParaRPr>
          </a:p>
          <a:p>
            <a:pPr>
              <a:lnSpc>
                <a:spcPct val="100000"/>
              </a:lnSpc>
              <a:tabLst>
                <a:tab pos="0" algn="l"/>
              </a:tabLst>
            </a:pPr>
            <a:endParaRPr lang="en-IN" sz="2400" b="0" strike="noStrike" spc="-1">
              <a:latin typeface="Arial" panose="020B0604020202020204"/>
            </a:endParaRPr>
          </a:p>
          <a:p>
            <a:pPr>
              <a:lnSpc>
                <a:spcPct val="100000"/>
              </a:lnSpc>
              <a:tabLst>
                <a:tab pos="0" algn="l"/>
              </a:tabLst>
            </a:pPr>
            <a:endParaRPr lang="en-IN" sz="2400" b="0" strike="noStrike" spc="-1">
              <a:latin typeface="Arial" panose="020B0604020202020204"/>
            </a:endParaRPr>
          </a:p>
          <a:p>
            <a:pPr>
              <a:lnSpc>
                <a:spcPct val="100000"/>
              </a:lnSpc>
              <a:tabLst>
                <a:tab pos="0" algn="l"/>
              </a:tabLst>
            </a:pPr>
            <a:r>
              <a:rPr lang="en-US" sz="2400" b="0" strike="noStrike" spc="-1">
                <a:solidFill>
                  <a:srgbClr val="000000"/>
                </a:solidFill>
                <a:latin typeface="Comic Sans MS" panose="030F0702030302020204"/>
                <a:ea typeface="幼圆"/>
              </a:rPr>
              <a:t>.</a:t>
            </a:r>
            <a:endParaRPr lang="en-IN" sz="2400" b="0" strike="noStrike" spc="-1">
              <a:latin typeface="Arial" panose="020B0604020202020204"/>
            </a:endParaRPr>
          </a:p>
          <a:p>
            <a:pPr>
              <a:lnSpc>
                <a:spcPct val="100000"/>
              </a:lnSpc>
              <a:tabLst>
                <a:tab pos="0" algn="l"/>
              </a:tabLst>
            </a:pPr>
            <a:r>
              <a:rPr lang="en-US" sz="2400" b="0" strike="noStrike" spc="-1">
                <a:solidFill>
                  <a:srgbClr val="000000"/>
                </a:solidFill>
                <a:latin typeface="Comic Sans MS" panose="030F0702030302020204"/>
                <a:ea typeface="幼圆"/>
              </a:rPr>
              <a:t> </a:t>
            </a:r>
            <a:endParaRPr lang="en-IN" sz="2400" b="0" strike="noStrike" spc="-1">
              <a:latin typeface="Arial" panose="020B0604020202020204"/>
            </a:endParaRPr>
          </a:p>
        </p:txBody>
      </p:sp>
      <p:pic>
        <p:nvPicPr>
          <p:cNvPr id="2" name="Picture 1" descr="WhatsApp Image 2021-08-09 at 10.02.11 PM"/>
          <p:cNvPicPr>
            <a:picLocks noChangeAspect="1"/>
          </p:cNvPicPr>
          <p:nvPr/>
        </p:nvPicPr>
        <p:blipFill>
          <a:blip r:embed="rId1"/>
          <a:stretch>
            <a:fillRect/>
          </a:stretch>
        </p:blipFill>
        <p:spPr>
          <a:xfrm>
            <a:off x="6383020" y="529590"/>
            <a:ext cx="5321300" cy="2924810"/>
          </a:xfrm>
          <a:prstGeom prst="rect">
            <a:avLst/>
          </a:prstGeom>
        </p:spPr>
      </p:pic>
      <p:pic>
        <p:nvPicPr>
          <p:cNvPr id="4" name="Picture 3" descr="WhatsApp Image 2021-08-09 at 10.26.03 PM"/>
          <p:cNvPicPr>
            <a:picLocks noChangeAspect="1"/>
          </p:cNvPicPr>
          <p:nvPr/>
        </p:nvPicPr>
        <p:blipFill>
          <a:blip r:embed="rId2"/>
          <a:stretch>
            <a:fillRect/>
          </a:stretch>
        </p:blipFill>
        <p:spPr>
          <a:xfrm>
            <a:off x="6383655" y="3645535"/>
            <a:ext cx="5321300" cy="299339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7846</Words>
  <Application>WPS Presentation</Application>
  <PresentationFormat>Widescreen</PresentationFormat>
  <Paragraphs>225</Paragraphs>
  <Slides>17</Slides>
  <Notes>2</Notes>
  <HiddenSlides>0</HiddenSlides>
  <MMClips>0</MMClips>
  <ScaleCrop>false</ScaleCrop>
  <HeadingPairs>
    <vt:vector size="6" baseType="variant">
      <vt:variant>
        <vt:lpstr>已用的字体</vt:lpstr>
      </vt:variant>
      <vt:variant>
        <vt:i4>16</vt:i4>
      </vt:variant>
      <vt:variant>
        <vt:lpstr>主题</vt:lpstr>
      </vt:variant>
      <vt:variant>
        <vt:i4>5</vt:i4>
      </vt:variant>
      <vt:variant>
        <vt:lpstr>幻灯片标题</vt:lpstr>
      </vt:variant>
      <vt:variant>
        <vt:i4>17</vt:i4>
      </vt:variant>
    </vt:vector>
  </HeadingPairs>
  <TitlesOfParts>
    <vt:vector size="38" baseType="lpstr">
      <vt:lpstr>Arial</vt:lpstr>
      <vt:lpstr>SimSun</vt:lpstr>
      <vt:lpstr>Wingdings</vt:lpstr>
      <vt:lpstr>Arial</vt:lpstr>
      <vt:lpstr>Times New Roman</vt:lpstr>
      <vt:lpstr>Symbol</vt:lpstr>
      <vt:lpstr>StarSymbol</vt:lpstr>
      <vt:lpstr>Segoe Print</vt:lpstr>
      <vt:lpstr>Times New Roman</vt:lpstr>
      <vt:lpstr>Arial Black</vt:lpstr>
      <vt:lpstr>Calibri</vt:lpstr>
      <vt:lpstr>Symbol</vt:lpstr>
      <vt:lpstr>幼圆</vt:lpstr>
      <vt:lpstr>Comic Sans MS</vt:lpstr>
      <vt:lpstr>Microsoft YaHei</vt:lpstr>
      <vt:lpstr>Arial Unicode MS</vt:lpstr>
      <vt:lpstr>Office Theme</vt:lpstr>
      <vt:lpstr>Office Theme</vt:lpstr>
      <vt:lpstr>Office Theme</vt:lpstr>
      <vt:lpstr>Office Theme</vt:lpstr>
      <vt:lpstr>Office Theme</vt:lpstr>
      <vt:lpstr>PowerPoint 演示文稿</vt:lpstr>
      <vt:lpstr>What is IoT?</vt:lpstr>
      <vt:lpstr>PowerPoint 演示文稿</vt:lpstr>
      <vt:lpstr>PowerPoint 演示文稿</vt:lpstr>
      <vt:lpstr>Government Initiatives</vt:lpstr>
      <vt:lpstr>PowerPoint 演示文稿</vt:lpstr>
      <vt:lpstr>PowerPoint 演示文稿</vt:lpstr>
      <vt:lpstr>PowerPoint 演示文稿</vt:lpstr>
      <vt:lpstr>PowerPoint 演示文稿</vt:lpstr>
      <vt:lpstr>PowerPoint 演示文稿</vt:lpstr>
      <vt:lpstr>PowerPoint 演示文稿</vt:lpstr>
      <vt:lpstr>Significance</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杨春夏</dc:creator>
  <cp:lastModifiedBy>KIIT</cp:lastModifiedBy>
  <cp:revision>270</cp:revision>
  <dcterms:created xsi:type="dcterms:W3CDTF">2015-04-01T06:15:00Z</dcterms:created>
  <dcterms:modified xsi:type="dcterms:W3CDTF">2021-08-24T06:11:27Z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Microsoft</vt:lpwstr>
  </property>
  <property fmtid="{D5CDD505-2E9C-101B-9397-08002B2CF9AE}" pid="4" name="HiddenSlides">
    <vt:i4>0</vt:i4>
  </property>
  <property fmtid="{D5CDD505-2E9C-101B-9397-08002B2CF9AE}" pid="5" name="HyperlinksChanged">
    <vt:bool>false</vt:bool>
  </property>
  <property fmtid="{D5CDD505-2E9C-101B-9397-08002B2CF9AE}" pid="6" name="ICV">
    <vt:lpwstr>1C1FB328C4E94F6189D7612DF737107D</vt:lpwstr>
  </property>
  <property fmtid="{D5CDD505-2E9C-101B-9397-08002B2CF9AE}" pid="7" name="KSOProductBuildVer">
    <vt:lpwstr>1033-11.2.0.10258</vt:lpwstr>
  </property>
  <property fmtid="{D5CDD505-2E9C-101B-9397-08002B2CF9AE}" pid="8" name="LinksUpToDate">
    <vt:bool>false</vt:bool>
  </property>
  <property fmtid="{D5CDD505-2E9C-101B-9397-08002B2CF9AE}" pid="9" name="MMClips">
    <vt:i4>0</vt:i4>
  </property>
  <property fmtid="{D5CDD505-2E9C-101B-9397-08002B2CF9AE}" pid="10" name="Notes">
    <vt:i4>31</vt:i4>
  </property>
  <property fmtid="{D5CDD505-2E9C-101B-9397-08002B2CF9AE}" pid="11" name="PresentationFormat">
    <vt:lpwstr>宽屏</vt:lpwstr>
  </property>
  <property fmtid="{D5CDD505-2E9C-101B-9397-08002B2CF9AE}" pid="12" name="ScaleCrop">
    <vt:bool>false</vt:bool>
  </property>
  <property fmtid="{D5CDD505-2E9C-101B-9397-08002B2CF9AE}" pid="13" name="ShareDoc">
    <vt:bool>false</vt:bool>
  </property>
  <property fmtid="{D5CDD505-2E9C-101B-9397-08002B2CF9AE}" pid="14" name="Slides">
    <vt:i4>13</vt:i4>
  </property>
</Properties>
</file>