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6858000" cy="9144000"/>
  <p:embeddedFontLst>
    <p:embeddedFont>
      <p:font typeface="Maven Pro"/>
      <p:regular r:id="rId20"/>
    </p:embeddedFont>
    <p:embeddedFont>
      <p:font typeface="Nunito"/>
      <p:italic r:id="rId21"/>
      <p:boldItalic r:id="rId22"/>
    </p:embeddedFont>
    <p:embeddedFont>
      <p:font typeface="Roboto" panose="0200000000000000000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1dc762154_0_3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1dc762154_0_3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1dc762154_0_3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1dc762154_0_3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1dc762154_0_3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1dc762154_0_3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21dc762154_0_3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21dc762154_0_3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1dc762154_0_2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1dc762154_0_2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1dc762154_0_2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1dc762154_0_2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1dc762154_0_2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1dc762154_0_2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1dc762154_0_2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1dc762154_0_2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1dc762154_0_3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1dc762154_0_30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1dc762154_0_3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1dc762154_0_3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1dc762154_0_3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21dc762154_0_3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1dc762154_0_3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1dc762154_0_3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3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8" name="Google Shape;268;p11"/>
          <p:cNvSpPr txBox="1"/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10"/>
          <p:cNvSpPr txBox="1"/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14950" y="551950"/>
            <a:ext cx="5244000" cy="5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Tsunami Warning System</a:t>
            </a:r>
            <a:endParaRPr lang="en-GB"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33025" y="3718050"/>
            <a:ext cx="27432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/>
        </p:nvSpPr>
        <p:spPr>
          <a:xfrm>
            <a:off x="4933025" y="4244175"/>
            <a:ext cx="3334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Shubham Singh - 1906587</a:t>
            </a:r>
            <a:endParaRPr sz="2000" b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645750" y="289700"/>
            <a:ext cx="29802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</a:t>
            </a:r>
            <a:endParaRPr lang="en-GB"/>
          </a:p>
        </p:txBody>
      </p:sp>
      <p:sp>
        <p:nvSpPr>
          <p:cNvPr id="336" name="Google Shape;336;p22"/>
          <p:cNvSpPr txBox="1"/>
          <p:nvPr/>
        </p:nvSpPr>
        <p:spPr>
          <a:xfrm>
            <a:off x="4807750" y="289700"/>
            <a:ext cx="3182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Software</a:t>
            </a:r>
            <a:endParaRPr sz="25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40175" y="831049"/>
            <a:ext cx="2213225" cy="14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98074" y="2706600"/>
            <a:ext cx="2297425" cy="19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2"/>
          <p:cNvSpPr txBox="1"/>
          <p:nvPr/>
        </p:nvSpPr>
        <p:spPr>
          <a:xfrm>
            <a:off x="398075" y="2287125"/>
            <a:ext cx="380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3 Keller-America Acculevel Pressure Sensor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22"/>
          <p:cNvSpPr txBox="1"/>
          <p:nvPr/>
        </p:nvSpPr>
        <p:spPr>
          <a:xfrm>
            <a:off x="398075" y="4622725"/>
            <a:ext cx="318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ES 308 Board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22"/>
          <p:cNvSpPr txBox="1"/>
          <p:nvPr/>
        </p:nvSpPr>
        <p:spPr>
          <a:xfrm>
            <a:off x="4740625" y="859100"/>
            <a:ext cx="42033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Dynamic C</a:t>
            </a:r>
            <a:endParaRPr sz="2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 panose="02000000000000000000"/>
              <a:buChar char="●"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 determine when the pressure is high enough for a tsunami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 panose="02000000000000000000"/>
              <a:buChar char="●"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Controls communication to the equipment on the surface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Microsoft Excel / Matlab</a:t>
            </a:r>
            <a:endParaRPr sz="2000" b="1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 panose="02000000000000000000"/>
              <a:buChar char="●"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Generates plots of Pressure vs. Time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538325" y="222550"/>
            <a:ext cx="70305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Status</a:t>
            </a:r>
            <a:endParaRPr lang="en-GB"/>
          </a:p>
        </p:txBody>
      </p:sp>
      <p:sp>
        <p:nvSpPr>
          <p:cNvPr id="347" name="Google Shape;347;p23"/>
          <p:cNvSpPr txBox="1"/>
          <p:nvPr>
            <p:ph type="body" idx="1"/>
          </p:nvPr>
        </p:nvSpPr>
        <p:spPr>
          <a:xfrm>
            <a:off x="456600" y="1665250"/>
            <a:ext cx="7877700" cy="31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6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.Built circuit</a:t>
            </a:r>
            <a:endParaRPr sz="216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6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Soldered extension cables</a:t>
            </a:r>
            <a:endParaRPr sz="216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6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Wrote C code</a:t>
            </a:r>
            <a:endParaRPr sz="216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6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Modified BNC Cable to talk to Hydro Lab equipment</a:t>
            </a:r>
            <a:endParaRPr sz="216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6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Obtained data at 10 different depths to calibrate the 3 sensors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title"/>
          </p:nvPr>
        </p:nvSpPr>
        <p:spPr>
          <a:xfrm>
            <a:off x="632325" y="2897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</a:t>
            </a:r>
            <a:r>
              <a:rPr lang="en-GB"/>
              <a:t>Aspirations</a:t>
            </a:r>
            <a:endParaRPr lang="en-GB"/>
          </a:p>
        </p:txBody>
      </p:sp>
      <p:sp>
        <p:nvSpPr>
          <p:cNvPr id="353" name="Google Shape;353;p24"/>
          <p:cNvSpPr txBox="1"/>
          <p:nvPr>
            <p:ph type="body" idx="1"/>
          </p:nvPr>
        </p:nvSpPr>
        <p:spPr>
          <a:xfrm>
            <a:off x="632325" y="15603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Build case to put in the bottom of the tank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/>
              <a:t>Obtain and configure communication equipment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500"/>
              <a:t>Conduct turbulence tests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/>
        </p:nvSpPr>
        <p:spPr>
          <a:xfrm>
            <a:off x="2860040" y="2094865"/>
            <a:ext cx="3621405" cy="95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b="1">
                <a:latin typeface="Maven Pro"/>
                <a:ea typeface="Maven Pro"/>
                <a:cs typeface="Maven Pro"/>
                <a:sym typeface="Maven Pro"/>
              </a:rPr>
              <a:t>Thank</a:t>
            </a:r>
            <a:r>
              <a:rPr lang="en-US" altLang="en-GB" sz="5000" b="1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GB" sz="5000" b="1">
                <a:latin typeface="Maven Pro"/>
                <a:ea typeface="Maven Pro"/>
                <a:cs typeface="Maven Pro"/>
                <a:sym typeface="Maven Pro"/>
              </a:rPr>
              <a:t>You</a:t>
            </a:r>
            <a:endParaRPr sz="5000"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9" name="Google Shape;359;p25"/>
          <p:cNvSpPr txBox="1"/>
          <p:nvPr/>
        </p:nvSpPr>
        <p:spPr>
          <a:xfrm>
            <a:off x="5318075" y="4378025"/>
            <a:ext cx="3531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Maven Pro"/>
                <a:ea typeface="Maven Pro"/>
                <a:cs typeface="Maven Pro"/>
                <a:sym typeface="Maven Pro"/>
              </a:rPr>
              <a:t>Shubham Singh -1906587</a:t>
            </a:r>
            <a:endParaRPr sz="2000" b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443100" y="289675"/>
            <a:ext cx="7891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Waves</a:t>
            </a:r>
            <a:endParaRPr sz="30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0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020"/>
          </a:p>
        </p:txBody>
      </p:sp>
      <p:sp>
        <p:nvSpPr>
          <p:cNvPr id="285" name="Google Shape;285;p14"/>
          <p:cNvSpPr txBox="1"/>
          <p:nvPr>
            <p:ph type="body" idx="1"/>
          </p:nvPr>
        </p:nvSpPr>
        <p:spPr>
          <a:xfrm>
            <a:off x="443100" y="1214175"/>
            <a:ext cx="7891200" cy="3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1-</a:t>
            </a: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Caused by wind, sun, and moon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2-Do not move water laterally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3-Transfer energy laterally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4-Water moves in vertical circles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5-Speeds of 5 - 60 mph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6-Wavelength of 300 - 600 ft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324300" y="1644150"/>
            <a:ext cx="4566025" cy="27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592050" y="222550"/>
            <a:ext cx="70305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Tsunami Phenomenon</a:t>
            </a:r>
            <a:endParaRPr sz="3020"/>
          </a:p>
        </p:txBody>
      </p:sp>
      <p:sp>
        <p:nvSpPr>
          <p:cNvPr id="292" name="Google Shape;292;p15"/>
          <p:cNvSpPr txBox="1"/>
          <p:nvPr>
            <p:ph type="body" idx="1"/>
          </p:nvPr>
        </p:nvSpPr>
        <p:spPr>
          <a:xfrm>
            <a:off x="350300" y="1412575"/>
            <a:ext cx="8405700" cy="3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A very long wave</a:t>
            </a:r>
            <a:endParaRPr sz="19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Caused by an underwater earthquake or underwater .</a:t>
            </a:r>
            <a:endParaRPr sz="19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This disturbance has an incredible amount of force</a:t>
            </a:r>
            <a:endParaRPr sz="19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Energy dissipates away from the epicenter</a:t>
            </a:r>
            <a:endParaRPr sz="19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Speeds of 500 - 600 mph</a:t>
            </a:r>
            <a:endParaRPr sz="19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Wavelength of 60 – 300 miles</a:t>
            </a:r>
            <a:endParaRPr sz="19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498025" y="241725"/>
            <a:ext cx="70305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Tsunami Phenomenon Cont.</a:t>
            </a:r>
            <a:endParaRPr sz="30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0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020"/>
          </a:p>
        </p:txBody>
      </p:sp>
      <p:sp>
        <p:nvSpPr>
          <p:cNvPr id="298" name="Google Shape;298;p16"/>
          <p:cNvSpPr txBox="1"/>
          <p:nvPr>
            <p:ph type="body" idx="1"/>
          </p:nvPr>
        </p:nvSpPr>
        <p:spPr>
          <a:xfrm>
            <a:off x="308875" y="1423525"/>
            <a:ext cx="5935800" cy="3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As the wave approaches land, it is pushed upward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Principal region is Pacific Ocean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Can occur in the Atlantic and Indian Ocean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331525" y="2092903"/>
            <a:ext cx="3673501" cy="27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511450" y="235975"/>
            <a:ext cx="70305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/>
              <a:t>December 2004 Tsunami</a:t>
            </a:r>
            <a:endParaRPr sz="30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0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020"/>
          </a:p>
        </p:txBody>
      </p:sp>
      <p:sp>
        <p:nvSpPr>
          <p:cNvPr id="305" name="Google Shape;305;p17"/>
          <p:cNvSpPr txBox="1"/>
          <p:nvPr>
            <p:ph type="body" idx="1"/>
          </p:nvPr>
        </p:nvSpPr>
        <p:spPr>
          <a:xfrm>
            <a:off x="511450" y="1396675"/>
            <a:ext cx="46992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Earthquake in Indian Ocean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Rupture was ~1000 miles long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Hit India, Thailand, Malaysia, Indonesia, many Islands, and Africa.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Killed 200,000+ people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Displaced 1.6 million people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119200" y="1396675"/>
            <a:ext cx="3586825" cy="33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457725" y="195700"/>
            <a:ext cx="70305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NOAA and DART Stations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2" name="Google Shape;312;p18"/>
          <p:cNvSpPr txBox="1"/>
          <p:nvPr>
            <p:ph type="body" idx="1"/>
          </p:nvPr>
        </p:nvSpPr>
        <p:spPr>
          <a:xfrm>
            <a:off x="550600" y="1530975"/>
            <a:ext cx="7783800" cy="30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NOAA - National Oceanic and Atmospheric Administrations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Responsible for providing tsunami warnings to the Nation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DART - Deep-ocean Assessment and Reporting of Tsunamis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 Station that detect tsunamis</a:t>
            </a:r>
            <a:endParaRPr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-110450"/>
            <a:ext cx="9144000" cy="5253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3370800" y="182275"/>
            <a:ext cx="41310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20"/>
          <p:cNvSpPr txBox="1"/>
          <p:nvPr>
            <p:ph type="body" idx="1"/>
          </p:nvPr>
        </p:nvSpPr>
        <p:spPr>
          <a:xfrm>
            <a:off x="363725" y="1466300"/>
            <a:ext cx="6069000" cy="28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Build a system based off of the DART system that accurately detects the presence of a simulated tsunami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Simulated tsunami is the longest wavelength wave that the Hydro Lab can create</a:t>
            </a:r>
            <a:endParaRPr sz="2000"/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372870" y="1466300"/>
            <a:ext cx="2618729" cy="28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538325" y="249425"/>
            <a:ext cx="70305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Cont.</a:t>
            </a:r>
            <a:endParaRPr lang="en-GB"/>
          </a:p>
        </p:txBody>
      </p:sp>
      <p:sp>
        <p:nvSpPr>
          <p:cNvPr id="330" name="Google Shape;330;p21"/>
          <p:cNvSpPr txBox="1"/>
          <p:nvPr>
            <p:ph type="body" idx="1"/>
          </p:nvPr>
        </p:nvSpPr>
        <p:spPr>
          <a:xfrm>
            <a:off x="389450" y="1517525"/>
            <a:ext cx="7944900" cy="30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Communicate the presence of a tsunami to a communications hub on the surface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Explore the effect of turbulence on the force that arrives on shore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/>
              <a:t>Use environmental sensors to possibly detect the oxygen level of the water, amount of marine life activity, or the pH of the water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2113</Words>
  <Application>WPS Presentation</Application>
  <PresentationFormat/>
  <Paragraphs>99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Arial</vt:lpstr>
      <vt:lpstr>Maven Pro</vt:lpstr>
      <vt:lpstr>Nunito</vt:lpstr>
      <vt:lpstr>Roboto</vt:lpstr>
      <vt:lpstr>Microsoft YaHei</vt:lpstr>
      <vt:lpstr>Arial Unicode MS</vt:lpstr>
      <vt:lpstr>Momentum</vt:lpstr>
      <vt:lpstr>Tsunami Warning System</vt:lpstr>
      <vt:lpstr>Waves</vt:lpstr>
      <vt:lpstr>Tsunami Phenomenon</vt:lpstr>
      <vt:lpstr>Tsunami Phenomenon Cont.</vt:lpstr>
      <vt:lpstr>December 2004 Tsunami</vt:lpstr>
      <vt:lpstr>NOAA and DART Stations</vt:lpstr>
      <vt:lpstr>PowerPoint 演示文稿</vt:lpstr>
      <vt:lpstr>Objectives</vt:lpstr>
      <vt:lpstr>Objectives Cont.</vt:lpstr>
      <vt:lpstr>Hardware</vt:lpstr>
      <vt:lpstr>Current Status</vt:lpstr>
      <vt:lpstr>Future Aspirations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Tsunami Warning System</dc:title>
  <dc:creator/>
  <cp:lastModifiedBy>Ankit Raj</cp:lastModifiedBy>
  <cp:revision>1</cp:revision>
  <dcterms:created xsi:type="dcterms:W3CDTF">2022-04-16T19:46:45Z</dcterms:created>
  <dcterms:modified xsi:type="dcterms:W3CDTF">2022-04-16T19:46:46Z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16BA8946333E47DA971779DADBC8CB65</vt:lpwstr>
  </property>
  <property fmtid="{D5CDD505-2E9C-101B-9397-08002B2CF9AE}" pid="3" name="KSOProductBuildVer">
    <vt:lpwstr>1033-11.2.0.10451</vt:lpwstr>
  </property>
</Properties>
</file>