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48ab32de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48ab32de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8ab32de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8ab32de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8ab32de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48ab32de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8ab32de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8ab32de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48ab32de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48ab32de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8ab32de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48ab32de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8ab32de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48ab32de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48ab32de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48ab32de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8ab32de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8ab32de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8ab32de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48ab32de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8ab32de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8ab32de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937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6902"/>
              <a:buNone/>
            </a:pPr>
            <a:r>
              <a:rPr b="1" lang="en" sz="3680"/>
              <a:t>EARLY WARNING SYSTEM FOR FLOOD</a:t>
            </a:r>
            <a:endParaRPr b="1" sz="36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044542" y="4314050"/>
            <a:ext cx="2638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8"/>
              <a:t>Ankit Raj - 1906534</a:t>
            </a:r>
            <a:endParaRPr b="1" sz="2208"/>
          </a:p>
        </p:txBody>
      </p:sp>
      <p:sp>
        <p:nvSpPr>
          <p:cNvPr id="87" name="Google Shape;87;p13"/>
          <p:cNvSpPr txBox="1"/>
          <p:nvPr/>
        </p:nvSpPr>
        <p:spPr>
          <a:xfrm>
            <a:off x="6044550" y="3821450"/>
            <a:ext cx="218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DM Assignment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33"/>
              <a:t>Hydrodynamic model</a:t>
            </a:r>
            <a:endParaRPr b="1" sz="3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HEC-RAS is the hydrodynamic model within the platform.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Model adaptor is deft-fews.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Water level information from telemetry being used for initial conditions.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Water level calculated at specified locations</a:t>
            </a:r>
            <a:r>
              <a:rPr lang="en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Warning Level</a:t>
            </a:r>
            <a:endParaRPr b="1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Three different levels of warning will be defined depending on the time to the event and on the accuracy of the prediction.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Level alert (Be Aware )—48hr in advance-flood forecasting.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Level 2 alert (Be Aware)-24hr in advance-flood watch.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Level 3 alert (Be Aware)-0hr in advance-flood warning.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947050" y="1990950"/>
            <a:ext cx="32499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7000"/>
              <a:t>Thanks</a:t>
            </a:r>
            <a:endParaRPr b="1" sz="7000"/>
          </a:p>
        </p:txBody>
      </p:sp>
      <p:sp>
        <p:nvSpPr>
          <p:cNvPr id="154" name="Google Shape;154;p24"/>
          <p:cNvSpPr txBox="1"/>
          <p:nvPr/>
        </p:nvSpPr>
        <p:spPr>
          <a:xfrm>
            <a:off x="0" y="4378000"/>
            <a:ext cx="276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Ankit Raj - 1906534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/>
              <a:t>INTRODUCTION</a:t>
            </a:r>
            <a:endParaRPr b="1" sz="4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75"/>
              <a:t>Early Warning System</a:t>
            </a:r>
            <a:endParaRPr b="1" sz="32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24"/>
              <a:t>The set of capacities needed to generate and disseminate timely and meaningful warning information to enable individuals communities and organisation threatened by a hazard to prepare and to act appropriately and in sufficient time to reduce the possibility to harm or loss.</a:t>
            </a:r>
            <a:endParaRPr sz="262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Early Warning System Components</a:t>
            </a:r>
            <a:endParaRPr b="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20609"/>
          <a:stretch/>
        </p:blipFill>
        <p:spPr>
          <a:xfrm>
            <a:off x="0" y="1017800"/>
            <a:ext cx="9144000" cy="38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33"/>
              <a:t>Flood Forecasting Early Warning System</a:t>
            </a:r>
            <a:endParaRPr b="1" sz="3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71"/>
              <a:t>The purpose of the system is to provide timely warning regarding flood/flash-dloods events in the study area.Implementation in the Turyanchat catchment is under way.</a:t>
            </a:r>
            <a:endParaRPr sz="857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71"/>
              <a:t>The implementation of such system requires the use of :</a:t>
            </a:r>
            <a:endParaRPr sz="8571"/>
          </a:p>
          <a:p>
            <a:pPr indent="-3646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8571"/>
              <a:t> </a:t>
            </a:r>
            <a:r>
              <a:rPr lang="en" sz="8571"/>
              <a:t>A risk assessment</a:t>
            </a:r>
            <a:endParaRPr sz="8571"/>
          </a:p>
          <a:p>
            <a:pPr indent="-364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571"/>
              <a:t> </a:t>
            </a:r>
            <a:r>
              <a:rPr lang="en" sz="8571"/>
              <a:t>Data</a:t>
            </a:r>
            <a:r>
              <a:rPr lang="en" sz="8571"/>
              <a:t> </a:t>
            </a:r>
            <a:endParaRPr sz="8571"/>
          </a:p>
          <a:p>
            <a:pPr indent="-364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571"/>
              <a:t> Models</a:t>
            </a:r>
            <a:endParaRPr sz="857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71"/>
              <a:t>Platform to manage the different and to launch and couple the different models.</a:t>
            </a:r>
            <a:r>
              <a:rPr lang="en" sz="7771"/>
              <a:t>  </a:t>
            </a:r>
            <a:endParaRPr sz="77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33"/>
              <a:t> Turyanchay Risk Knowledge</a:t>
            </a:r>
            <a:endParaRPr b="1" sz="3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442"/>
              <a:t>Flood hazard mapping completed</a:t>
            </a:r>
            <a:endParaRPr sz="244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442"/>
              <a:t>High Resolution DEM for the study area was acquired.</a:t>
            </a:r>
            <a:endParaRPr sz="244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442"/>
              <a:t>Hydrological and hydraulic model were implemented in the study area</a:t>
            </a:r>
            <a:endParaRPr sz="244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2442"/>
              <a:t>Extensive capacity building undertaken in hydraulic modelling and GIS.</a:t>
            </a:r>
            <a:endParaRPr sz="1953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12111" l="0" r="0" t="0"/>
          <a:stretch/>
        </p:blipFill>
        <p:spPr>
          <a:xfrm>
            <a:off x="311700" y="53725"/>
            <a:ext cx="8520599" cy="38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Forecast Sequence</a:t>
            </a:r>
            <a:endParaRPr b="1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20553" r="20518" t="21960"/>
          <a:stretch/>
        </p:blipFill>
        <p:spPr>
          <a:xfrm>
            <a:off x="1074350" y="1017800"/>
            <a:ext cx="7077350" cy="38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Import Data from External Sources</a:t>
            </a:r>
            <a:endParaRPr b="1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Telementry data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      Meteorological Station/Posts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      Hydrological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Satellite  Precipitation Estimates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Meteorological Forecasts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Telemetry Data</a:t>
            </a:r>
            <a:endParaRPr b="1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Data from the meteorological and hydrological station will be Incorporated into the system.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50" y="2000875"/>
            <a:ext cx="5407450" cy="28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