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sldIdLst>
    <p:sldId id="256" r:id="rId3"/>
    <p:sldId id="258" r:id="rId4"/>
    <p:sldId id="264" r:id="rId5"/>
    <p:sldId id="259" r:id="rId6"/>
    <p:sldId id="260" r:id="rId7"/>
    <p:sldId id="261" r:id="rId8"/>
    <p:sldId id="263" r:id="rId9"/>
    <p:sldId id="266" r:id="rId10"/>
    <p:sldId id="262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/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4578941C-35EB-4603-8C64-6376A45A6A7C}" type="presOf" srcId="{FB1B952C-E7D9-4DD1-9B53-A19FF75CAD22}" destId="{B8231F90-7BEE-47F1-BB21-B589514ED6AA}" srcOrd="0" destOrd="0" presId="urn:microsoft.com/office/officeart/2008/layout/VerticalCurvedList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75328AFE-ECBC-4345-8902-FDE01EFBA2D8}" type="presOf" srcId="{42F539BA-DF7D-4036-9436-F9C49A5B1939}" destId="{6201E91C-30AD-47C3-A041-EE2C7E4C3882}" srcOrd="0" destOrd="0" presId="urn:microsoft.com/office/officeart/2008/layout/VerticalCurvedList"/>
    <dgm:cxn modelId="{3128A6C5-B4D3-431D-9DF8-D637222B375D}" type="presOf" srcId="{66D0806D-E76F-4336-A89C-1D5FE913B561}" destId="{F0A462BC-8DDD-4EFB-9F9D-0D2E72A7F7AB}" srcOrd="0" destOrd="0" presId="urn:microsoft.com/office/officeart/2008/layout/VerticalCurvedList"/>
    <dgm:cxn modelId="{A6ACB4A8-061F-4BA2-94F1-983F6671132C}" type="presOf" srcId="{87FC7E77-E177-4F87-A619-2FBC73C88DF6}" destId="{E87B4888-6130-408A-9C1C-29EC0E0EB0CB}" srcOrd="0" destOrd="0" presId="urn:microsoft.com/office/officeart/2008/layout/VerticalCurvedList"/>
    <dgm:cxn modelId="{3C31F879-25E6-4609-83F3-0A9303118A40}" type="presOf" srcId="{6B053828-65F7-472C-89C4-993B22166A9C}" destId="{EB849825-D16F-4249-89D1-6118C58E0D7F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903E90EC-8764-4030-A174-69AAB1782AD2}" type="presOf" srcId="{57B120AC-BB7B-4DB6-9F09-F6813A17D164}" destId="{351F36BF-ECCA-4E3E-A6D7-9613651E7B17}" srcOrd="0" destOrd="0" presId="urn:microsoft.com/office/officeart/2008/layout/VerticalCurvedList"/>
    <dgm:cxn modelId="{9AEAC805-F43D-40A1-9D87-6A3A84A5BBFB}" type="presOf" srcId="{F56E0501-88A1-493C-BD1F-4BD251B8B483}" destId="{33EBF791-BAAC-499D-956E-EC09B348EF01}" srcOrd="0" destOrd="0" presId="urn:microsoft.com/office/officeart/2008/layout/VerticalCurvedList"/>
    <dgm:cxn modelId="{AE25D957-026D-4BFC-98FA-8A045C3510B2}" type="presParOf" srcId="{EB849825-D16F-4249-89D1-6118C58E0D7F}" destId="{42AE3417-96E7-49DA-8A18-C8DF28799A62}" srcOrd="0" destOrd="0" presId="urn:microsoft.com/office/officeart/2008/layout/VerticalCurvedList"/>
    <dgm:cxn modelId="{70144328-1741-417F-B12E-11514B7494C0}" type="presParOf" srcId="{42AE3417-96E7-49DA-8A18-C8DF28799A62}" destId="{8370383A-9B41-4AC4-803F-C84FBC54A350}" srcOrd="0" destOrd="0" presId="urn:microsoft.com/office/officeart/2008/layout/VerticalCurvedList"/>
    <dgm:cxn modelId="{756FFF71-FDAB-4B37-A309-C83D16908260}" type="presParOf" srcId="{8370383A-9B41-4AC4-803F-C84FBC54A350}" destId="{4718DBD5-E3CB-4CBB-819C-E613EAC2A21C}" srcOrd="0" destOrd="0" presId="urn:microsoft.com/office/officeart/2008/layout/VerticalCurvedList"/>
    <dgm:cxn modelId="{99ECB7CC-B6F1-47C9-9685-49C70DA5FD65}" type="presParOf" srcId="{8370383A-9B41-4AC4-803F-C84FBC54A350}" destId="{351F36BF-ECCA-4E3E-A6D7-9613651E7B17}" srcOrd="1" destOrd="0" presId="urn:microsoft.com/office/officeart/2008/layout/VerticalCurvedList"/>
    <dgm:cxn modelId="{0B586FC4-C495-4E10-910A-D98B9853B666}" type="presParOf" srcId="{8370383A-9B41-4AC4-803F-C84FBC54A350}" destId="{75A8519E-89A3-4D6B-B475-79ACF1C13A05}" srcOrd="2" destOrd="0" presId="urn:microsoft.com/office/officeart/2008/layout/VerticalCurvedList"/>
    <dgm:cxn modelId="{557FFA2B-A3BA-46B1-9B34-2357CC7F01F1}" type="presParOf" srcId="{8370383A-9B41-4AC4-803F-C84FBC54A350}" destId="{814D799A-3425-41BD-8F9E-532C7D629A85}" srcOrd="3" destOrd="0" presId="urn:microsoft.com/office/officeart/2008/layout/VerticalCurvedList"/>
    <dgm:cxn modelId="{BD54BBC5-C612-4665-B99A-D3A46E476999}" type="presParOf" srcId="{42AE3417-96E7-49DA-8A18-C8DF28799A62}" destId="{F0A462BC-8DDD-4EFB-9F9D-0D2E72A7F7AB}" srcOrd="1" destOrd="0" presId="urn:microsoft.com/office/officeart/2008/layout/VerticalCurvedList"/>
    <dgm:cxn modelId="{D1000A27-2C50-4069-A7A8-C2E7553B63B9}" type="presParOf" srcId="{42AE3417-96E7-49DA-8A18-C8DF28799A62}" destId="{01EF3B3E-6A23-462B-B3D8-954589EAA4F4}" srcOrd="2" destOrd="0" presId="urn:microsoft.com/office/officeart/2008/layout/VerticalCurvedList"/>
    <dgm:cxn modelId="{F589A716-FEFD-40FC-9BFD-3431F330E3BD}" type="presParOf" srcId="{01EF3B3E-6A23-462B-B3D8-954589EAA4F4}" destId="{1CEA9949-6E0C-4501-B02E-71A56D2EFFC5}" srcOrd="0" destOrd="0" presId="urn:microsoft.com/office/officeart/2008/layout/VerticalCurvedList"/>
    <dgm:cxn modelId="{6807DCA8-44EF-4EC0-860D-32FBED7AADF2}" type="presParOf" srcId="{42AE3417-96E7-49DA-8A18-C8DF28799A62}" destId="{6201E91C-30AD-47C3-A041-EE2C7E4C3882}" srcOrd="3" destOrd="0" presId="urn:microsoft.com/office/officeart/2008/layout/VerticalCurvedList"/>
    <dgm:cxn modelId="{F570713B-B258-4E00-B9D0-55FE616DD9CD}" type="presParOf" srcId="{42AE3417-96E7-49DA-8A18-C8DF28799A62}" destId="{018D63BB-2448-4D67-88C6-9BF55646B378}" srcOrd="4" destOrd="0" presId="urn:microsoft.com/office/officeart/2008/layout/VerticalCurvedList"/>
    <dgm:cxn modelId="{D58285E1-6A41-47F0-A627-BFF7BB829621}" type="presParOf" srcId="{018D63BB-2448-4D67-88C6-9BF55646B378}" destId="{22A63AA7-7F8F-4602-97B4-53036414C4AF}" srcOrd="0" destOrd="0" presId="urn:microsoft.com/office/officeart/2008/layout/VerticalCurvedList"/>
    <dgm:cxn modelId="{2073C7A8-17B9-4EED-BEE4-2443635D51C5}" type="presParOf" srcId="{42AE3417-96E7-49DA-8A18-C8DF28799A62}" destId="{33EBF791-BAAC-499D-956E-EC09B348EF01}" srcOrd="5" destOrd="0" presId="urn:microsoft.com/office/officeart/2008/layout/VerticalCurvedList"/>
    <dgm:cxn modelId="{D2C6B3BE-9C6C-4CFF-B2F5-95C60DD0301A}" type="presParOf" srcId="{42AE3417-96E7-49DA-8A18-C8DF28799A62}" destId="{4108D1ED-6CA4-4068-9E43-34AE5E50F4B3}" srcOrd="6" destOrd="0" presId="urn:microsoft.com/office/officeart/2008/layout/VerticalCurvedList"/>
    <dgm:cxn modelId="{79187BCE-BFAD-4F35-B5A9-124F81A576A2}" type="presParOf" srcId="{4108D1ED-6CA4-4068-9E43-34AE5E50F4B3}" destId="{B20D762C-51EF-4D80-A765-F1BF275C2DC5}" srcOrd="0" destOrd="0" presId="urn:microsoft.com/office/officeart/2008/layout/VerticalCurvedList"/>
    <dgm:cxn modelId="{8F37B767-7CB2-414C-80F5-3B9E511917B4}" type="presParOf" srcId="{42AE3417-96E7-49DA-8A18-C8DF28799A62}" destId="{E87B4888-6130-408A-9C1C-29EC0E0EB0CB}" srcOrd="7" destOrd="0" presId="urn:microsoft.com/office/officeart/2008/layout/VerticalCurvedList"/>
    <dgm:cxn modelId="{77550AD0-D00D-4CBB-A9C4-C12C0577007F}" type="presParOf" srcId="{42AE3417-96E7-49DA-8A18-C8DF28799A62}" destId="{438CBF00-0B22-407C-BCFD-E12A55F089FE}" srcOrd="8" destOrd="0" presId="urn:microsoft.com/office/officeart/2008/layout/VerticalCurvedList"/>
    <dgm:cxn modelId="{04FB4F84-0912-4148-84FE-F3E81E4D21C4}" type="presParOf" srcId="{438CBF00-0B22-407C-BCFD-E12A55F089FE}" destId="{7DB97A98-86A0-4DAE-AF38-4D4ADE365A69}" srcOrd="0" destOrd="0" presId="urn:microsoft.com/office/officeart/2008/layout/VerticalCurvedList"/>
    <dgm:cxn modelId="{E5F26C11-5AE3-41FA-8D9B-BEC215DE994F}" type="presParOf" srcId="{42AE3417-96E7-49DA-8A18-C8DF28799A62}" destId="{B8231F90-7BEE-47F1-BB21-B589514ED6AA}" srcOrd="9" destOrd="0" presId="urn:microsoft.com/office/officeart/2008/layout/VerticalCurvedList"/>
    <dgm:cxn modelId="{03BEF183-FFF5-49F9-A610-BB6C287058B0}" type="presParOf" srcId="{42AE3417-96E7-49DA-8A18-C8DF28799A62}" destId="{80EE3CD8-7537-4798-AA9B-DF0FCDCA49CB}" srcOrd="10" destOrd="0" presId="urn:microsoft.com/office/officeart/2008/layout/VerticalCurvedList"/>
    <dgm:cxn modelId="{ABA8B625-9B31-47B0-BF1C-70C5BEF654B4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>
        <a:solidFill>
          <a:srgbClr val="FF0000"/>
        </a:solidFill>
      </dgm:spPr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/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0C2CDA0C-D209-40AA-BF84-A3FEA49793D6}" type="presOf" srcId="{66D0806D-E76F-4336-A89C-1D5FE913B561}" destId="{F0A462BC-8DDD-4EFB-9F9D-0D2E72A7F7AB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865B447E-DBE6-4DB6-B47B-97EA9E9968B2}" type="presOf" srcId="{57B120AC-BB7B-4DB6-9F09-F6813A17D164}" destId="{351F36BF-ECCA-4E3E-A6D7-9613651E7B17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18BC8D55-4381-49DC-95D1-0B1104D11BCD}" type="presOf" srcId="{42F539BA-DF7D-4036-9436-F9C49A5B1939}" destId="{6201E91C-30AD-47C3-A041-EE2C7E4C3882}" srcOrd="0" destOrd="0" presId="urn:microsoft.com/office/officeart/2008/layout/VerticalCurvedList"/>
    <dgm:cxn modelId="{7E8064CC-507A-43F4-BB48-013926FBDF71}" type="presOf" srcId="{6B053828-65F7-472C-89C4-993B22166A9C}" destId="{EB849825-D16F-4249-89D1-6118C58E0D7F}" srcOrd="0" destOrd="0" presId="urn:microsoft.com/office/officeart/2008/layout/VerticalCurvedList"/>
    <dgm:cxn modelId="{22DD652D-B791-4868-B0A2-2CEFF9C6E1F5}" type="presOf" srcId="{FB1B952C-E7D9-4DD1-9B53-A19FF75CAD22}" destId="{B8231F90-7BEE-47F1-BB21-B589514ED6AA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98DA5D59-8DC6-4D58-B9C2-3936CB87EB55}" type="presOf" srcId="{87FC7E77-E177-4F87-A619-2FBC73C88DF6}" destId="{E87B4888-6130-408A-9C1C-29EC0E0EB0CB}" srcOrd="0" destOrd="0" presId="urn:microsoft.com/office/officeart/2008/layout/VerticalCurvedList"/>
    <dgm:cxn modelId="{DF8CDD72-2301-4086-ACE3-EF126E4430ED}" type="presOf" srcId="{F56E0501-88A1-493C-BD1F-4BD251B8B483}" destId="{33EBF791-BAAC-499D-956E-EC09B348EF01}" srcOrd="0" destOrd="0" presId="urn:microsoft.com/office/officeart/2008/layout/VerticalCurvedList"/>
    <dgm:cxn modelId="{6296E13D-D2EF-4E85-B507-16DCECB68736}" type="presParOf" srcId="{EB849825-D16F-4249-89D1-6118C58E0D7F}" destId="{42AE3417-96E7-49DA-8A18-C8DF28799A62}" srcOrd="0" destOrd="0" presId="urn:microsoft.com/office/officeart/2008/layout/VerticalCurvedList"/>
    <dgm:cxn modelId="{FC1634D2-F7E7-48F3-97D2-3B4185C96787}" type="presParOf" srcId="{42AE3417-96E7-49DA-8A18-C8DF28799A62}" destId="{8370383A-9B41-4AC4-803F-C84FBC54A350}" srcOrd="0" destOrd="0" presId="urn:microsoft.com/office/officeart/2008/layout/VerticalCurvedList"/>
    <dgm:cxn modelId="{8B8B6E18-678A-4241-93AB-577849CBB504}" type="presParOf" srcId="{8370383A-9B41-4AC4-803F-C84FBC54A350}" destId="{4718DBD5-E3CB-4CBB-819C-E613EAC2A21C}" srcOrd="0" destOrd="0" presId="urn:microsoft.com/office/officeart/2008/layout/VerticalCurvedList"/>
    <dgm:cxn modelId="{EDA02E64-700F-4340-B9F9-514529CC1264}" type="presParOf" srcId="{8370383A-9B41-4AC4-803F-C84FBC54A350}" destId="{351F36BF-ECCA-4E3E-A6D7-9613651E7B17}" srcOrd="1" destOrd="0" presId="urn:microsoft.com/office/officeart/2008/layout/VerticalCurvedList"/>
    <dgm:cxn modelId="{02422C40-CDEE-4B94-AD56-B1FD871BFB3A}" type="presParOf" srcId="{8370383A-9B41-4AC4-803F-C84FBC54A350}" destId="{75A8519E-89A3-4D6B-B475-79ACF1C13A05}" srcOrd="2" destOrd="0" presId="urn:microsoft.com/office/officeart/2008/layout/VerticalCurvedList"/>
    <dgm:cxn modelId="{055F6DF1-1CCF-4C31-8EBD-F94F56C16258}" type="presParOf" srcId="{8370383A-9B41-4AC4-803F-C84FBC54A350}" destId="{814D799A-3425-41BD-8F9E-532C7D629A85}" srcOrd="3" destOrd="0" presId="urn:microsoft.com/office/officeart/2008/layout/VerticalCurvedList"/>
    <dgm:cxn modelId="{524EE410-29F3-4B82-9274-44BBEC6B4B66}" type="presParOf" srcId="{42AE3417-96E7-49DA-8A18-C8DF28799A62}" destId="{F0A462BC-8DDD-4EFB-9F9D-0D2E72A7F7AB}" srcOrd="1" destOrd="0" presId="urn:microsoft.com/office/officeart/2008/layout/VerticalCurvedList"/>
    <dgm:cxn modelId="{FC9FDA9D-EE4B-4A0E-82FB-4C46A0D1C494}" type="presParOf" srcId="{42AE3417-96E7-49DA-8A18-C8DF28799A62}" destId="{01EF3B3E-6A23-462B-B3D8-954589EAA4F4}" srcOrd="2" destOrd="0" presId="urn:microsoft.com/office/officeart/2008/layout/VerticalCurvedList"/>
    <dgm:cxn modelId="{0E98338B-E64D-46D9-8810-241E82F1FEC1}" type="presParOf" srcId="{01EF3B3E-6A23-462B-B3D8-954589EAA4F4}" destId="{1CEA9949-6E0C-4501-B02E-71A56D2EFFC5}" srcOrd="0" destOrd="0" presId="urn:microsoft.com/office/officeart/2008/layout/VerticalCurvedList"/>
    <dgm:cxn modelId="{8A2CA9C1-809A-48EF-A141-10EB8BA1409C}" type="presParOf" srcId="{42AE3417-96E7-49DA-8A18-C8DF28799A62}" destId="{6201E91C-30AD-47C3-A041-EE2C7E4C3882}" srcOrd="3" destOrd="0" presId="urn:microsoft.com/office/officeart/2008/layout/VerticalCurvedList"/>
    <dgm:cxn modelId="{EC93D313-5423-4576-89C1-72C9B7EAC4A1}" type="presParOf" srcId="{42AE3417-96E7-49DA-8A18-C8DF28799A62}" destId="{018D63BB-2448-4D67-88C6-9BF55646B378}" srcOrd="4" destOrd="0" presId="urn:microsoft.com/office/officeart/2008/layout/VerticalCurvedList"/>
    <dgm:cxn modelId="{A77E1562-7943-438A-A935-A5366DD57721}" type="presParOf" srcId="{018D63BB-2448-4D67-88C6-9BF55646B378}" destId="{22A63AA7-7F8F-4602-97B4-53036414C4AF}" srcOrd="0" destOrd="0" presId="urn:microsoft.com/office/officeart/2008/layout/VerticalCurvedList"/>
    <dgm:cxn modelId="{E7801E5C-C012-4574-B9E9-084F6488E0EC}" type="presParOf" srcId="{42AE3417-96E7-49DA-8A18-C8DF28799A62}" destId="{33EBF791-BAAC-499D-956E-EC09B348EF01}" srcOrd="5" destOrd="0" presId="urn:microsoft.com/office/officeart/2008/layout/VerticalCurvedList"/>
    <dgm:cxn modelId="{7D6F77DD-4C7D-42A7-AAD7-0CC24EB75720}" type="presParOf" srcId="{42AE3417-96E7-49DA-8A18-C8DF28799A62}" destId="{4108D1ED-6CA4-4068-9E43-34AE5E50F4B3}" srcOrd="6" destOrd="0" presId="urn:microsoft.com/office/officeart/2008/layout/VerticalCurvedList"/>
    <dgm:cxn modelId="{A808F11D-38B2-46A0-A809-3D046806E0FB}" type="presParOf" srcId="{4108D1ED-6CA4-4068-9E43-34AE5E50F4B3}" destId="{B20D762C-51EF-4D80-A765-F1BF275C2DC5}" srcOrd="0" destOrd="0" presId="urn:microsoft.com/office/officeart/2008/layout/VerticalCurvedList"/>
    <dgm:cxn modelId="{747A5BA7-455A-487E-8B63-8D96717BB183}" type="presParOf" srcId="{42AE3417-96E7-49DA-8A18-C8DF28799A62}" destId="{E87B4888-6130-408A-9C1C-29EC0E0EB0CB}" srcOrd="7" destOrd="0" presId="urn:microsoft.com/office/officeart/2008/layout/VerticalCurvedList"/>
    <dgm:cxn modelId="{17714888-6383-4BD0-8C1C-B51E492130DF}" type="presParOf" srcId="{42AE3417-96E7-49DA-8A18-C8DF28799A62}" destId="{438CBF00-0B22-407C-BCFD-E12A55F089FE}" srcOrd="8" destOrd="0" presId="urn:microsoft.com/office/officeart/2008/layout/VerticalCurvedList"/>
    <dgm:cxn modelId="{C14D7FD2-3A94-4DBE-ABAC-AF0AD18CDDF9}" type="presParOf" srcId="{438CBF00-0B22-407C-BCFD-E12A55F089FE}" destId="{7DB97A98-86A0-4DAE-AF38-4D4ADE365A69}" srcOrd="0" destOrd="0" presId="urn:microsoft.com/office/officeart/2008/layout/VerticalCurvedList"/>
    <dgm:cxn modelId="{11766052-808C-44CA-8533-F26760F5CB46}" type="presParOf" srcId="{42AE3417-96E7-49DA-8A18-C8DF28799A62}" destId="{B8231F90-7BEE-47F1-BB21-B589514ED6AA}" srcOrd="9" destOrd="0" presId="urn:microsoft.com/office/officeart/2008/layout/VerticalCurvedList"/>
    <dgm:cxn modelId="{E98CE0A3-2F07-4B7B-9AE6-41B6310C41E8}" type="presParOf" srcId="{42AE3417-96E7-49DA-8A18-C8DF28799A62}" destId="{80EE3CD8-7537-4798-AA9B-DF0FCDCA49CB}" srcOrd="10" destOrd="0" presId="urn:microsoft.com/office/officeart/2008/layout/VerticalCurvedList"/>
    <dgm:cxn modelId="{9C74F1B9-8EB6-4F09-A653-37B30923C2A4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48FFB-1C0B-45FD-BA4B-49A276E513E0}" type="doc">
      <dgm:prSet loTypeId="urn:microsoft.com/office/officeart/2005/8/layout/cycle5" loCatId="cycle" qsTypeId="urn:microsoft.com/office/officeart/2005/8/quickstyle/3d7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9BEFC68-24D7-4A40-A16D-54243F6C2458}">
      <dgm:prSet phldrT="[Text]" custT="1"/>
      <dgm:spPr/>
      <dgm:t>
        <a:bodyPr/>
        <a:lstStyle/>
        <a:p>
          <a:pPr algn="ctr" rtl="0"/>
          <a:r>
            <a:rPr lang="en-US" sz="3600" b="1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</a:t>
          </a:r>
          <a:endParaRPr lang="en-US" sz="3600" b="1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D0A8052B-D989-4686-80FF-80D1D23FA304}" type="parTrans" cxnId="{FEC50A3B-6333-4D3F-B5DC-0CA6453D52B5}">
      <dgm:prSet/>
      <dgm:spPr/>
      <dgm:t>
        <a:bodyPr/>
        <a:lstStyle/>
        <a:p>
          <a:endParaRPr lang="en-US"/>
        </a:p>
      </dgm:t>
    </dgm:pt>
    <dgm:pt modelId="{FAB7273D-AF89-43B8-B368-EA534571078B}" type="sibTrans" cxnId="{FEC50A3B-6333-4D3F-B5DC-0CA6453D52B5}">
      <dgm:prSet/>
      <dgm:spPr/>
      <dgm:t>
        <a:bodyPr/>
        <a:lstStyle/>
        <a:p>
          <a:pPr algn="ctr" rtl="0"/>
          <a:endParaRPr lang="en-US" sz="3600" b="1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F691EBF3-4DD4-4DBE-A285-CFB42624DF28}">
      <dgm:prSet phldrT="[Text]" custT="1"/>
      <dgm:spPr/>
      <dgm:t>
        <a:bodyPr/>
        <a:lstStyle/>
        <a:p>
          <a:pPr algn="ctr" rtl="0"/>
          <a:r>
            <a:rPr lang="en-US" sz="3600" b="1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 Back</a:t>
          </a:r>
        </a:p>
      </dgm:t>
    </dgm:pt>
    <dgm:pt modelId="{20020A24-0C5D-447B-A607-94AB8783299B}" type="parTrans" cxnId="{4E480F77-12FC-43A4-B5EC-9F14B9A6D184}">
      <dgm:prSet/>
      <dgm:spPr/>
      <dgm:t>
        <a:bodyPr/>
        <a:lstStyle/>
        <a:p>
          <a:endParaRPr lang="en-US"/>
        </a:p>
      </dgm:t>
    </dgm:pt>
    <dgm:pt modelId="{E9DD358C-8507-4E98-9C9D-0F5CE00D76CE}" type="sibTrans" cxnId="{4E480F77-12FC-43A4-B5EC-9F14B9A6D184}">
      <dgm:prSet/>
      <dgm:spPr/>
      <dgm:t>
        <a:bodyPr/>
        <a:lstStyle/>
        <a:p>
          <a:pPr algn="ctr" rtl="0"/>
          <a:endParaRPr lang="en-US" sz="3600" b="1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F6E328BF-3EE9-4041-9034-CFD3C400FBF3}" type="pres">
      <dgm:prSet presAssocID="{FFA48FFB-1C0B-45FD-BA4B-49A276E513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DE5A0-93CF-49DF-9696-AF2F851AC65B}" type="pres">
      <dgm:prSet presAssocID="{49BEFC68-24D7-4A40-A16D-54243F6C245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651E2-081B-486B-9947-EE749B6DA3CF}" type="pres">
      <dgm:prSet presAssocID="{49BEFC68-24D7-4A40-A16D-54243F6C2458}" presName="spNode" presStyleCnt="0"/>
      <dgm:spPr/>
    </dgm:pt>
    <dgm:pt modelId="{612FD2E8-BA2E-4289-957F-E97CAEB5033F}" type="pres">
      <dgm:prSet presAssocID="{FAB7273D-AF89-43B8-B368-EA534571078B}" presName="sibTrans" presStyleLbl="sibTrans1D1" presStyleIdx="0" presStyleCnt="2"/>
      <dgm:spPr/>
      <dgm:t>
        <a:bodyPr/>
        <a:lstStyle/>
        <a:p>
          <a:endParaRPr lang="en-US"/>
        </a:p>
      </dgm:t>
    </dgm:pt>
    <dgm:pt modelId="{B3513DF9-65AB-4874-836F-7D94DF848AF3}" type="pres">
      <dgm:prSet presAssocID="{F691EBF3-4DD4-4DBE-A285-CFB42624DF2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CAF8F-D204-454A-B68D-15D90DBC2D88}" type="pres">
      <dgm:prSet presAssocID="{F691EBF3-4DD4-4DBE-A285-CFB42624DF28}" presName="spNode" presStyleCnt="0"/>
      <dgm:spPr/>
    </dgm:pt>
    <dgm:pt modelId="{931C4BF4-EDD7-4E07-87FC-BD3DB167149D}" type="pres">
      <dgm:prSet presAssocID="{E9DD358C-8507-4E98-9C9D-0F5CE00D76CE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7796C1AF-A72F-4E72-885D-CAE96D2951B4}" type="presOf" srcId="{FAB7273D-AF89-43B8-B368-EA534571078B}" destId="{612FD2E8-BA2E-4289-957F-E97CAEB5033F}" srcOrd="0" destOrd="0" presId="urn:microsoft.com/office/officeart/2005/8/layout/cycle5"/>
    <dgm:cxn modelId="{1106C8FE-E57D-43D6-973D-5D0560790310}" type="presOf" srcId="{F691EBF3-4DD4-4DBE-A285-CFB42624DF28}" destId="{B3513DF9-65AB-4874-836F-7D94DF848AF3}" srcOrd="0" destOrd="0" presId="urn:microsoft.com/office/officeart/2005/8/layout/cycle5"/>
    <dgm:cxn modelId="{5B8EF901-080F-4BE0-A3EE-3F19D429F0DF}" type="presOf" srcId="{FFA48FFB-1C0B-45FD-BA4B-49A276E513E0}" destId="{F6E328BF-3EE9-4041-9034-CFD3C400FBF3}" srcOrd="0" destOrd="0" presId="urn:microsoft.com/office/officeart/2005/8/layout/cycle5"/>
    <dgm:cxn modelId="{FEC50A3B-6333-4D3F-B5DC-0CA6453D52B5}" srcId="{FFA48FFB-1C0B-45FD-BA4B-49A276E513E0}" destId="{49BEFC68-24D7-4A40-A16D-54243F6C2458}" srcOrd="0" destOrd="0" parTransId="{D0A8052B-D989-4686-80FF-80D1D23FA304}" sibTransId="{FAB7273D-AF89-43B8-B368-EA534571078B}"/>
    <dgm:cxn modelId="{52924A88-0126-4499-BF69-DEAF7699E4AA}" type="presOf" srcId="{E9DD358C-8507-4E98-9C9D-0F5CE00D76CE}" destId="{931C4BF4-EDD7-4E07-87FC-BD3DB167149D}" srcOrd="0" destOrd="0" presId="urn:microsoft.com/office/officeart/2005/8/layout/cycle5"/>
    <dgm:cxn modelId="{9A4821E1-2FAD-47C7-86E3-8E8A44E05DE8}" type="presOf" srcId="{49BEFC68-24D7-4A40-A16D-54243F6C2458}" destId="{E2DDE5A0-93CF-49DF-9696-AF2F851AC65B}" srcOrd="0" destOrd="0" presId="urn:microsoft.com/office/officeart/2005/8/layout/cycle5"/>
    <dgm:cxn modelId="{4E480F77-12FC-43A4-B5EC-9F14B9A6D184}" srcId="{FFA48FFB-1C0B-45FD-BA4B-49A276E513E0}" destId="{F691EBF3-4DD4-4DBE-A285-CFB42624DF28}" srcOrd="1" destOrd="0" parTransId="{20020A24-0C5D-447B-A607-94AB8783299B}" sibTransId="{E9DD358C-8507-4E98-9C9D-0F5CE00D76CE}"/>
    <dgm:cxn modelId="{12197563-475B-47F3-902F-A6EF024D2742}" type="presParOf" srcId="{F6E328BF-3EE9-4041-9034-CFD3C400FBF3}" destId="{E2DDE5A0-93CF-49DF-9696-AF2F851AC65B}" srcOrd="0" destOrd="0" presId="urn:microsoft.com/office/officeart/2005/8/layout/cycle5"/>
    <dgm:cxn modelId="{C29641D2-381D-4D0B-B403-A405DF4F6C62}" type="presParOf" srcId="{F6E328BF-3EE9-4041-9034-CFD3C400FBF3}" destId="{38E651E2-081B-486B-9947-EE749B6DA3CF}" srcOrd="1" destOrd="0" presId="urn:microsoft.com/office/officeart/2005/8/layout/cycle5"/>
    <dgm:cxn modelId="{C5BAC12B-9C30-4FD5-B552-0A370244D41D}" type="presParOf" srcId="{F6E328BF-3EE9-4041-9034-CFD3C400FBF3}" destId="{612FD2E8-BA2E-4289-957F-E97CAEB5033F}" srcOrd="2" destOrd="0" presId="urn:microsoft.com/office/officeart/2005/8/layout/cycle5"/>
    <dgm:cxn modelId="{E7F6327A-E790-4580-BB55-01EF2C1432D9}" type="presParOf" srcId="{F6E328BF-3EE9-4041-9034-CFD3C400FBF3}" destId="{B3513DF9-65AB-4874-836F-7D94DF848AF3}" srcOrd="3" destOrd="0" presId="urn:microsoft.com/office/officeart/2005/8/layout/cycle5"/>
    <dgm:cxn modelId="{8313B415-C0F3-4227-B96F-915DC3F23739}" type="presParOf" srcId="{F6E328BF-3EE9-4041-9034-CFD3C400FBF3}" destId="{60ECAF8F-D204-454A-B68D-15D90DBC2D88}" srcOrd="4" destOrd="0" presId="urn:microsoft.com/office/officeart/2005/8/layout/cycle5"/>
    <dgm:cxn modelId="{9689457F-BBCB-4D5E-BBD7-EDE555035F16}" type="presParOf" srcId="{F6E328BF-3EE9-4041-9034-CFD3C400FBF3}" destId="{931C4BF4-EDD7-4E07-87FC-BD3DB167149D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rgbClr val="FF0000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BF3ECE17-9EA2-4FEC-A96A-06ED2113E99B}" type="presOf" srcId="{6B053828-65F7-472C-89C4-993B22166A9C}" destId="{EB849825-D16F-4249-89D1-6118C58E0D7F}" srcOrd="0" destOrd="0" presId="urn:microsoft.com/office/officeart/2008/layout/VerticalCurvedList"/>
    <dgm:cxn modelId="{94A3136F-7102-45FA-AEFB-17D4E1E32AD4}" type="presOf" srcId="{FB1B952C-E7D9-4DD1-9B53-A19FF75CAD22}" destId="{B8231F90-7BEE-47F1-BB21-B589514ED6AA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49813014-B1FA-4B1B-825B-85A74D86ECDD}" type="presOf" srcId="{42F539BA-DF7D-4036-9436-F9C49A5B1939}" destId="{6201E91C-30AD-47C3-A041-EE2C7E4C3882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57B8ABCC-3618-478A-BF47-56B59CAEBA73}" type="presOf" srcId="{57B120AC-BB7B-4DB6-9F09-F6813A17D164}" destId="{351F36BF-ECCA-4E3E-A6D7-9613651E7B17}" srcOrd="0" destOrd="0" presId="urn:microsoft.com/office/officeart/2008/layout/VerticalCurvedList"/>
    <dgm:cxn modelId="{1EF181D6-D173-4F3E-97C1-4300271389C3}" type="presOf" srcId="{87FC7E77-E177-4F87-A619-2FBC73C88DF6}" destId="{E87B4888-6130-408A-9C1C-29EC0E0EB0CB}" srcOrd="0" destOrd="0" presId="urn:microsoft.com/office/officeart/2008/layout/VerticalCurvedList"/>
    <dgm:cxn modelId="{1C1C5AC9-47C5-440B-B129-8F1EBD6FE98B}" type="presOf" srcId="{66D0806D-E76F-4336-A89C-1D5FE913B561}" destId="{F0A462BC-8DDD-4EFB-9F9D-0D2E72A7F7AB}" srcOrd="0" destOrd="0" presId="urn:microsoft.com/office/officeart/2008/layout/VerticalCurvedList"/>
    <dgm:cxn modelId="{8E78E6FF-4B3B-44CE-B659-73D8100364DB}" type="presOf" srcId="{F56E0501-88A1-493C-BD1F-4BD251B8B483}" destId="{33EBF791-BAAC-499D-956E-EC09B348EF01}" srcOrd="0" destOrd="0" presId="urn:microsoft.com/office/officeart/2008/layout/VerticalCurvedList"/>
    <dgm:cxn modelId="{D2980BC5-4820-4533-B66B-05E8692D926D}" type="presParOf" srcId="{EB849825-D16F-4249-89D1-6118C58E0D7F}" destId="{42AE3417-96E7-49DA-8A18-C8DF28799A62}" srcOrd="0" destOrd="0" presId="urn:microsoft.com/office/officeart/2008/layout/VerticalCurvedList"/>
    <dgm:cxn modelId="{A6925D15-4FB9-4D99-9A4B-459B46DDA08E}" type="presParOf" srcId="{42AE3417-96E7-49DA-8A18-C8DF28799A62}" destId="{8370383A-9B41-4AC4-803F-C84FBC54A350}" srcOrd="0" destOrd="0" presId="urn:microsoft.com/office/officeart/2008/layout/VerticalCurvedList"/>
    <dgm:cxn modelId="{4DEF1E44-63D6-4508-AE72-C5789005AAB1}" type="presParOf" srcId="{8370383A-9B41-4AC4-803F-C84FBC54A350}" destId="{4718DBD5-E3CB-4CBB-819C-E613EAC2A21C}" srcOrd="0" destOrd="0" presId="urn:microsoft.com/office/officeart/2008/layout/VerticalCurvedList"/>
    <dgm:cxn modelId="{D34E1475-55E9-4508-ADC4-350F643F2AD1}" type="presParOf" srcId="{8370383A-9B41-4AC4-803F-C84FBC54A350}" destId="{351F36BF-ECCA-4E3E-A6D7-9613651E7B17}" srcOrd="1" destOrd="0" presId="urn:microsoft.com/office/officeart/2008/layout/VerticalCurvedList"/>
    <dgm:cxn modelId="{E6B89237-9DC3-43C8-BC7D-F6C7C8D2252E}" type="presParOf" srcId="{8370383A-9B41-4AC4-803F-C84FBC54A350}" destId="{75A8519E-89A3-4D6B-B475-79ACF1C13A05}" srcOrd="2" destOrd="0" presId="urn:microsoft.com/office/officeart/2008/layout/VerticalCurvedList"/>
    <dgm:cxn modelId="{7D3FAAB1-39CA-4059-B5B0-9FEFA2B57188}" type="presParOf" srcId="{8370383A-9B41-4AC4-803F-C84FBC54A350}" destId="{814D799A-3425-41BD-8F9E-532C7D629A85}" srcOrd="3" destOrd="0" presId="urn:microsoft.com/office/officeart/2008/layout/VerticalCurvedList"/>
    <dgm:cxn modelId="{842C2E33-8FBA-4A6B-929D-1E0BC7429DC3}" type="presParOf" srcId="{42AE3417-96E7-49DA-8A18-C8DF28799A62}" destId="{F0A462BC-8DDD-4EFB-9F9D-0D2E72A7F7AB}" srcOrd="1" destOrd="0" presId="urn:microsoft.com/office/officeart/2008/layout/VerticalCurvedList"/>
    <dgm:cxn modelId="{B776CF8F-71E1-468A-83E2-3C08931E3570}" type="presParOf" srcId="{42AE3417-96E7-49DA-8A18-C8DF28799A62}" destId="{01EF3B3E-6A23-462B-B3D8-954589EAA4F4}" srcOrd="2" destOrd="0" presId="urn:microsoft.com/office/officeart/2008/layout/VerticalCurvedList"/>
    <dgm:cxn modelId="{741BAAA7-46DF-46E4-8420-351C4251C361}" type="presParOf" srcId="{01EF3B3E-6A23-462B-B3D8-954589EAA4F4}" destId="{1CEA9949-6E0C-4501-B02E-71A56D2EFFC5}" srcOrd="0" destOrd="0" presId="urn:microsoft.com/office/officeart/2008/layout/VerticalCurvedList"/>
    <dgm:cxn modelId="{D12960DE-E208-445C-A5AA-B939D567F4B8}" type="presParOf" srcId="{42AE3417-96E7-49DA-8A18-C8DF28799A62}" destId="{6201E91C-30AD-47C3-A041-EE2C7E4C3882}" srcOrd="3" destOrd="0" presId="urn:microsoft.com/office/officeart/2008/layout/VerticalCurvedList"/>
    <dgm:cxn modelId="{FBFED8D2-2314-476A-AE3A-171BF4CF2CDC}" type="presParOf" srcId="{42AE3417-96E7-49DA-8A18-C8DF28799A62}" destId="{018D63BB-2448-4D67-88C6-9BF55646B378}" srcOrd="4" destOrd="0" presId="urn:microsoft.com/office/officeart/2008/layout/VerticalCurvedList"/>
    <dgm:cxn modelId="{344A9ADD-0505-416B-9EFF-2D8C1C93B38B}" type="presParOf" srcId="{018D63BB-2448-4D67-88C6-9BF55646B378}" destId="{22A63AA7-7F8F-4602-97B4-53036414C4AF}" srcOrd="0" destOrd="0" presId="urn:microsoft.com/office/officeart/2008/layout/VerticalCurvedList"/>
    <dgm:cxn modelId="{600DFB23-7CC9-4990-A862-59676BF4E36C}" type="presParOf" srcId="{42AE3417-96E7-49DA-8A18-C8DF28799A62}" destId="{33EBF791-BAAC-499D-956E-EC09B348EF01}" srcOrd="5" destOrd="0" presId="urn:microsoft.com/office/officeart/2008/layout/VerticalCurvedList"/>
    <dgm:cxn modelId="{F42A645C-AA66-4905-9BB4-CFF90F4F1664}" type="presParOf" srcId="{42AE3417-96E7-49DA-8A18-C8DF28799A62}" destId="{4108D1ED-6CA4-4068-9E43-34AE5E50F4B3}" srcOrd="6" destOrd="0" presId="urn:microsoft.com/office/officeart/2008/layout/VerticalCurvedList"/>
    <dgm:cxn modelId="{9FBBA5D0-5B19-4E30-AC99-94F2DD16D593}" type="presParOf" srcId="{4108D1ED-6CA4-4068-9E43-34AE5E50F4B3}" destId="{B20D762C-51EF-4D80-A765-F1BF275C2DC5}" srcOrd="0" destOrd="0" presId="urn:microsoft.com/office/officeart/2008/layout/VerticalCurvedList"/>
    <dgm:cxn modelId="{4A959FB4-3D97-464A-B892-3C2BA51B506A}" type="presParOf" srcId="{42AE3417-96E7-49DA-8A18-C8DF28799A62}" destId="{E87B4888-6130-408A-9C1C-29EC0E0EB0CB}" srcOrd="7" destOrd="0" presId="urn:microsoft.com/office/officeart/2008/layout/VerticalCurvedList"/>
    <dgm:cxn modelId="{80F1D9B1-BF27-4933-B17B-64EC330E58D3}" type="presParOf" srcId="{42AE3417-96E7-49DA-8A18-C8DF28799A62}" destId="{438CBF00-0B22-407C-BCFD-E12A55F089FE}" srcOrd="8" destOrd="0" presId="urn:microsoft.com/office/officeart/2008/layout/VerticalCurvedList"/>
    <dgm:cxn modelId="{0360E362-DBCD-4906-A0C7-82B2E7CD9175}" type="presParOf" srcId="{438CBF00-0B22-407C-BCFD-E12A55F089FE}" destId="{7DB97A98-86A0-4DAE-AF38-4D4ADE365A69}" srcOrd="0" destOrd="0" presId="urn:microsoft.com/office/officeart/2008/layout/VerticalCurvedList"/>
    <dgm:cxn modelId="{8B4D4273-1960-436B-95E9-AC91E1D4453D}" type="presParOf" srcId="{42AE3417-96E7-49DA-8A18-C8DF28799A62}" destId="{B8231F90-7BEE-47F1-BB21-B589514ED6AA}" srcOrd="9" destOrd="0" presId="urn:microsoft.com/office/officeart/2008/layout/VerticalCurvedList"/>
    <dgm:cxn modelId="{E58BB602-3ED2-4985-A6F3-5CF6BBB3FB77}" type="presParOf" srcId="{42AE3417-96E7-49DA-8A18-C8DF28799A62}" destId="{80EE3CD8-7537-4798-AA9B-DF0FCDCA49CB}" srcOrd="10" destOrd="0" presId="urn:microsoft.com/office/officeart/2008/layout/VerticalCurvedList"/>
    <dgm:cxn modelId="{396D890C-888F-43C5-BCF6-2023B04A5328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rgbClr val="FF0000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6CCAB142-31DA-42B1-9CB3-5F4A1BFA6248}" type="presOf" srcId="{F56E0501-88A1-493C-BD1F-4BD251B8B483}" destId="{33EBF791-BAAC-499D-956E-EC09B348EF01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2B999475-3D57-464A-AE0B-85C1B1879888}" type="presOf" srcId="{66D0806D-E76F-4336-A89C-1D5FE913B561}" destId="{F0A462BC-8DDD-4EFB-9F9D-0D2E72A7F7AB}" srcOrd="0" destOrd="0" presId="urn:microsoft.com/office/officeart/2008/layout/VerticalCurvedList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B6F7D120-AD1E-4460-AE7A-28C8190EDE9D}" type="presOf" srcId="{6B053828-65F7-472C-89C4-993B22166A9C}" destId="{EB849825-D16F-4249-89D1-6118C58E0D7F}" srcOrd="0" destOrd="0" presId="urn:microsoft.com/office/officeart/2008/layout/VerticalCurvedList"/>
    <dgm:cxn modelId="{1973257D-C5E9-4942-BC07-DD171DB45BD5}" type="presOf" srcId="{87FC7E77-E177-4F87-A619-2FBC73C88DF6}" destId="{E87B4888-6130-408A-9C1C-29EC0E0EB0CB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01111F6F-635D-491E-98FA-ACAEE2A0B7A5}" type="presOf" srcId="{57B120AC-BB7B-4DB6-9F09-F6813A17D164}" destId="{351F36BF-ECCA-4E3E-A6D7-9613651E7B17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71572A70-DBC7-46FA-A72F-C0A4DD99A93A}" type="presOf" srcId="{42F539BA-DF7D-4036-9436-F9C49A5B1939}" destId="{6201E91C-30AD-47C3-A041-EE2C7E4C3882}" srcOrd="0" destOrd="0" presId="urn:microsoft.com/office/officeart/2008/layout/VerticalCurvedList"/>
    <dgm:cxn modelId="{B8DC421C-FE8D-4A5F-A4F7-42F30077B723}" type="presOf" srcId="{FB1B952C-E7D9-4DD1-9B53-A19FF75CAD22}" destId="{B8231F90-7BEE-47F1-BB21-B589514ED6AA}" srcOrd="0" destOrd="0" presId="urn:microsoft.com/office/officeart/2008/layout/VerticalCurvedList"/>
    <dgm:cxn modelId="{1A7C800D-3AC7-4D59-BAAC-C7C9067B9DE9}" type="presParOf" srcId="{EB849825-D16F-4249-89D1-6118C58E0D7F}" destId="{42AE3417-96E7-49DA-8A18-C8DF28799A62}" srcOrd="0" destOrd="0" presId="urn:microsoft.com/office/officeart/2008/layout/VerticalCurvedList"/>
    <dgm:cxn modelId="{D8C8F13B-7EBB-4C0E-AC47-D2C7EEEC48FC}" type="presParOf" srcId="{42AE3417-96E7-49DA-8A18-C8DF28799A62}" destId="{8370383A-9B41-4AC4-803F-C84FBC54A350}" srcOrd="0" destOrd="0" presId="urn:microsoft.com/office/officeart/2008/layout/VerticalCurvedList"/>
    <dgm:cxn modelId="{203B52C1-A4D4-4404-BFCC-0D5E7568D55E}" type="presParOf" srcId="{8370383A-9B41-4AC4-803F-C84FBC54A350}" destId="{4718DBD5-E3CB-4CBB-819C-E613EAC2A21C}" srcOrd="0" destOrd="0" presId="urn:microsoft.com/office/officeart/2008/layout/VerticalCurvedList"/>
    <dgm:cxn modelId="{4D5EE7FE-7AE2-41FC-85A8-608B8890C6CC}" type="presParOf" srcId="{8370383A-9B41-4AC4-803F-C84FBC54A350}" destId="{351F36BF-ECCA-4E3E-A6D7-9613651E7B17}" srcOrd="1" destOrd="0" presId="urn:microsoft.com/office/officeart/2008/layout/VerticalCurvedList"/>
    <dgm:cxn modelId="{A6DB2C78-3625-4357-BA94-7289E52CF607}" type="presParOf" srcId="{8370383A-9B41-4AC4-803F-C84FBC54A350}" destId="{75A8519E-89A3-4D6B-B475-79ACF1C13A05}" srcOrd="2" destOrd="0" presId="urn:microsoft.com/office/officeart/2008/layout/VerticalCurvedList"/>
    <dgm:cxn modelId="{911F7BD6-1115-4736-95B7-B80852E21061}" type="presParOf" srcId="{8370383A-9B41-4AC4-803F-C84FBC54A350}" destId="{814D799A-3425-41BD-8F9E-532C7D629A85}" srcOrd="3" destOrd="0" presId="urn:microsoft.com/office/officeart/2008/layout/VerticalCurvedList"/>
    <dgm:cxn modelId="{C9D18950-3F96-49C7-B649-D4E6D5AAC2B5}" type="presParOf" srcId="{42AE3417-96E7-49DA-8A18-C8DF28799A62}" destId="{F0A462BC-8DDD-4EFB-9F9D-0D2E72A7F7AB}" srcOrd="1" destOrd="0" presId="urn:microsoft.com/office/officeart/2008/layout/VerticalCurvedList"/>
    <dgm:cxn modelId="{1A0F0038-1B9E-4A85-9E9A-379D19954326}" type="presParOf" srcId="{42AE3417-96E7-49DA-8A18-C8DF28799A62}" destId="{01EF3B3E-6A23-462B-B3D8-954589EAA4F4}" srcOrd="2" destOrd="0" presId="urn:microsoft.com/office/officeart/2008/layout/VerticalCurvedList"/>
    <dgm:cxn modelId="{A2D2F522-AAB5-48D2-9B22-902E20986C85}" type="presParOf" srcId="{01EF3B3E-6A23-462B-B3D8-954589EAA4F4}" destId="{1CEA9949-6E0C-4501-B02E-71A56D2EFFC5}" srcOrd="0" destOrd="0" presId="urn:microsoft.com/office/officeart/2008/layout/VerticalCurvedList"/>
    <dgm:cxn modelId="{98F9D236-68BA-4B5A-A146-3AC5173E83FB}" type="presParOf" srcId="{42AE3417-96E7-49DA-8A18-C8DF28799A62}" destId="{6201E91C-30AD-47C3-A041-EE2C7E4C3882}" srcOrd="3" destOrd="0" presId="urn:microsoft.com/office/officeart/2008/layout/VerticalCurvedList"/>
    <dgm:cxn modelId="{9F231A7D-2DC5-435A-B2DA-B72475B5B593}" type="presParOf" srcId="{42AE3417-96E7-49DA-8A18-C8DF28799A62}" destId="{018D63BB-2448-4D67-88C6-9BF55646B378}" srcOrd="4" destOrd="0" presId="urn:microsoft.com/office/officeart/2008/layout/VerticalCurvedList"/>
    <dgm:cxn modelId="{29D43BA3-8D20-4017-91F2-9E873B993BDA}" type="presParOf" srcId="{018D63BB-2448-4D67-88C6-9BF55646B378}" destId="{22A63AA7-7F8F-4602-97B4-53036414C4AF}" srcOrd="0" destOrd="0" presId="urn:microsoft.com/office/officeart/2008/layout/VerticalCurvedList"/>
    <dgm:cxn modelId="{5B2BAACB-8BA3-4265-9F70-A42F81363E46}" type="presParOf" srcId="{42AE3417-96E7-49DA-8A18-C8DF28799A62}" destId="{33EBF791-BAAC-499D-956E-EC09B348EF01}" srcOrd="5" destOrd="0" presId="urn:microsoft.com/office/officeart/2008/layout/VerticalCurvedList"/>
    <dgm:cxn modelId="{A75E7866-8EF1-40B3-BFE8-9FBAB9263E61}" type="presParOf" srcId="{42AE3417-96E7-49DA-8A18-C8DF28799A62}" destId="{4108D1ED-6CA4-4068-9E43-34AE5E50F4B3}" srcOrd="6" destOrd="0" presId="urn:microsoft.com/office/officeart/2008/layout/VerticalCurvedList"/>
    <dgm:cxn modelId="{6EC38AB7-1334-48D1-81CD-651BC5AD309E}" type="presParOf" srcId="{4108D1ED-6CA4-4068-9E43-34AE5E50F4B3}" destId="{B20D762C-51EF-4D80-A765-F1BF275C2DC5}" srcOrd="0" destOrd="0" presId="urn:microsoft.com/office/officeart/2008/layout/VerticalCurvedList"/>
    <dgm:cxn modelId="{157AE8A1-0BEE-4C34-AFB4-8E02C576B295}" type="presParOf" srcId="{42AE3417-96E7-49DA-8A18-C8DF28799A62}" destId="{E87B4888-6130-408A-9C1C-29EC0E0EB0CB}" srcOrd="7" destOrd="0" presId="urn:microsoft.com/office/officeart/2008/layout/VerticalCurvedList"/>
    <dgm:cxn modelId="{C74E0278-FE88-4934-AF5B-A52E5A19E900}" type="presParOf" srcId="{42AE3417-96E7-49DA-8A18-C8DF28799A62}" destId="{438CBF00-0B22-407C-BCFD-E12A55F089FE}" srcOrd="8" destOrd="0" presId="urn:microsoft.com/office/officeart/2008/layout/VerticalCurvedList"/>
    <dgm:cxn modelId="{B1E2E913-71E5-40D7-8D1D-DC1F15434DDA}" type="presParOf" srcId="{438CBF00-0B22-407C-BCFD-E12A55F089FE}" destId="{7DB97A98-86A0-4DAE-AF38-4D4ADE365A69}" srcOrd="0" destOrd="0" presId="urn:microsoft.com/office/officeart/2008/layout/VerticalCurvedList"/>
    <dgm:cxn modelId="{F63F7303-B4AC-4E56-BC71-827D5F3EE9F5}" type="presParOf" srcId="{42AE3417-96E7-49DA-8A18-C8DF28799A62}" destId="{B8231F90-7BEE-47F1-BB21-B589514ED6AA}" srcOrd="9" destOrd="0" presId="urn:microsoft.com/office/officeart/2008/layout/VerticalCurvedList"/>
    <dgm:cxn modelId="{253F37B9-6E51-4247-81F3-041D44BF15C2}" type="presParOf" srcId="{42AE3417-96E7-49DA-8A18-C8DF28799A62}" destId="{80EE3CD8-7537-4798-AA9B-DF0FCDCA49CB}" srcOrd="10" destOrd="0" presId="urn:microsoft.com/office/officeart/2008/layout/VerticalCurvedList"/>
    <dgm:cxn modelId="{7849974E-CA12-46E4-8B28-0CDD62D837B1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chemeClr val="bg1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>
        <a:solidFill>
          <a:srgbClr val="FF0000"/>
        </a:solidFill>
      </dgm:spPr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582E1BBB-95B1-4909-9134-F94BA5D75D01}" type="presOf" srcId="{87FC7E77-E177-4F87-A619-2FBC73C88DF6}" destId="{E87B4888-6130-408A-9C1C-29EC0E0EB0CB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655D5131-DF1B-4B95-BEB0-5426E8DEA76D}" type="presOf" srcId="{FB1B952C-E7D9-4DD1-9B53-A19FF75CAD22}" destId="{B8231F90-7BEE-47F1-BB21-B589514ED6AA}" srcOrd="0" destOrd="0" presId="urn:microsoft.com/office/officeart/2008/layout/VerticalCurvedList"/>
    <dgm:cxn modelId="{05EC0848-C25F-4AE7-97BF-31951935D988}" type="presOf" srcId="{66D0806D-E76F-4336-A89C-1D5FE913B561}" destId="{F0A462BC-8DDD-4EFB-9F9D-0D2E72A7F7AB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7865F5D7-9C59-40A9-B5DD-EB509C5B8731}" type="presOf" srcId="{42F539BA-DF7D-4036-9436-F9C49A5B1939}" destId="{6201E91C-30AD-47C3-A041-EE2C7E4C3882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CAD35822-EBE8-4C79-842D-3FE4372D245E}" type="presOf" srcId="{57B120AC-BB7B-4DB6-9F09-F6813A17D164}" destId="{351F36BF-ECCA-4E3E-A6D7-9613651E7B17}" srcOrd="0" destOrd="0" presId="urn:microsoft.com/office/officeart/2008/layout/VerticalCurvedList"/>
    <dgm:cxn modelId="{EF78DBB6-D3F5-4F4B-B44D-0793C213AE11}" type="presOf" srcId="{6B053828-65F7-472C-89C4-993B22166A9C}" destId="{EB849825-D16F-4249-89D1-6118C58E0D7F}" srcOrd="0" destOrd="0" presId="urn:microsoft.com/office/officeart/2008/layout/VerticalCurvedList"/>
    <dgm:cxn modelId="{8436DDC7-A6DB-46C2-90D0-88E23D547B06}" type="presOf" srcId="{F56E0501-88A1-493C-BD1F-4BD251B8B483}" destId="{33EBF791-BAAC-499D-956E-EC09B348EF01}" srcOrd="0" destOrd="0" presId="urn:microsoft.com/office/officeart/2008/layout/VerticalCurvedList"/>
    <dgm:cxn modelId="{730F778C-6219-41CA-9AE2-DB92B46781E9}" type="presParOf" srcId="{EB849825-D16F-4249-89D1-6118C58E0D7F}" destId="{42AE3417-96E7-49DA-8A18-C8DF28799A62}" srcOrd="0" destOrd="0" presId="urn:microsoft.com/office/officeart/2008/layout/VerticalCurvedList"/>
    <dgm:cxn modelId="{1754D774-43F5-41AA-BD15-2181954E10EB}" type="presParOf" srcId="{42AE3417-96E7-49DA-8A18-C8DF28799A62}" destId="{8370383A-9B41-4AC4-803F-C84FBC54A350}" srcOrd="0" destOrd="0" presId="urn:microsoft.com/office/officeart/2008/layout/VerticalCurvedList"/>
    <dgm:cxn modelId="{82B7556C-B7CD-4C4C-A9C2-B5112DF1798F}" type="presParOf" srcId="{8370383A-9B41-4AC4-803F-C84FBC54A350}" destId="{4718DBD5-E3CB-4CBB-819C-E613EAC2A21C}" srcOrd="0" destOrd="0" presId="urn:microsoft.com/office/officeart/2008/layout/VerticalCurvedList"/>
    <dgm:cxn modelId="{8D5C7D26-61C7-4C69-8D5C-67B06B23873E}" type="presParOf" srcId="{8370383A-9B41-4AC4-803F-C84FBC54A350}" destId="{351F36BF-ECCA-4E3E-A6D7-9613651E7B17}" srcOrd="1" destOrd="0" presId="urn:microsoft.com/office/officeart/2008/layout/VerticalCurvedList"/>
    <dgm:cxn modelId="{FC5425CA-0C61-4143-92EF-CBB8C74E6F71}" type="presParOf" srcId="{8370383A-9B41-4AC4-803F-C84FBC54A350}" destId="{75A8519E-89A3-4D6B-B475-79ACF1C13A05}" srcOrd="2" destOrd="0" presId="urn:microsoft.com/office/officeart/2008/layout/VerticalCurvedList"/>
    <dgm:cxn modelId="{CE27BD79-A978-469F-BBDC-789BDF928DC1}" type="presParOf" srcId="{8370383A-9B41-4AC4-803F-C84FBC54A350}" destId="{814D799A-3425-41BD-8F9E-532C7D629A85}" srcOrd="3" destOrd="0" presId="urn:microsoft.com/office/officeart/2008/layout/VerticalCurvedList"/>
    <dgm:cxn modelId="{77E9BB15-13C5-4E83-A342-D2A3E6AEDCAA}" type="presParOf" srcId="{42AE3417-96E7-49DA-8A18-C8DF28799A62}" destId="{F0A462BC-8DDD-4EFB-9F9D-0D2E72A7F7AB}" srcOrd="1" destOrd="0" presId="urn:microsoft.com/office/officeart/2008/layout/VerticalCurvedList"/>
    <dgm:cxn modelId="{9F062A1E-4CBA-4E3F-99D8-3DC1A4171A3B}" type="presParOf" srcId="{42AE3417-96E7-49DA-8A18-C8DF28799A62}" destId="{01EF3B3E-6A23-462B-B3D8-954589EAA4F4}" srcOrd="2" destOrd="0" presId="urn:microsoft.com/office/officeart/2008/layout/VerticalCurvedList"/>
    <dgm:cxn modelId="{2F5417B6-684B-4F67-A8BF-D3F1F53D0F85}" type="presParOf" srcId="{01EF3B3E-6A23-462B-B3D8-954589EAA4F4}" destId="{1CEA9949-6E0C-4501-B02E-71A56D2EFFC5}" srcOrd="0" destOrd="0" presId="urn:microsoft.com/office/officeart/2008/layout/VerticalCurvedList"/>
    <dgm:cxn modelId="{A46124AB-6E4B-4736-9FCD-564F2CA7C35C}" type="presParOf" srcId="{42AE3417-96E7-49DA-8A18-C8DF28799A62}" destId="{6201E91C-30AD-47C3-A041-EE2C7E4C3882}" srcOrd="3" destOrd="0" presId="urn:microsoft.com/office/officeart/2008/layout/VerticalCurvedList"/>
    <dgm:cxn modelId="{5407A0A4-10F3-4862-9CBD-DBD1CFA8CEA0}" type="presParOf" srcId="{42AE3417-96E7-49DA-8A18-C8DF28799A62}" destId="{018D63BB-2448-4D67-88C6-9BF55646B378}" srcOrd="4" destOrd="0" presId="urn:microsoft.com/office/officeart/2008/layout/VerticalCurvedList"/>
    <dgm:cxn modelId="{B2378D97-D015-409F-B447-0A51748AA81A}" type="presParOf" srcId="{018D63BB-2448-4D67-88C6-9BF55646B378}" destId="{22A63AA7-7F8F-4602-97B4-53036414C4AF}" srcOrd="0" destOrd="0" presId="urn:microsoft.com/office/officeart/2008/layout/VerticalCurvedList"/>
    <dgm:cxn modelId="{FCFDF276-9D1D-40AF-A20B-028B4B704542}" type="presParOf" srcId="{42AE3417-96E7-49DA-8A18-C8DF28799A62}" destId="{33EBF791-BAAC-499D-956E-EC09B348EF01}" srcOrd="5" destOrd="0" presId="urn:microsoft.com/office/officeart/2008/layout/VerticalCurvedList"/>
    <dgm:cxn modelId="{9B72ED14-10DB-4574-95E0-BAE95249A952}" type="presParOf" srcId="{42AE3417-96E7-49DA-8A18-C8DF28799A62}" destId="{4108D1ED-6CA4-4068-9E43-34AE5E50F4B3}" srcOrd="6" destOrd="0" presId="urn:microsoft.com/office/officeart/2008/layout/VerticalCurvedList"/>
    <dgm:cxn modelId="{56B1AF05-F8D0-49C0-8A3B-62E370B68690}" type="presParOf" srcId="{4108D1ED-6CA4-4068-9E43-34AE5E50F4B3}" destId="{B20D762C-51EF-4D80-A765-F1BF275C2DC5}" srcOrd="0" destOrd="0" presId="urn:microsoft.com/office/officeart/2008/layout/VerticalCurvedList"/>
    <dgm:cxn modelId="{666895A8-627A-4179-B6DB-D8160F271978}" type="presParOf" srcId="{42AE3417-96E7-49DA-8A18-C8DF28799A62}" destId="{E87B4888-6130-408A-9C1C-29EC0E0EB0CB}" srcOrd="7" destOrd="0" presId="urn:microsoft.com/office/officeart/2008/layout/VerticalCurvedList"/>
    <dgm:cxn modelId="{CDD52C08-5D8D-420D-A4EE-2813A12DEBC5}" type="presParOf" srcId="{42AE3417-96E7-49DA-8A18-C8DF28799A62}" destId="{438CBF00-0B22-407C-BCFD-E12A55F089FE}" srcOrd="8" destOrd="0" presId="urn:microsoft.com/office/officeart/2008/layout/VerticalCurvedList"/>
    <dgm:cxn modelId="{7DEE0F0A-9D96-4E0A-8E9B-ED48DDAB6F78}" type="presParOf" srcId="{438CBF00-0B22-407C-BCFD-E12A55F089FE}" destId="{7DB97A98-86A0-4DAE-AF38-4D4ADE365A69}" srcOrd="0" destOrd="0" presId="urn:microsoft.com/office/officeart/2008/layout/VerticalCurvedList"/>
    <dgm:cxn modelId="{14647675-D8EA-4A27-9CBB-56E4BAF45E18}" type="presParOf" srcId="{42AE3417-96E7-49DA-8A18-C8DF28799A62}" destId="{B8231F90-7BEE-47F1-BB21-B589514ED6AA}" srcOrd="9" destOrd="0" presId="urn:microsoft.com/office/officeart/2008/layout/VerticalCurvedList"/>
    <dgm:cxn modelId="{B04FD482-713A-4792-B3DA-6FE92099614E}" type="presParOf" srcId="{42AE3417-96E7-49DA-8A18-C8DF28799A62}" destId="{80EE3CD8-7537-4798-AA9B-DF0FCDCA49CB}" srcOrd="10" destOrd="0" presId="urn:microsoft.com/office/officeart/2008/layout/VerticalCurvedList"/>
    <dgm:cxn modelId="{EECEBA05-F37C-431F-9161-C8523F3758ED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chemeClr val="bg1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>
        <a:solidFill>
          <a:schemeClr val="bg1"/>
        </a:solidFill>
      </dgm:spPr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>
        <a:solidFill>
          <a:srgbClr val="FF0000"/>
        </a:solidFill>
      </dgm:spPr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750A9DB8-100E-48E1-B3DF-CB2F9256DA53}" type="presOf" srcId="{57B120AC-BB7B-4DB6-9F09-F6813A17D164}" destId="{351F36BF-ECCA-4E3E-A6D7-9613651E7B17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9B436047-97F3-4F08-9102-734EC5143EFC}" type="presOf" srcId="{6B053828-65F7-472C-89C4-993B22166A9C}" destId="{EB849825-D16F-4249-89D1-6118C58E0D7F}" srcOrd="0" destOrd="0" presId="urn:microsoft.com/office/officeart/2008/layout/VerticalCurvedList"/>
    <dgm:cxn modelId="{FFAEA0E6-40D0-4EF1-B9DE-F44EC4179FC1}" type="presOf" srcId="{87FC7E77-E177-4F87-A619-2FBC73C88DF6}" destId="{E87B4888-6130-408A-9C1C-29EC0E0EB0CB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A20DF836-26FA-4B5E-93F5-BD467CA09400}" type="presOf" srcId="{42F539BA-DF7D-4036-9436-F9C49A5B1939}" destId="{6201E91C-30AD-47C3-A041-EE2C7E4C3882}" srcOrd="0" destOrd="0" presId="urn:microsoft.com/office/officeart/2008/layout/VerticalCurvedList"/>
    <dgm:cxn modelId="{54A01BFA-B49C-4788-BF1B-4B5EBFE4078A}" type="presOf" srcId="{66D0806D-E76F-4336-A89C-1D5FE913B561}" destId="{F0A462BC-8DDD-4EFB-9F9D-0D2E72A7F7AB}" srcOrd="0" destOrd="0" presId="urn:microsoft.com/office/officeart/2008/layout/VerticalCurvedList"/>
    <dgm:cxn modelId="{66507752-C4AF-44D6-AAFE-0EFE966FD308}" type="presOf" srcId="{FB1B952C-E7D9-4DD1-9B53-A19FF75CAD22}" destId="{B8231F90-7BEE-47F1-BB21-B589514ED6AA}" srcOrd="0" destOrd="0" presId="urn:microsoft.com/office/officeart/2008/layout/VerticalCurvedList"/>
    <dgm:cxn modelId="{F7FB76D8-4BB9-4276-9755-8553B88ADA02}" type="presOf" srcId="{F56E0501-88A1-493C-BD1F-4BD251B8B483}" destId="{33EBF791-BAAC-499D-956E-EC09B348EF01}" srcOrd="0" destOrd="0" presId="urn:microsoft.com/office/officeart/2008/layout/VerticalCurvedList"/>
    <dgm:cxn modelId="{7B1FB389-E6ED-471A-8679-A4C510BC26B9}" type="presParOf" srcId="{EB849825-D16F-4249-89D1-6118C58E0D7F}" destId="{42AE3417-96E7-49DA-8A18-C8DF28799A62}" srcOrd="0" destOrd="0" presId="urn:microsoft.com/office/officeart/2008/layout/VerticalCurvedList"/>
    <dgm:cxn modelId="{490083EC-3F2E-47A1-AE11-1CB35B1AC03C}" type="presParOf" srcId="{42AE3417-96E7-49DA-8A18-C8DF28799A62}" destId="{8370383A-9B41-4AC4-803F-C84FBC54A350}" srcOrd="0" destOrd="0" presId="urn:microsoft.com/office/officeart/2008/layout/VerticalCurvedList"/>
    <dgm:cxn modelId="{FFED99E9-357C-42BA-BBF6-9DBA8EE9A27C}" type="presParOf" srcId="{8370383A-9B41-4AC4-803F-C84FBC54A350}" destId="{4718DBD5-E3CB-4CBB-819C-E613EAC2A21C}" srcOrd="0" destOrd="0" presId="urn:microsoft.com/office/officeart/2008/layout/VerticalCurvedList"/>
    <dgm:cxn modelId="{73114B0D-E365-4789-8C4B-8477CF5AC406}" type="presParOf" srcId="{8370383A-9B41-4AC4-803F-C84FBC54A350}" destId="{351F36BF-ECCA-4E3E-A6D7-9613651E7B17}" srcOrd="1" destOrd="0" presId="urn:microsoft.com/office/officeart/2008/layout/VerticalCurvedList"/>
    <dgm:cxn modelId="{8E27F4F3-093C-4ED4-8562-683DCB064143}" type="presParOf" srcId="{8370383A-9B41-4AC4-803F-C84FBC54A350}" destId="{75A8519E-89A3-4D6B-B475-79ACF1C13A05}" srcOrd="2" destOrd="0" presId="urn:microsoft.com/office/officeart/2008/layout/VerticalCurvedList"/>
    <dgm:cxn modelId="{9A807B6E-15F6-4771-BC96-62742627F037}" type="presParOf" srcId="{8370383A-9B41-4AC4-803F-C84FBC54A350}" destId="{814D799A-3425-41BD-8F9E-532C7D629A85}" srcOrd="3" destOrd="0" presId="urn:microsoft.com/office/officeart/2008/layout/VerticalCurvedList"/>
    <dgm:cxn modelId="{05B18B25-8E15-407C-BA59-EB9103CC830E}" type="presParOf" srcId="{42AE3417-96E7-49DA-8A18-C8DF28799A62}" destId="{F0A462BC-8DDD-4EFB-9F9D-0D2E72A7F7AB}" srcOrd="1" destOrd="0" presId="urn:microsoft.com/office/officeart/2008/layout/VerticalCurvedList"/>
    <dgm:cxn modelId="{0C9FDA37-54A2-440B-A6C6-A52B8CC43153}" type="presParOf" srcId="{42AE3417-96E7-49DA-8A18-C8DF28799A62}" destId="{01EF3B3E-6A23-462B-B3D8-954589EAA4F4}" srcOrd="2" destOrd="0" presId="urn:microsoft.com/office/officeart/2008/layout/VerticalCurvedList"/>
    <dgm:cxn modelId="{FE02C14A-62EC-4E01-8225-78F60ED02D48}" type="presParOf" srcId="{01EF3B3E-6A23-462B-B3D8-954589EAA4F4}" destId="{1CEA9949-6E0C-4501-B02E-71A56D2EFFC5}" srcOrd="0" destOrd="0" presId="urn:microsoft.com/office/officeart/2008/layout/VerticalCurvedList"/>
    <dgm:cxn modelId="{C8D1547E-121F-4E8B-A81D-46C086C39E72}" type="presParOf" srcId="{42AE3417-96E7-49DA-8A18-C8DF28799A62}" destId="{6201E91C-30AD-47C3-A041-EE2C7E4C3882}" srcOrd="3" destOrd="0" presId="urn:microsoft.com/office/officeart/2008/layout/VerticalCurvedList"/>
    <dgm:cxn modelId="{8AAF3F74-36CD-4A60-8406-7C68BAF6D2CE}" type="presParOf" srcId="{42AE3417-96E7-49DA-8A18-C8DF28799A62}" destId="{018D63BB-2448-4D67-88C6-9BF55646B378}" srcOrd="4" destOrd="0" presId="urn:microsoft.com/office/officeart/2008/layout/VerticalCurvedList"/>
    <dgm:cxn modelId="{54A01CEB-D7C7-49EE-8303-F410A2033B28}" type="presParOf" srcId="{018D63BB-2448-4D67-88C6-9BF55646B378}" destId="{22A63AA7-7F8F-4602-97B4-53036414C4AF}" srcOrd="0" destOrd="0" presId="urn:microsoft.com/office/officeart/2008/layout/VerticalCurvedList"/>
    <dgm:cxn modelId="{CB980A34-2EC4-416E-9AE4-DFD9DD6FA1B7}" type="presParOf" srcId="{42AE3417-96E7-49DA-8A18-C8DF28799A62}" destId="{33EBF791-BAAC-499D-956E-EC09B348EF01}" srcOrd="5" destOrd="0" presId="urn:microsoft.com/office/officeart/2008/layout/VerticalCurvedList"/>
    <dgm:cxn modelId="{2F7D90B2-707B-450E-9C6A-104BEEFFFDD8}" type="presParOf" srcId="{42AE3417-96E7-49DA-8A18-C8DF28799A62}" destId="{4108D1ED-6CA4-4068-9E43-34AE5E50F4B3}" srcOrd="6" destOrd="0" presId="urn:microsoft.com/office/officeart/2008/layout/VerticalCurvedList"/>
    <dgm:cxn modelId="{1270A2D1-040A-4D0B-9C8D-C87C6CD1A3A4}" type="presParOf" srcId="{4108D1ED-6CA4-4068-9E43-34AE5E50F4B3}" destId="{B20D762C-51EF-4D80-A765-F1BF275C2DC5}" srcOrd="0" destOrd="0" presId="urn:microsoft.com/office/officeart/2008/layout/VerticalCurvedList"/>
    <dgm:cxn modelId="{DDE5581E-555E-4B03-ACFE-2983EF68D364}" type="presParOf" srcId="{42AE3417-96E7-49DA-8A18-C8DF28799A62}" destId="{E87B4888-6130-408A-9C1C-29EC0E0EB0CB}" srcOrd="7" destOrd="0" presId="urn:microsoft.com/office/officeart/2008/layout/VerticalCurvedList"/>
    <dgm:cxn modelId="{6DBCC6C3-722B-40F9-8EC2-90C657BBE8E5}" type="presParOf" srcId="{42AE3417-96E7-49DA-8A18-C8DF28799A62}" destId="{438CBF00-0B22-407C-BCFD-E12A55F089FE}" srcOrd="8" destOrd="0" presId="urn:microsoft.com/office/officeart/2008/layout/VerticalCurvedList"/>
    <dgm:cxn modelId="{23904A77-F4C7-4A16-9FF6-6E814E5F188D}" type="presParOf" srcId="{438CBF00-0B22-407C-BCFD-E12A55F089FE}" destId="{7DB97A98-86A0-4DAE-AF38-4D4ADE365A69}" srcOrd="0" destOrd="0" presId="urn:microsoft.com/office/officeart/2008/layout/VerticalCurvedList"/>
    <dgm:cxn modelId="{E9DD0124-A52A-4646-9E1C-AD7E11C14611}" type="presParOf" srcId="{42AE3417-96E7-49DA-8A18-C8DF28799A62}" destId="{B8231F90-7BEE-47F1-BB21-B589514ED6AA}" srcOrd="9" destOrd="0" presId="urn:microsoft.com/office/officeart/2008/layout/VerticalCurvedList"/>
    <dgm:cxn modelId="{F82B7026-91D1-435D-BAC2-3C9DFE2369E2}" type="presParOf" srcId="{42AE3417-96E7-49DA-8A18-C8DF28799A62}" destId="{80EE3CD8-7537-4798-AA9B-DF0FCDCA49CB}" srcOrd="10" destOrd="0" presId="urn:microsoft.com/office/officeart/2008/layout/VerticalCurvedList"/>
    <dgm:cxn modelId="{D1F777E9-FCE7-40F5-9F15-9FC202F09A0C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5A0-93CF-49DF-9696-AF2F851AC65B}">
      <dsp:nvSpPr>
        <dsp:cNvPr id="0" name=""/>
        <dsp:cNvSpPr/>
      </dsp:nvSpPr>
      <dsp:spPr>
        <a:xfrm>
          <a:off x="1115" y="930862"/>
          <a:ext cx="2606575" cy="16942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</a:t>
          </a:r>
          <a:endParaRPr lang="en-US" sz="3600" b="1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83823" y="1013570"/>
        <a:ext cx="2441159" cy="1528858"/>
      </dsp:txXfrm>
    </dsp:sp>
    <dsp:sp modelId="{612FD2E8-BA2E-4289-957F-E97CAEB5033F}">
      <dsp:nvSpPr>
        <dsp:cNvPr id="0" name=""/>
        <dsp:cNvSpPr/>
      </dsp:nvSpPr>
      <dsp:spPr>
        <a:xfrm>
          <a:off x="1304403" y="339203"/>
          <a:ext cx="2877593" cy="2877593"/>
        </a:xfrm>
        <a:custGeom>
          <a:avLst/>
          <a:gdLst/>
          <a:ahLst/>
          <a:cxnLst/>
          <a:rect l="0" t="0" r="0" b="0"/>
          <a:pathLst>
            <a:path>
              <a:moveTo>
                <a:pt x="605232" y="266061"/>
              </a:moveTo>
              <a:arcTo wR="1438796" hR="1438796" stAng="14075718" swAng="42485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13DF9-65AB-4874-836F-7D94DF848AF3}">
      <dsp:nvSpPr>
        <dsp:cNvPr id="0" name=""/>
        <dsp:cNvSpPr/>
      </dsp:nvSpPr>
      <dsp:spPr>
        <a:xfrm>
          <a:off x="2878708" y="930862"/>
          <a:ext cx="2606575" cy="16942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 Back</a:t>
          </a:r>
        </a:p>
      </dsp:txBody>
      <dsp:txXfrm>
        <a:off x="2961416" y="1013570"/>
        <a:ext cx="2441159" cy="1528858"/>
      </dsp:txXfrm>
    </dsp:sp>
    <dsp:sp modelId="{931C4BF4-EDD7-4E07-87FC-BD3DB167149D}">
      <dsp:nvSpPr>
        <dsp:cNvPr id="0" name=""/>
        <dsp:cNvSpPr/>
      </dsp:nvSpPr>
      <dsp:spPr>
        <a:xfrm>
          <a:off x="1304403" y="339203"/>
          <a:ext cx="2877593" cy="2877593"/>
        </a:xfrm>
        <a:custGeom>
          <a:avLst/>
          <a:gdLst/>
          <a:ahLst/>
          <a:cxnLst/>
          <a:rect l="0" t="0" r="0" b="0"/>
          <a:pathLst>
            <a:path>
              <a:moveTo>
                <a:pt x="2272360" y="2611531"/>
              </a:moveTo>
              <a:arcTo wR="1438796" hR="1438796" stAng="3275718" swAng="42485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9F1D-B996-4BA0-9039-613E6AF2E072}" type="datetimeFigureOut">
              <a:rPr lang="fr-FR" smtClean="0"/>
              <a:pPr/>
              <a:t>20/10/2013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A053-64A5-468B-A4AC-F179676E72A7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5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72F5-4AE0-4F91-84F6-6991E5097B28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E943-70E4-4D3E-825C-4798AC1A2B5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6A6B-ED90-47A0-950D-EB3F0A3126B0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BBB40-65F0-4BF8-8D3D-1B302F8A3B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7C806-A72D-4184-8CE5-0A37A3C18176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3CD3-4225-4A12-B5AE-87BC6FCDDB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A493-1E86-4F07-9DE5-FB09DF1C1D4B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958D-0694-4924-A86B-21DB572365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30C4-9E91-4046-886F-CD5B013B801B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A66E-1B18-41FC-BBBF-2CB9C82AD7A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0F04-595E-4771-B172-1E0CB2E92B51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C8491-D6A5-4A04-824C-DF1A16BB67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A7B5-1140-411B-9CDA-69B3E22C73FB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E9991-5BA6-4B12-89DE-1BA775F6205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AAFD-4299-4BA3-BEF4-9CA24F6A9A84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73C-2031-492E-B38E-C491368C13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6DA9-818E-4FA1-AB8E-0D8F32C1D27D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873A-DAA7-4191-B399-30D6BF2919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EDC2-A054-4FE4-98B1-11429BA579DC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D0E2-7683-4C20-B6CB-652102D069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AF50-9A6C-4838-B1B8-C0406834832C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8D11-3B1C-4630-A092-1A20EFFA347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CC5DAF-87E5-49F5-903F-B90EF21DC3E6}" type="datetimeFigureOut">
              <a:rPr lang="fr-FR"/>
              <a:pPr>
                <a:defRPr/>
              </a:pPr>
              <a:t>20/10/2013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98C9BD-93FD-4762-82A1-52C817A4AA6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96520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800" dirty="0" smtClean="0">
                <a:solidFill>
                  <a:srgbClr val="FF0000"/>
                </a:solidFill>
                <a:latin typeface="Palace Script MT" panose="030303020206070C0B05" pitchFamily="66" charset="0"/>
              </a:rPr>
              <a:t>In The Name of Allah</a:t>
            </a:r>
            <a:endParaRPr lang="fr-CA" sz="2800" dirty="0" smtClean="0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35814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ارائه فاز اول پروژه مهندسی‌نرم‌افزار 2</a:t>
            </a:r>
          </a:p>
          <a:p>
            <a:pPr algn="just" rtl="1"/>
            <a:r>
              <a:rPr lang="fa-IR" sz="1800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اعضای گروه: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احسان احمدی ، فرشاد عبدالهی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پوریا فرجی، مجتبی کامیابی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یلدا متوکل خسروشاهی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سید ابوالفضل مهدی‌زاده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کاوه واحدی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نیازمندی‌های دیگر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ارسال پست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پروژه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دنبال کردن دیگران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 دادن به پروژه توسط دیگران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نظر دادن در مورد پست‌ها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پرسش و پاسخ پروژه‌ها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رتبه‌بندی پروژه‌ها با توجه به سیاست‌های رتبه‌بندی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امتیازدهی به کاربران با توجه به سیاست‌ها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...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75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83071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4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شروع کار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 توجه به زمان اندک فاز اول اولین اقدامات انجام شده: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برگزاری جلسات برای بررسی کلیت پروژه، بیان نظرات و دیدگاه‌ها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نتیجه‌گیری در مورد کلیت کار و بحث در مورد قابلیت‌ها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نیازمندی‌های کلی و نیازمندی‌های اولیه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تمرکز بر روی نیازمندی‌های اولیه و تحلیل آن‌ها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بحث و گفتگوهای جدی و نتیجه‌گیری نهایی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شروع فرآیند توسعه</a:t>
            </a:r>
          </a:p>
        </p:txBody>
      </p:sp>
    </p:spTree>
    <p:extLst>
      <p:ext uri="{BB962C8B-B14F-4D97-AF65-F5344CB8AC3E}">
        <p14:creationId xmlns:p14="http://schemas.microsoft.com/office/powerpoint/2010/main" val="5446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تحلیل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نیازمندی‌های فاز اول با تحلیل سیستم به دست آمدند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نیازمندی ثبت‌نام و ورود به سایت برای استفاده از امکانات آن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صفحه خانگی سایت باید این قابلیت را در اختیار قرار دهد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95650"/>
            <a:ext cx="7905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طراحی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ظاهر صفحه خانگی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نحوه ثبت نام، اطلاعات لازم و مراحل آن</a:t>
            </a:r>
          </a:p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54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پیاده‌سازی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5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آزمون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35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127919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80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مدیریت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سایت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PivotalTracker.com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برای ایجاد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Backlog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و تقسیم وظایف بین افراد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ابتدا طراحی ظاهر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سپس کار بر روی منطق و پایگاه داده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عدم استفاده از نمودار نگاشت ذهنی به دلیل زمان کم فاز اول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نمودار نگاشت  ذهنی 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درادامه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کار برای رسیدن به مدیریت بهتر و کارآمدتر</a:t>
            </a:r>
          </a:p>
        </p:txBody>
      </p:sp>
    </p:spTree>
    <p:extLst>
      <p:ext uri="{BB962C8B-B14F-4D97-AF65-F5344CB8AC3E}">
        <p14:creationId xmlns:p14="http://schemas.microsoft.com/office/powerpoint/2010/main" val="16714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89794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931450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نمایش محصول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آپلود کردن سایت بر روی یکی از سایت‌های میزبانی وب رایگان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محصول به صورت آنلاین</a:t>
            </a:r>
          </a:p>
        </p:txBody>
      </p:sp>
    </p:spTree>
    <p:extLst>
      <p:ext uri="{BB962C8B-B14F-4D97-AF65-F5344CB8AC3E}">
        <p14:creationId xmlns:p14="http://schemas.microsoft.com/office/powerpoint/2010/main" val="5320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5371703" cy="4297363"/>
          </a:xfrm>
        </p:spPr>
      </p:pic>
    </p:spTree>
    <p:extLst>
      <p:ext uri="{BB962C8B-B14F-4D97-AF65-F5344CB8AC3E}">
        <p14:creationId xmlns:p14="http://schemas.microsoft.com/office/powerpoint/2010/main" val="2045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31258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4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معرفی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ExProLife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ارتباط دهنده متخصصین و جویندگان دانش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سایتی برای به اشتراک گذاری تجربیات، فعالیت‌ها و پروژه‌ها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ارتباطات بین افراد در غالب شبکه اجتماعی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رتبه‌بندی پروژه‌ها بر اساس معیار رتبه بر روز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امتیازدهی به افراد بر اساس فعالیت‌ها: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 پروژه‌ها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میزان دنبال کننده‌ها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46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تعریف دنبال‌کردن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Trace: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درخواست دنبال‌کردن فعالیت‌های افراد در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دو طرفه و </a:t>
            </a:r>
            <a:r>
              <a:rPr lang="en-US" b="1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Trace Back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در اختیار طرف دوم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9307251"/>
              </p:ext>
            </p:extLst>
          </p:nvPr>
        </p:nvGraphicFramePr>
        <p:xfrm>
          <a:off x="2667000" y="3048000"/>
          <a:ext cx="54864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معرفی پروژه (ادامه)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 در نظر گرفتن دیدگاه‌های اولیه موارد زیر به دست می‌آیند: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و نمایش برترین پروژه‌ها و خبره‌ترین افراد با توجه به نظام امتیاز‌دهی و رتبه‌دهی سایت که سیاست گذار آن ما هستیم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منبعی متمرکز برای دسترسی به اطلاعات تخصصی در زمینه کامپیوتر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سایتی برای نمایش فعالیت‌های انجام شده، در واقع نوعی رزومه عملی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بازاریابی، فروش، شناسایی افراد قوی در زمینه کامپیوتر و امکان ایجاد اشتغال برای افراد توسط شخص ثالث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02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ویژگی‌های فنی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متدولوژی:</a:t>
            </a:r>
          </a:p>
          <a:p>
            <a:pPr algn="r" rtl="1"/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معماری: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چارچوب:</a:t>
            </a:r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زبان: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pic>
        <p:nvPicPr>
          <p:cNvPr id="1026" name="Picture 2" descr="C:\Users\Administrator\Desktop\djan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362200"/>
            <a:ext cx="3235635" cy="11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Python_logo_and_word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11" y="4389854"/>
            <a:ext cx="3947012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8" y="3489751"/>
            <a:ext cx="2362200" cy="22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Agile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28" y="2133599"/>
            <a:ext cx="1699634" cy="10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13652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49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نیازمندی‌های فاز اول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صفحه خانگی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طراحی لوگو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ثبت‌نام در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ورود به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بلا بلا بلا بعدان اضافه میشه</a:t>
            </a:r>
          </a:p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38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149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D81CFD-CA74-45F2-9DAF-01B752EE31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TS010381493</Template>
  <TotalTime>158</TotalTime>
  <Words>490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TS010381493</vt:lpstr>
      <vt:lpstr>In The Name of Allah</vt:lpstr>
      <vt:lpstr>PowerPoint Presentation</vt:lpstr>
      <vt:lpstr>PowerPoint Presentation</vt:lpstr>
      <vt:lpstr>معرفی پروژه</vt:lpstr>
      <vt:lpstr>تعریف دنبال‌کردن</vt:lpstr>
      <vt:lpstr>معرفی پروژه (ادامه)</vt:lpstr>
      <vt:lpstr>ویژگی‌های فنی</vt:lpstr>
      <vt:lpstr>PowerPoint Presentation</vt:lpstr>
      <vt:lpstr>نیازمندی‌های فاز اول</vt:lpstr>
      <vt:lpstr>نیازمندی‌های دیگر</vt:lpstr>
      <vt:lpstr>PowerPoint Presentation</vt:lpstr>
      <vt:lpstr>شروع کار</vt:lpstr>
      <vt:lpstr>تحلیل</vt:lpstr>
      <vt:lpstr>طراحی</vt:lpstr>
      <vt:lpstr>پیاده‌سازی</vt:lpstr>
      <vt:lpstr>آزمون</vt:lpstr>
      <vt:lpstr>PowerPoint Presentation</vt:lpstr>
      <vt:lpstr>مدیریت پروژه</vt:lpstr>
      <vt:lpstr>PowerPoint Presentation</vt:lpstr>
      <vt:lpstr>نمایش محصول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Aseman</dc:creator>
  <cp:lastModifiedBy>Aseman</cp:lastModifiedBy>
  <cp:revision>47</cp:revision>
  <dcterms:created xsi:type="dcterms:W3CDTF">2013-10-20T05:10:02Z</dcterms:created>
  <dcterms:modified xsi:type="dcterms:W3CDTF">2013-10-20T08:40:33Z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TC103814939990</vt:lpwstr>
  </property>
</Properties>
</file>