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3"/>
  </p:notesMasterIdLst>
  <p:sldIdLst>
    <p:sldId id="256" r:id="rId3"/>
    <p:sldId id="258" r:id="rId4"/>
    <p:sldId id="271" r:id="rId5"/>
    <p:sldId id="262" r:id="rId6"/>
    <p:sldId id="264" r:id="rId7"/>
    <p:sldId id="272" r:id="rId8"/>
    <p:sldId id="266" r:id="rId9"/>
    <p:sldId id="269" r:id="rId10"/>
    <p:sldId id="274" r:id="rId11"/>
    <p:sldId id="270" r:id="rId12"/>
    <p:sldId id="273" r:id="rId13"/>
    <p:sldId id="280" r:id="rId14"/>
    <p:sldId id="275" r:id="rId15"/>
    <p:sldId id="281" r:id="rId16"/>
    <p:sldId id="284" r:id="rId17"/>
    <p:sldId id="285" r:id="rId18"/>
    <p:sldId id="282" r:id="rId19"/>
    <p:sldId id="283" r:id="rId20"/>
    <p:sldId id="286" r:id="rId21"/>
    <p:sldId id="287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53828-65F7-472C-89C4-993B22166A9C}" type="doc">
      <dgm:prSet loTypeId="urn:microsoft.com/office/officeart/2008/layout/VerticalCurvedList" loCatId="list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6D0806D-E76F-4336-A89C-1D5FE913B561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مختصری از فعالیت‌ها</a:t>
          </a:r>
        </a:p>
      </dgm:t>
    </dgm:pt>
    <dgm:pt modelId="{1FA68184-0090-4ED2-8EED-860123FCE31E}" type="parTrans" cxnId="{C79179E4-4C6B-4F3C-86F2-5A95A7D5D7A0}">
      <dgm:prSet/>
      <dgm:spPr/>
      <dgm:t>
        <a:bodyPr/>
        <a:lstStyle/>
        <a:p>
          <a:endParaRPr lang="en-US"/>
        </a:p>
      </dgm:t>
    </dgm:pt>
    <dgm:pt modelId="{57B120AC-BB7B-4DB6-9F09-F6813A17D164}" type="sibTrans" cxnId="{C79179E4-4C6B-4F3C-86F2-5A95A7D5D7A0}">
      <dgm:prSet/>
      <dgm:spPr/>
      <dgm:t>
        <a:bodyPr/>
        <a:lstStyle/>
        <a:p>
          <a:pPr algn="just" rtl="1"/>
          <a:endParaRPr lang="en-US" sz="4400" b="1">
            <a:cs typeface="B Nazanin" panose="00000400000000000000" pitchFamily="2" charset="-78"/>
          </a:endParaRPr>
        </a:p>
      </dgm:t>
    </dgm:pt>
    <dgm:pt modelId="{42F539BA-DF7D-4036-9436-F9C49A5B1939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مدیریت پروژه</a:t>
          </a:r>
        </a:p>
      </dgm:t>
    </dgm:pt>
    <dgm:pt modelId="{0389E6DD-C00F-4AAF-B85D-C4017EB28CBD}" type="parTrans" cxnId="{F5B52982-730D-4353-B06E-584E3269A6AE}">
      <dgm:prSet/>
      <dgm:spPr/>
      <dgm:t>
        <a:bodyPr/>
        <a:lstStyle/>
        <a:p>
          <a:endParaRPr lang="en-US"/>
        </a:p>
      </dgm:t>
    </dgm:pt>
    <dgm:pt modelId="{0EB6A70C-FE68-442C-9556-677B7703B9BF}" type="sibTrans" cxnId="{F5B52982-730D-4353-B06E-584E3269A6AE}">
      <dgm:prSet/>
      <dgm:spPr/>
      <dgm:t>
        <a:bodyPr/>
        <a:lstStyle/>
        <a:p>
          <a:endParaRPr lang="en-US"/>
        </a:p>
      </dgm:t>
    </dgm:pt>
    <dgm:pt modelId="{F56E0501-88A1-493C-BD1F-4BD251B8B483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فرآیند توسعه</a:t>
          </a:r>
        </a:p>
      </dgm:t>
    </dgm:pt>
    <dgm:pt modelId="{D43A396D-044D-461F-A050-318FDE6E81A0}" type="parTrans" cxnId="{437BB9F3-A553-4D05-8A22-DB463C76A155}">
      <dgm:prSet/>
      <dgm:spPr/>
      <dgm:t>
        <a:bodyPr/>
        <a:lstStyle/>
        <a:p>
          <a:endParaRPr lang="en-US"/>
        </a:p>
      </dgm:t>
    </dgm:pt>
    <dgm:pt modelId="{84664D80-339E-4A02-BCAA-3C157A67484D}" type="sibTrans" cxnId="{437BB9F3-A553-4D05-8A22-DB463C76A155}">
      <dgm:prSet/>
      <dgm:spPr/>
      <dgm:t>
        <a:bodyPr/>
        <a:lstStyle/>
        <a:p>
          <a:endParaRPr lang="en-US"/>
        </a:p>
      </dgm:t>
    </dgm:pt>
    <dgm:pt modelId="{EB849825-D16F-4249-89D1-6118C58E0D7F}" type="pres">
      <dgm:prSet presAssocID="{6B053828-65F7-472C-89C4-993B22166A9C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42AE3417-96E7-49DA-8A18-C8DF28799A62}" type="pres">
      <dgm:prSet presAssocID="{6B053828-65F7-472C-89C4-993B22166A9C}" presName="Name1" presStyleCnt="0"/>
      <dgm:spPr/>
    </dgm:pt>
    <dgm:pt modelId="{8370383A-9B41-4AC4-803F-C84FBC54A350}" type="pres">
      <dgm:prSet presAssocID="{6B053828-65F7-472C-89C4-993B22166A9C}" presName="cycle" presStyleCnt="0"/>
      <dgm:spPr/>
    </dgm:pt>
    <dgm:pt modelId="{4718DBD5-E3CB-4CBB-819C-E613EAC2A21C}" type="pres">
      <dgm:prSet presAssocID="{6B053828-65F7-472C-89C4-993B22166A9C}" presName="srcNode" presStyleLbl="node1" presStyleIdx="0" presStyleCnt="3"/>
      <dgm:spPr/>
    </dgm:pt>
    <dgm:pt modelId="{351F36BF-ECCA-4E3E-A6D7-9613651E7B17}" type="pres">
      <dgm:prSet presAssocID="{6B053828-65F7-472C-89C4-993B2216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5A8519E-89A3-4D6B-B475-79ACF1C13A05}" type="pres">
      <dgm:prSet presAssocID="{6B053828-65F7-472C-89C4-993B22166A9C}" presName="extraNode" presStyleLbl="node1" presStyleIdx="0" presStyleCnt="3"/>
      <dgm:spPr/>
    </dgm:pt>
    <dgm:pt modelId="{814D799A-3425-41BD-8F9E-532C7D629A85}" type="pres">
      <dgm:prSet presAssocID="{6B053828-65F7-472C-89C4-993B22166A9C}" presName="dstNode" presStyleLbl="node1" presStyleIdx="0" presStyleCnt="3"/>
      <dgm:spPr/>
    </dgm:pt>
    <dgm:pt modelId="{F0A462BC-8DDD-4EFB-9F9D-0D2E72A7F7AB}" type="pres">
      <dgm:prSet presAssocID="{66D0806D-E76F-4336-A89C-1D5FE913B56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3B3E-6A23-462B-B3D8-954589EAA4F4}" type="pres">
      <dgm:prSet presAssocID="{66D0806D-E76F-4336-A89C-1D5FE913B561}" presName="accent_1" presStyleCnt="0"/>
      <dgm:spPr/>
    </dgm:pt>
    <dgm:pt modelId="{1CEA9949-6E0C-4501-B02E-71A56D2EFFC5}" type="pres">
      <dgm:prSet presAssocID="{66D0806D-E76F-4336-A89C-1D5FE913B561}" presName="accentRepeatNode" presStyleLbl="solidFgAcc1" presStyleIdx="0" presStyleCnt="3"/>
      <dgm:spPr/>
    </dgm:pt>
    <dgm:pt modelId="{6201E91C-30AD-47C3-A041-EE2C7E4C3882}" type="pres">
      <dgm:prSet presAssocID="{42F539BA-DF7D-4036-9436-F9C49A5B193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63BB-2448-4D67-88C6-9BF55646B378}" type="pres">
      <dgm:prSet presAssocID="{42F539BA-DF7D-4036-9436-F9C49A5B1939}" presName="accent_2" presStyleCnt="0"/>
      <dgm:spPr/>
    </dgm:pt>
    <dgm:pt modelId="{22A63AA7-7F8F-4602-97B4-53036414C4AF}" type="pres">
      <dgm:prSet presAssocID="{42F539BA-DF7D-4036-9436-F9C49A5B1939}" presName="accentRepeatNode" presStyleLbl="solidFgAcc1" presStyleIdx="1" presStyleCnt="3"/>
      <dgm:spPr/>
    </dgm:pt>
    <dgm:pt modelId="{33EBF791-BAAC-499D-956E-EC09B348EF01}" type="pres">
      <dgm:prSet presAssocID="{F56E0501-88A1-493C-BD1F-4BD251B8B48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D1ED-6CA4-4068-9E43-34AE5E50F4B3}" type="pres">
      <dgm:prSet presAssocID="{F56E0501-88A1-493C-BD1F-4BD251B8B483}" presName="accent_3" presStyleCnt="0"/>
      <dgm:spPr/>
    </dgm:pt>
    <dgm:pt modelId="{B20D762C-51EF-4D80-A765-F1BF275C2DC5}" type="pres">
      <dgm:prSet presAssocID="{F56E0501-88A1-493C-BD1F-4BD251B8B483}" presName="accentRepeatNode" presStyleLbl="solidFgAcc1" presStyleIdx="2" presStyleCnt="3"/>
      <dgm:spPr/>
    </dgm:pt>
  </dgm:ptLst>
  <dgm:cxnLst>
    <dgm:cxn modelId="{437BB9F3-A553-4D05-8A22-DB463C76A155}" srcId="{6B053828-65F7-472C-89C4-993B22166A9C}" destId="{F56E0501-88A1-493C-BD1F-4BD251B8B483}" srcOrd="2" destOrd="0" parTransId="{D43A396D-044D-461F-A050-318FDE6E81A0}" sibTransId="{84664D80-339E-4A02-BCAA-3C157A67484D}"/>
    <dgm:cxn modelId="{C79179E4-4C6B-4F3C-86F2-5A95A7D5D7A0}" srcId="{6B053828-65F7-472C-89C4-993B22166A9C}" destId="{66D0806D-E76F-4336-A89C-1D5FE913B561}" srcOrd="0" destOrd="0" parTransId="{1FA68184-0090-4ED2-8EED-860123FCE31E}" sibTransId="{57B120AC-BB7B-4DB6-9F09-F6813A17D164}"/>
    <dgm:cxn modelId="{F5B52982-730D-4353-B06E-584E3269A6AE}" srcId="{6B053828-65F7-472C-89C4-993B22166A9C}" destId="{42F539BA-DF7D-4036-9436-F9C49A5B1939}" srcOrd="1" destOrd="0" parTransId="{0389E6DD-C00F-4AAF-B85D-C4017EB28CBD}" sibTransId="{0EB6A70C-FE68-442C-9556-677B7703B9BF}"/>
    <dgm:cxn modelId="{75328AFE-ECBC-4345-8902-FDE01EFBA2D8}" type="presOf" srcId="{42F539BA-DF7D-4036-9436-F9C49A5B1939}" destId="{6201E91C-30AD-47C3-A041-EE2C7E4C3882}" srcOrd="0" destOrd="0" presId="urn:microsoft.com/office/officeart/2008/layout/VerticalCurvedList"/>
    <dgm:cxn modelId="{3128A6C5-B4D3-431D-9DF8-D637222B375D}" type="presOf" srcId="{66D0806D-E76F-4336-A89C-1D5FE913B561}" destId="{F0A462BC-8DDD-4EFB-9F9D-0D2E72A7F7AB}" srcOrd="0" destOrd="0" presId="urn:microsoft.com/office/officeart/2008/layout/VerticalCurvedList"/>
    <dgm:cxn modelId="{3C31F879-25E6-4609-83F3-0A9303118A40}" type="presOf" srcId="{6B053828-65F7-472C-89C4-993B22166A9C}" destId="{EB849825-D16F-4249-89D1-6118C58E0D7F}" srcOrd="0" destOrd="0" presId="urn:microsoft.com/office/officeart/2008/layout/VerticalCurvedList"/>
    <dgm:cxn modelId="{903E90EC-8764-4030-A174-69AAB1782AD2}" type="presOf" srcId="{57B120AC-BB7B-4DB6-9F09-F6813A17D164}" destId="{351F36BF-ECCA-4E3E-A6D7-9613651E7B17}" srcOrd="0" destOrd="0" presId="urn:microsoft.com/office/officeart/2008/layout/VerticalCurvedList"/>
    <dgm:cxn modelId="{9AEAC805-F43D-40A1-9D87-6A3A84A5BBFB}" type="presOf" srcId="{F56E0501-88A1-493C-BD1F-4BD251B8B483}" destId="{33EBF791-BAAC-499D-956E-EC09B348EF01}" srcOrd="0" destOrd="0" presId="urn:microsoft.com/office/officeart/2008/layout/VerticalCurvedList"/>
    <dgm:cxn modelId="{AE25D957-026D-4BFC-98FA-8A045C3510B2}" type="presParOf" srcId="{EB849825-D16F-4249-89D1-6118C58E0D7F}" destId="{42AE3417-96E7-49DA-8A18-C8DF28799A62}" srcOrd="0" destOrd="0" presId="urn:microsoft.com/office/officeart/2008/layout/VerticalCurvedList"/>
    <dgm:cxn modelId="{70144328-1741-417F-B12E-11514B7494C0}" type="presParOf" srcId="{42AE3417-96E7-49DA-8A18-C8DF28799A62}" destId="{8370383A-9B41-4AC4-803F-C84FBC54A350}" srcOrd="0" destOrd="0" presId="urn:microsoft.com/office/officeart/2008/layout/VerticalCurvedList"/>
    <dgm:cxn modelId="{756FFF71-FDAB-4B37-A309-C83D16908260}" type="presParOf" srcId="{8370383A-9B41-4AC4-803F-C84FBC54A350}" destId="{4718DBD5-E3CB-4CBB-819C-E613EAC2A21C}" srcOrd="0" destOrd="0" presId="urn:microsoft.com/office/officeart/2008/layout/VerticalCurvedList"/>
    <dgm:cxn modelId="{99ECB7CC-B6F1-47C9-9685-49C70DA5FD65}" type="presParOf" srcId="{8370383A-9B41-4AC4-803F-C84FBC54A350}" destId="{351F36BF-ECCA-4E3E-A6D7-9613651E7B17}" srcOrd="1" destOrd="0" presId="urn:microsoft.com/office/officeart/2008/layout/VerticalCurvedList"/>
    <dgm:cxn modelId="{0B586FC4-C495-4E10-910A-D98B9853B666}" type="presParOf" srcId="{8370383A-9B41-4AC4-803F-C84FBC54A350}" destId="{75A8519E-89A3-4D6B-B475-79ACF1C13A05}" srcOrd="2" destOrd="0" presId="urn:microsoft.com/office/officeart/2008/layout/VerticalCurvedList"/>
    <dgm:cxn modelId="{557FFA2B-A3BA-46B1-9B34-2357CC7F01F1}" type="presParOf" srcId="{8370383A-9B41-4AC4-803F-C84FBC54A350}" destId="{814D799A-3425-41BD-8F9E-532C7D629A85}" srcOrd="3" destOrd="0" presId="urn:microsoft.com/office/officeart/2008/layout/VerticalCurvedList"/>
    <dgm:cxn modelId="{BD54BBC5-C612-4665-B99A-D3A46E476999}" type="presParOf" srcId="{42AE3417-96E7-49DA-8A18-C8DF28799A62}" destId="{F0A462BC-8DDD-4EFB-9F9D-0D2E72A7F7AB}" srcOrd="1" destOrd="0" presId="urn:microsoft.com/office/officeart/2008/layout/VerticalCurvedList"/>
    <dgm:cxn modelId="{D1000A27-2C50-4069-A7A8-C2E7553B63B9}" type="presParOf" srcId="{42AE3417-96E7-49DA-8A18-C8DF28799A62}" destId="{01EF3B3E-6A23-462B-B3D8-954589EAA4F4}" srcOrd="2" destOrd="0" presId="urn:microsoft.com/office/officeart/2008/layout/VerticalCurvedList"/>
    <dgm:cxn modelId="{F589A716-FEFD-40FC-9BFD-3431F330E3BD}" type="presParOf" srcId="{01EF3B3E-6A23-462B-B3D8-954589EAA4F4}" destId="{1CEA9949-6E0C-4501-B02E-71A56D2EFFC5}" srcOrd="0" destOrd="0" presId="urn:microsoft.com/office/officeart/2008/layout/VerticalCurvedList"/>
    <dgm:cxn modelId="{6807DCA8-44EF-4EC0-860D-32FBED7AADF2}" type="presParOf" srcId="{42AE3417-96E7-49DA-8A18-C8DF28799A62}" destId="{6201E91C-30AD-47C3-A041-EE2C7E4C3882}" srcOrd="3" destOrd="0" presId="urn:microsoft.com/office/officeart/2008/layout/VerticalCurvedList"/>
    <dgm:cxn modelId="{F570713B-B258-4E00-B9D0-55FE616DD9CD}" type="presParOf" srcId="{42AE3417-96E7-49DA-8A18-C8DF28799A62}" destId="{018D63BB-2448-4D67-88C6-9BF55646B378}" srcOrd="4" destOrd="0" presId="urn:microsoft.com/office/officeart/2008/layout/VerticalCurvedList"/>
    <dgm:cxn modelId="{D58285E1-6A41-47F0-A627-BFF7BB829621}" type="presParOf" srcId="{018D63BB-2448-4D67-88C6-9BF55646B378}" destId="{22A63AA7-7F8F-4602-97B4-53036414C4AF}" srcOrd="0" destOrd="0" presId="urn:microsoft.com/office/officeart/2008/layout/VerticalCurvedList"/>
    <dgm:cxn modelId="{2073C7A8-17B9-4EED-BEE4-2443635D51C5}" type="presParOf" srcId="{42AE3417-96E7-49DA-8A18-C8DF28799A62}" destId="{33EBF791-BAAC-499D-956E-EC09B348EF01}" srcOrd="5" destOrd="0" presId="urn:microsoft.com/office/officeart/2008/layout/VerticalCurvedList"/>
    <dgm:cxn modelId="{D2C6B3BE-9C6C-4CFF-B2F5-95C60DD0301A}" type="presParOf" srcId="{42AE3417-96E7-49DA-8A18-C8DF28799A62}" destId="{4108D1ED-6CA4-4068-9E43-34AE5E50F4B3}" srcOrd="6" destOrd="0" presId="urn:microsoft.com/office/officeart/2008/layout/VerticalCurvedList"/>
    <dgm:cxn modelId="{79187BCE-BFAD-4F35-B5A9-124F81A576A2}" type="presParOf" srcId="{4108D1ED-6CA4-4068-9E43-34AE5E50F4B3}" destId="{B20D762C-51EF-4D80-A765-F1BF275C2D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53828-65F7-472C-89C4-993B22166A9C}" type="doc">
      <dgm:prSet loTypeId="urn:microsoft.com/office/officeart/2008/layout/VerticalCurvedList" loCatId="list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6D0806D-E76F-4336-A89C-1D5FE913B561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مختصری از فعالیت‌ها</a:t>
          </a:r>
        </a:p>
      </dgm:t>
    </dgm:pt>
    <dgm:pt modelId="{1FA68184-0090-4ED2-8EED-860123FCE31E}" type="parTrans" cxnId="{C79179E4-4C6B-4F3C-86F2-5A95A7D5D7A0}">
      <dgm:prSet/>
      <dgm:spPr/>
      <dgm:t>
        <a:bodyPr/>
        <a:lstStyle/>
        <a:p>
          <a:endParaRPr lang="en-US"/>
        </a:p>
      </dgm:t>
    </dgm:pt>
    <dgm:pt modelId="{57B120AC-BB7B-4DB6-9F09-F6813A17D164}" type="sibTrans" cxnId="{C79179E4-4C6B-4F3C-86F2-5A95A7D5D7A0}">
      <dgm:prSet/>
      <dgm:spPr/>
      <dgm:t>
        <a:bodyPr/>
        <a:lstStyle/>
        <a:p>
          <a:pPr algn="just" rtl="1"/>
          <a:endParaRPr lang="en-US" sz="4400" b="1">
            <a:cs typeface="B Nazanin" panose="00000400000000000000" pitchFamily="2" charset="-78"/>
          </a:endParaRPr>
        </a:p>
      </dgm:t>
    </dgm:pt>
    <dgm:pt modelId="{42F539BA-DF7D-4036-9436-F9C49A5B1939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مدیریت پروژه</a:t>
          </a:r>
        </a:p>
      </dgm:t>
    </dgm:pt>
    <dgm:pt modelId="{0389E6DD-C00F-4AAF-B85D-C4017EB28CBD}" type="parTrans" cxnId="{F5B52982-730D-4353-B06E-584E3269A6AE}">
      <dgm:prSet/>
      <dgm:spPr/>
      <dgm:t>
        <a:bodyPr/>
        <a:lstStyle/>
        <a:p>
          <a:endParaRPr lang="en-US"/>
        </a:p>
      </dgm:t>
    </dgm:pt>
    <dgm:pt modelId="{0EB6A70C-FE68-442C-9556-677B7703B9BF}" type="sibTrans" cxnId="{F5B52982-730D-4353-B06E-584E3269A6AE}">
      <dgm:prSet/>
      <dgm:spPr/>
      <dgm:t>
        <a:bodyPr/>
        <a:lstStyle/>
        <a:p>
          <a:endParaRPr lang="en-US"/>
        </a:p>
      </dgm:t>
    </dgm:pt>
    <dgm:pt modelId="{F56E0501-88A1-493C-BD1F-4BD251B8B483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فرآیند توسعه</a:t>
          </a:r>
        </a:p>
      </dgm:t>
    </dgm:pt>
    <dgm:pt modelId="{D43A396D-044D-461F-A050-318FDE6E81A0}" type="parTrans" cxnId="{437BB9F3-A553-4D05-8A22-DB463C76A155}">
      <dgm:prSet/>
      <dgm:spPr/>
      <dgm:t>
        <a:bodyPr/>
        <a:lstStyle/>
        <a:p>
          <a:endParaRPr lang="en-US"/>
        </a:p>
      </dgm:t>
    </dgm:pt>
    <dgm:pt modelId="{84664D80-339E-4A02-BCAA-3C157A67484D}" type="sibTrans" cxnId="{437BB9F3-A553-4D05-8A22-DB463C76A155}">
      <dgm:prSet/>
      <dgm:spPr/>
      <dgm:t>
        <a:bodyPr/>
        <a:lstStyle/>
        <a:p>
          <a:endParaRPr lang="en-US"/>
        </a:p>
      </dgm:t>
    </dgm:pt>
    <dgm:pt modelId="{EB849825-D16F-4249-89D1-6118C58E0D7F}" type="pres">
      <dgm:prSet presAssocID="{6B053828-65F7-472C-89C4-993B22166A9C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42AE3417-96E7-49DA-8A18-C8DF28799A62}" type="pres">
      <dgm:prSet presAssocID="{6B053828-65F7-472C-89C4-993B22166A9C}" presName="Name1" presStyleCnt="0"/>
      <dgm:spPr/>
    </dgm:pt>
    <dgm:pt modelId="{8370383A-9B41-4AC4-803F-C84FBC54A350}" type="pres">
      <dgm:prSet presAssocID="{6B053828-65F7-472C-89C4-993B22166A9C}" presName="cycle" presStyleCnt="0"/>
      <dgm:spPr/>
    </dgm:pt>
    <dgm:pt modelId="{4718DBD5-E3CB-4CBB-819C-E613EAC2A21C}" type="pres">
      <dgm:prSet presAssocID="{6B053828-65F7-472C-89C4-993B22166A9C}" presName="srcNode" presStyleLbl="node1" presStyleIdx="0" presStyleCnt="3"/>
      <dgm:spPr/>
    </dgm:pt>
    <dgm:pt modelId="{351F36BF-ECCA-4E3E-A6D7-9613651E7B17}" type="pres">
      <dgm:prSet presAssocID="{6B053828-65F7-472C-89C4-993B2216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5A8519E-89A3-4D6B-B475-79ACF1C13A05}" type="pres">
      <dgm:prSet presAssocID="{6B053828-65F7-472C-89C4-993B22166A9C}" presName="extraNode" presStyleLbl="node1" presStyleIdx="0" presStyleCnt="3"/>
      <dgm:spPr/>
    </dgm:pt>
    <dgm:pt modelId="{814D799A-3425-41BD-8F9E-532C7D629A85}" type="pres">
      <dgm:prSet presAssocID="{6B053828-65F7-472C-89C4-993B22166A9C}" presName="dstNode" presStyleLbl="node1" presStyleIdx="0" presStyleCnt="3"/>
      <dgm:spPr/>
    </dgm:pt>
    <dgm:pt modelId="{F0A462BC-8DDD-4EFB-9F9D-0D2E72A7F7AB}" type="pres">
      <dgm:prSet presAssocID="{66D0806D-E76F-4336-A89C-1D5FE913B56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3B3E-6A23-462B-B3D8-954589EAA4F4}" type="pres">
      <dgm:prSet presAssocID="{66D0806D-E76F-4336-A89C-1D5FE913B561}" presName="accent_1" presStyleCnt="0"/>
      <dgm:spPr/>
    </dgm:pt>
    <dgm:pt modelId="{1CEA9949-6E0C-4501-B02E-71A56D2EFFC5}" type="pres">
      <dgm:prSet presAssocID="{66D0806D-E76F-4336-A89C-1D5FE913B561}" presName="accentRepeatNode" presStyleLbl="solidFgAcc1" presStyleIdx="0" presStyleCnt="3"/>
      <dgm:spPr>
        <a:solidFill>
          <a:srgbClr val="FF3300"/>
        </a:solidFill>
      </dgm:spPr>
      <dgm:t>
        <a:bodyPr/>
        <a:lstStyle/>
        <a:p>
          <a:endParaRPr lang="en-US"/>
        </a:p>
      </dgm:t>
    </dgm:pt>
    <dgm:pt modelId="{6201E91C-30AD-47C3-A041-EE2C7E4C3882}" type="pres">
      <dgm:prSet presAssocID="{42F539BA-DF7D-4036-9436-F9C49A5B193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63BB-2448-4D67-88C6-9BF55646B378}" type="pres">
      <dgm:prSet presAssocID="{42F539BA-DF7D-4036-9436-F9C49A5B1939}" presName="accent_2" presStyleCnt="0"/>
      <dgm:spPr/>
    </dgm:pt>
    <dgm:pt modelId="{22A63AA7-7F8F-4602-97B4-53036414C4AF}" type="pres">
      <dgm:prSet presAssocID="{42F539BA-DF7D-4036-9436-F9C49A5B1939}" presName="accentRepeatNode" presStyleLbl="solidFgAcc1" presStyleIdx="1" presStyleCnt="3"/>
      <dgm:spPr/>
    </dgm:pt>
    <dgm:pt modelId="{33EBF791-BAAC-499D-956E-EC09B348EF01}" type="pres">
      <dgm:prSet presAssocID="{F56E0501-88A1-493C-BD1F-4BD251B8B48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D1ED-6CA4-4068-9E43-34AE5E50F4B3}" type="pres">
      <dgm:prSet presAssocID="{F56E0501-88A1-493C-BD1F-4BD251B8B483}" presName="accent_3" presStyleCnt="0"/>
      <dgm:spPr/>
    </dgm:pt>
    <dgm:pt modelId="{B20D762C-51EF-4D80-A765-F1BF275C2DC5}" type="pres">
      <dgm:prSet presAssocID="{F56E0501-88A1-493C-BD1F-4BD251B8B483}" presName="accentRepeatNode" presStyleLbl="solidFgAcc1" presStyleIdx="2" presStyleCnt="3"/>
      <dgm:spPr/>
    </dgm:pt>
  </dgm:ptLst>
  <dgm:cxnLst>
    <dgm:cxn modelId="{437BB9F3-A553-4D05-8A22-DB463C76A155}" srcId="{6B053828-65F7-472C-89C4-993B22166A9C}" destId="{F56E0501-88A1-493C-BD1F-4BD251B8B483}" srcOrd="2" destOrd="0" parTransId="{D43A396D-044D-461F-A050-318FDE6E81A0}" sibTransId="{84664D80-339E-4A02-BCAA-3C157A67484D}"/>
    <dgm:cxn modelId="{20E5A439-E31B-4A42-AE1A-A59306A67D20}" type="presOf" srcId="{F56E0501-88A1-493C-BD1F-4BD251B8B483}" destId="{33EBF791-BAAC-499D-956E-EC09B348EF01}" srcOrd="0" destOrd="0" presId="urn:microsoft.com/office/officeart/2008/layout/VerticalCurvedList"/>
    <dgm:cxn modelId="{C79179E4-4C6B-4F3C-86F2-5A95A7D5D7A0}" srcId="{6B053828-65F7-472C-89C4-993B22166A9C}" destId="{66D0806D-E76F-4336-A89C-1D5FE913B561}" srcOrd="0" destOrd="0" parTransId="{1FA68184-0090-4ED2-8EED-860123FCE31E}" sibTransId="{57B120AC-BB7B-4DB6-9F09-F6813A17D164}"/>
    <dgm:cxn modelId="{F5B52982-730D-4353-B06E-584E3269A6AE}" srcId="{6B053828-65F7-472C-89C4-993B22166A9C}" destId="{42F539BA-DF7D-4036-9436-F9C49A5B1939}" srcOrd="1" destOrd="0" parTransId="{0389E6DD-C00F-4AAF-B85D-C4017EB28CBD}" sibTransId="{0EB6A70C-FE68-442C-9556-677B7703B9BF}"/>
    <dgm:cxn modelId="{99642F76-1724-4599-A63E-52C5BC112A63}" type="presOf" srcId="{66D0806D-E76F-4336-A89C-1D5FE913B561}" destId="{F0A462BC-8DDD-4EFB-9F9D-0D2E72A7F7AB}" srcOrd="0" destOrd="0" presId="urn:microsoft.com/office/officeart/2008/layout/VerticalCurvedList"/>
    <dgm:cxn modelId="{67AF8BCC-A437-487C-B569-44AACDBB345E}" type="presOf" srcId="{57B120AC-BB7B-4DB6-9F09-F6813A17D164}" destId="{351F36BF-ECCA-4E3E-A6D7-9613651E7B17}" srcOrd="0" destOrd="0" presId="urn:microsoft.com/office/officeart/2008/layout/VerticalCurvedList"/>
    <dgm:cxn modelId="{6AD78439-8C2D-494F-9EDD-7E1CABC75CBD}" type="presOf" srcId="{42F539BA-DF7D-4036-9436-F9C49A5B1939}" destId="{6201E91C-30AD-47C3-A041-EE2C7E4C3882}" srcOrd="0" destOrd="0" presId="urn:microsoft.com/office/officeart/2008/layout/VerticalCurvedList"/>
    <dgm:cxn modelId="{2378195C-1DAD-4298-83EE-B4594B9AF59A}" type="presOf" srcId="{6B053828-65F7-472C-89C4-993B22166A9C}" destId="{EB849825-D16F-4249-89D1-6118C58E0D7F}" srcOrd="0" destOrd="0" presId="urn:microsoft.com/office/officeart/2008/layout/VerticalCurvedList"/>
    <dgm:cxn modelId="{46F397AF-961B-4533-B39C-6369B14D3C2C}" type="presParOf" srcId="{EB849825-D16F-4249-89D1-6118C58E0D7F}" destId="{42AE3417-96E7-49DA-8A18-C8DF28799A62}" srcOrd="0" destOrd="0" presId="urn:microsoft.com/office/officeart/2008/layout/VerticalCurvedList"/>
    <dgm:cxn modelId="{EFC8D8F6-4CBF-4162-997E-F2C078F3CC7D}" type="presParOf" srcId="{42AE3417-96E7-49DA-8A18-C8DF28799A62}" destId="{8370383A-9B41-4AC4-803F-C84FBC54A350}" srcOrd="0" destOrd="0" presId="urn:microsoft.com/office/officeart/2008/layout/VerticalCurvedList"/>
    <dgm:cxn modelId="{D44FEBF5-74C2-43C9-B889-FC9E774767DC}" type="presParOf" srcId="{8370383A-9B41-4AC4-803F-C84FBC54A350}" destId="{4718DBD5-E3CB-4CBB-819C-E613EAC2A21C}" srcOrd="0" destOrd="0" presId="urn:microsoft.com/office/officeart/2008/layout/VerticalCurvedList"/>
    <dgm:cxn modelId="{F7D33959-DBF5-4545-916A-B4912A321754}" type="presParOf" srcId="{8370383A-9B41-4AC4-803F-C84FBC54A350}" destId="{351F36BF-ECCA-4E3E-A6D7-9613651E7B17}" srcOrd="1" destOrd="0" presId="urn:microsoft.com/office/officeart/2008/layout/VerticalCurvedList"/>
    <dgm:cxn modelId="{6C9A2212-5C4B-4AF7-B406-E5D2BBB79125}" type="presParOf" srcId="{8370383A-9B41-4AC4-803F-C84FBC54A350}" destId="{75A8519E-89A3-4D6B-B475-79ACF1C13A05}" srcOrd="2" destOrd="0" presId="urn:microsoft.com/office/officeart/2008/layout/VerticalCurvedList"/>
    <dgm:cxn modelId="{36D55A40-5B34-4A82-8123-8788C41C0BC9}" type="presParOf" srcId="{8370383A-9B41-4AC4-803F-C84FBC54A350}" destId="{814D799A-3425-41BD-8F9E-532C7D629A85}" srcOrd="3" destOrd="0" presId="urn:microsoft.com/office/officeart/2008/layout/VerticalCurvedList"/>
    <dgm:cxn modelId="{DBF7D24E-815A-4796-A48C-A846C478ED7E}" type="presParOf" srcId="{42AE3417-96E7-49DA-8A18-C8DF28799A62}" destId="{F0A462BC-8DDD-4EFB-9F9D-0D2E72A7F7AB}" srcOrd="1" destOrd="0" presId="urn:microsoft.com/office/officeart/2008/layout/VerticalCurvedList"/>
    <dgm:cxn modelId="{C50042EF-062E-4E8D-81A7-3600018918B1}" type="presParOf" srcId="{42AE3417-96E7-49DA-8A18-C8DF28799A62}" destId="{01EF3B3E-6A23-462B-B3D8-954589EAA4F4}" srcOrd="2" destOrd="0" presId="urn:microsoft.com/office/officeart/2008/layout/VerticalCurvedList"/>
    <dgm:cxn modelId="{79D8F270-D0D4-4542-9793-5854DE55A0CF}" type="presParOf" srcId="{01EF3B3E-6A23-462B-B3D8-954589EAA4F4}" destId="{1CEA9949-6E0C-4501-B02E-71A56D2EFFC5}" srcOrd="0" destOrd="0" presId="urn:microsoft.com/office/officeart/2008/layout/VerticalCurvedList"/>
    <dgm:cxn modelId="{9A7EA80D-7DCE-4BA0-AD02-E6DA1EF375E5}" type="presParOf" srcId="{42AE3417-96E7-49DA-8A18-C8DF28799A62}" destId="{6201E91C-30AD-47C3-A041-EE2C7E4C3882}" srcOrd="3" destOrd="0" presId="urn:microsoft.com/office/officeart/2008/layout/VerticalCurvedList"/>
    <dgm:cxn modelId="{779E0046-1BB9-4545-B4DC-9F6443EAD017}" type="presParOf" srcId="{42AE3417-96E7-49DA-8A18-C8DF28799A62}" destId="{018D63BB-2448-4D67-88C6-9BF55646B378}" srcOrd="4" destOrd="0" presId="urn:microsoft.com/office/officeart/2008/layout/VerticalCurvedList"/>
    <dgm:cxn modelId="{FFBE137D-D078-4540-8A11-2B7B0D59651D}" type="presParOf" srcId="{018D63BB-2448-4D67-88C6-9BF55646B378}" destId="{22A63AA7-7F8F-4602-97B4-53036414C4AF}" srcOrd="0" destOrd="0" presId="urn:microsoft.com/office/officeart/2008/layout/VerticalCurvedList"/>
    <dgm:cxn modelId="{14779425-24E0-4D38-9B51-A2C97BCCF3BF}" type="presParOf" srcId="{42AE3417-96E7-49DA-8A18-C8DF28799A62}" destId="{33EBF791-BAAC-499D-956E-EC09B348EF01}" srcOrd="5" destOrd="0" presId="urn:microsoft.com/office/officeart/2008/layout/VerticalCurvedList"/>
    <dgm:cxn modelId="{887B6370-0B85-4B91-81DE-8B87CC72EDE3}" type="presParOf" srcId="{42AE3417-96E7-49DA-8A18-C8DF28799A62}" destId="{4108D1ED-6CA4-4068-9E43-34AE5E50F4B3}" srcOrd="6" destOrd="0" presId="urn:microsoft.com/office/officeart/2008/layout/VerticalCurvedList"/>
    <dgm:cxn modelId="{9403D32A-5F1E-41DF-A70E-3E802F2F9DDF}" type="presParOf" srcId="{4108D1ED-6CA4-4068-9E43-34AE5E50F4B3}" destId="{B20D762C-51EF-4D80-A765-F1BF275C2D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053828-65F7-472C-89C4-993B22166A9C}" type="doc">
      <dgm:prSet loTypeId="urn:microsoft.com/office/officeart/2008/layout/VerticalCurvedList" loCatId="list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6D0806D-E76F-4336-A89C-1D5FE913B561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مختصری از فعالیت‌ها</a:t>
          </a:r>
        </a:p>
      </dgm:t>
    </dgm:pt>
    <dgm:pt modelId="{1FA68184-0090-4ED2-8EED-860123FCE31E}" type="parTrans" cxnId="{C79179E4-4C6B-4F3C-86F2-5A95A7D5D7A0}">
      <dgm:prSet/>
      <dgm:spPr/>
      <dgm:t>
        <a:bodyPr/>
        <a:lstStyle/>
        <a:p>
          <a:endParaRPr lang="en-US"/>
        </a:p>
      </dgm:t>
    </dgm:pt>
    <dgm:pt modelId="{57B120AC-BB7B-4DB6-9F09-F6813A17D164}" type="sibTrans" cxnId="{C79179E4-4C6B-4F3C-86F2-5A95A7D5D7A0}">
      <dgm:prSet/>
      <dgm:spPr/>
      <dgm:t>
        <a:bodyPr/>
        <a:lstStyle/>
        <a:p>
          <a:pPr algn="just" rtl="1"/>
          <a:endParaRPr lang="en-US" sz="4400" b="1">
            <a:cs typeface="B Nazanin" panose="00000400000000000000" pitchFamily="2" charset="-78"/>
          </a:endParaRPr>
        </a:p>
      </dgm:t>
    </dgm:pt>
    <dgm:pt modelId="{42F539BA-DF7D-4036-9436-F9C49A5B1939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مدیریت پروژه</a:t>
          </a:r>
        </a:p>
      </dgm:t>
    </dgm:pt>
    <dgm:pt modelId="{0389E6DD-C00F-4AAF-B85D-C4017EB28CBD}" type="parTrans" cxnId="{F5B52982-730D-4353-B06E-584E3269A6AE}">
      <dgm:prSet/>
      <dgm:spPr/>
      <dgm:t>
        <a:bodyPr/>
        <a:lstStyle/>
        <a:p>
          <a:endParaRPr lang="en-US"/>
        </a:p>
      </dgm:t>
    </dgm:pt>
    <dgm:pt modelId="{0EB6A70C-FE68-442C-9556-677B7703B9BF}" type="sibTrans" cxnId="{F5B52982-730D-4353-B06E-584E3269A6AE}">
      <dgm:prSet/>
      <dgm:spPr/>
      <dgm:t>
        <a:bodyPr/>
        <a:lstStyle/>
        <a:p>
          <a:endParaRPr lang="en-US"/>
        </a:p>
      </dgm:t>
    </dgm:pt>
    <dgm:pt modelId="{F56E0501-88A1-493C-BD1F-4BD251B8B483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فرآیند توسعه</a:t>
          </a:r>
        </a:p>
      </dgm:t>
    </dgm:pt>
    <dgm:pt modelId="{D43A396D-044D-461F-A050-318FDE6E81A0}" type="parTrans" cxnId="{437BB9F3-A553-4D05-8A22-DB463C76A155}">
      <dgm:prSet/>
      <dgm:spPr/>
      <dgm:t>
        <a:bodyPr/>
        <a:lstStyle/>
        <a:p>
          <a:endParaRPr lang="en-US"/>
        </a:p>
      </dgm:t>
    </dgm:pt>
    <dgm:pt modelId="{84664D80-339E-4A02-BCAA-3C157A67484D}" type="sibTrans" cxnId="{437BB9F3-A553-4D05-8A22-DB463C76A155}">
      <dgm:prSet/>
      <dgm:spPr/>
      <dgm:t>
        <a:bodyPr/>
        <a:lstStyle/>
        <a:p>
          <a:endParaRPr lang="en-US"/>
        </a:p>
      </dgm:t>
    </dgm:pt>
    <dgm:pt modelId="{EB849825-D16F-4249-89D1-6118C58E0D7F}" type="pres">
      <dgm:prSet presAssocID="{6B053828-65F7-472C-89C4-993B22166A9C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42AE3417-96E7-49DA-8A18-C8DF28799A62}" type="pres">
      <dgm:prSet presAssocID="{6B053828-65F7-472C-89C4-993B22166A9C}" presName="Name1" presStyleCnt="0"/>
      <dgm:spPr/>
    </dgm:pt>
    <dgm:pt modelId="{8370383A-9B41-4AC4-803F-C84FBC54A350}" type="pres">
      <dgm:prSet presAssocID="{6B053828-65F7-472C-89C4-993B22166A9C}" presName="cycle" presStyleCnt="0"/>
      <dgm:spPr/>
    </dgm:pt>
    <dgm:pt modelId="{4718DBD5-E3CB-4CBB-819C-E613EAC2A21C}" type="pres">
      <dgm:prSet presAssocID="{6B053828-65F7-472C-89C4-993B22166A9C}" presName="srcNode" presStyleLbl="node1" presStyleIdx="0" presStyleCnt="3"/>
      <dgm:spPr/>
    </dgm:pt>
    <dgm:pt modelId="{351F36BF-ECCA-4E3E-A6D7-9613651E7B17}" type="pres">
      <dgm:prSet presAssocID="{6B053828-65F7-472C-89C4-993B2216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5A8519E-89A3-4D6B-B475-79ACF1C13A05}" type="pres">
      <dgm:prSet presAssocID="{6B053828-65F7-472C-89C4-993B22166A9C}" presName="extraNode" presStyleLbl="node1" presStyleIdx="0" presStyleCnt="3"/>
      <dgm:spPr/>
    </dgm:pt>
    <dgm:pt modelId="{814D799A-3425-41BD-8F9E-532C7D629A85}" type="pres">
      <dgm:prSet presAssocID="{6B053828-65F7-472C-89C4-993B22166A9C}" presName="dstNode" presStyleLbl="node1" presStyleIdx="0" presStyleCnt="3"/>
      <dgm:spPr/>
    </dgm:pt>
    <dgm:pt modelId="{F0A462BC-8DDD-4EFB-9F9D-0D2E72A7F7AB}" type="pres">
      <dgm:prSet presAssocID="{66D0806D-E76F-4336-A89C-1D5FE913B56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3B3E-6A23-462B-B3D8-954589EAA4F4}" type="pres">
      <dgm:prSet presAssocID="{66D0806D-E76F-4336-A89C-1D5FE913B561}" presName="accent_1" presStyleCnt="0"/>
      <dgm:spPr/>
    </dgm:pt>
    <dgm:pt modelId="{1CEA9949-6E0C-4501-B02E-71A56D2EFFC5}" type="pres">
      <dgm:prSet presAssocID="{66D0806D-E76F-4336-A89C-1D5FE913B561}" presName="accentRepeatNode" presStyleLbl="solidFgAcc1" presStyleIdx="0" presStyleCnt="3"/>
      <dgm:spPr/>
    </dgm:pt>
    <dgm:pt modelId="{6201E91C-30AD-47C3-A041-EE2C7E4C3882}" type="pres">
      <dgm:prSet presAssocID="{42F539BA-DF7D-4036-9436-F9C49A5B193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63BB-2448-4D67-88C6-9BF55646B378}" type="pres">
      <dgm:prSet presAssocID="{42F539BA-DF7D-4036-9436-F9C49A5B1939}" presName="accent_2" presStyleCnt="0"/>
      <dgm:spPr/>
    </dgm:pt>
    <dgm:pt modelId="{22A63AA7-7F8F-4602-97B4-53036414C4AF}" type="pres">
      <dgm:prSet presAssocID="{42F539BA-DF7D-4036-9436-F9C49A5B1939}" presName="accentRepeatNode" presStyleLbl="solidFgAcc1" presStyleIdx="1" presStyleCnt="3"/>
      <dgm:spPr>
        <a:solidFill>
          <a:srgbClr val="FF3300"/>
        </a:solidFill>
      </dgm:spPr>
      <dgm:t>
        <a:bodyPr/>
        <a:lstStyle/>
        <a:p>
          <a:endParaRPr lang="en-US"/>
        </a:p>
      </dgm:t>
    </dgm:pt>
    <dgm:pt modelId="{33EBF791-BAAC-499D-956E-EC09B348EF01}" type="pres">
      <dgm:prSet presAssocID="{F56E0501-88A1-493C-BD1F-4BD251B8B48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D1ED-6CA4-4068-9E43-34AE5E50F4B3}" type="pres">
      <dgm:prSet presAssocID="{F56E0501-88A1-493C-BD1F-4BD251B8B483}" presName="accent_3" presStyleCnt="0"/>
      <dgm:spPr/>
    </dgm:pt>
    <dgm:pt modelId="{B20D762C-51EF-4D80-A765-F1BF275C2DC5}" type="pres">
      <dgm:prSet presAssocID="{F56E0501-88A1-493C-BD1F-4BD251B8B483}" presName="accentRepeatNode" presStyleLbl="solidFgAcc1" presStyleIdx="2" presStyleCnt="3"/>
      <dgm:spPr/>
    </dgm:pt>
  </dgm:ptLst>
  <dgm:cxnLst>
    <dgm:cxn modelId="{437BB9F3-A553-4D05-8A22-DB463C76A155}" srcId="{6B053828-65F7-472C-89C4-993B22166A9C}" destId="{F56E0501-88A1-493C-BD1F-4BD251B8B483}" srcOrd="2" destOrd="0" parTransId="{D43A396D-044D-461F-A050-318FDE6E81A0}" sibTransId="{84664D80-339E-4A02-BCAA-3C157A67484D}"/>
    <dgm:cxn modelId="{C79179E4-4C6B-4F3C-86F2-5A95A7D5D7A0}" srcId="{6B053828-65F7-472C-89C4-993B22166A9C}" destId="{66D0806D-E76F-4336-A89C-1D5FE913B561}" srcOrd="0" destOrd="0" parTransId="{1FA68184-0090-4ED2-8EED-860123FCE31E}" sibTransId="{57B120AC-BB7B-4DB6-9F09-F6813A17D164}"/>
    <dgm:cxn modelId="{98F8591C-010F-49EF-867C-49F6F49A6153}" type="presOf" srcId="{42F539BA-DF7D-4036-9436-F9C49A5B1939}" destId="{6201E91C-30AD-47C3-A041-EE2C7E4C3882}" srcOrd="0" destOrd="0" presId="urn:microsoft.com/office/officeart/2008/layout/VerticalCurvedList"/>
    <dgm:cxn modelId="{0CF1AE5F-4568-4D8D-8803-63E5D9FC23E3}" type="presOf" srcId="{F56E0501-88A1-493C-BD1F-4BD251B8B483}" destId="{33EBF791-BAAC-499D-956E-EC09B348EF01}" srcOrd="0" destOrd="0" presId="urn:microsoft.com/office/officeart/2008/layout/VerticalCurvedList"/>
    <dgm:cxn modelId="{F5B52982-730D-4353-B06E-584E3269A6AE}" srcId="{6B053828-65F7-472C-89C4-993B22166A9C}" destId="{42F539BA-DF7D-4036-9436-F9C49A5B1939}" srcOrd="1" destOrd="0" parTransId="{0389E6DD-C00F-4AAF-B85D-C4017EB28CBD}" sibTransId="{0EB6A70C-FE68-442C-9556-677B7703B9BF}"/>
    <dgm:cxn modelId="{F9E860C5-C433-49DB-AC0A-245E9085F8C2}" type="presOf" srcId="{57B120AC-BB7B-4DB6-9F09-F6813A17D164}" destId="{351F36BF-ECCA-4E3E-A6D7-9613651E7B17}" srcOrd="0" destOrd="0" presId="urn:microsoft.com/office/officeart/2008/layout/VerticalCurvedList"/>
    <dgm:cxn modelId="{E5D5D081-60B9-4C8A-89C0-7506A1AA8962}" type="presOf" srcId="{66D0806D-E76F-4336-A89C-1D5FE913B561}" destId="{F0A462BC-8DDD-4EFB-9F9D-0D2E72A7F7AB}" srcOrd="0" destOrd="0" presId="urn:microsoft.com/office/officeart/2008/layout/VerticalCurvedList"/>
    <dgm:cxn modelId="{3FCB5593-ECC0-492D-A686-982E2534B3DF}" type="presOf" srcId="{6B053828-65F7-472C-89C4-993B22166A9C}" destId="{EB849825-D16F-4249-89D1-6118C58E0D7F}" srcOrd="0" destOrd="0" presId="urn:microsoft.com/office/officeart/2008/layout/VerticalCurvedList"/>
    <dgm:cxn modelId="{1CFCD93F-0ABE-44FC-B26C-BB33E5E46D4D}" type="presParOf" srcId="{EB849825-D16F-4249-89D1-6118C58E0D7F}" destId="{42AE3417-96E7-49DA-8A18-C8DF28799A62}" srcOrd="0" destOrd="0" presId="urn:microsoft.com/office/officeart/2008/layout/VerticalCurvedList"/>
    <dgm:cxn modelId="{41FB2535-C1EB-458E-84D9-60CF9B1DF347}" type="presParOf" srcId="{42AE3417-96E7-49DA-8A18-C8DF28799A62}" destId="{8370383A-9B41-4AC4-803F-C84FBC54A350}" srcOrd="0" destOrd="0" presId="urn:microsoft.com/office/officeart/2008/layout/VerticalCurvedList"/>
    <dgm:cxn modelId="{78C6481A-C42E-4E25-A83F-3820A74E572D}" type="presParOf" srcId="{8370383A-9B41-4AC4-803F-C84FBC54A350}" destId="{4718DBD5-E3CB-4CBB-819C-E613EAC2A21C}" srcOrd="0" destOrd="0" presId="urn:microsoft.com/office/officeart/2008/layout/VerticalCurvedList"/>
    <dgm:cxn modelId="{CB5A84AA-2255-451F-9482-BD1130BA1DAD}" type="presParOf" srcId="{8370383A-9B41-4AC4-803F-C84FBC54A350}" destId="{351F36BF-ECCA-4E3E-A6D7-9613651E7B17}" srcOrd="1" destOrd="0" presId="urn:microsoft.com/office/officeart/2008/layout/VerticalCurvedList"/>
    <dgm:cxn modelId="{09156BF7-DBBF-44B0-94F8-E620705AF626}" type="presParOf" srcId="{8370383A-9B41-4AC4-803F-C84FBC54A350}" destId="{75A8519E-89A3-4D6B-B475-79ACF1C13A05}" srcOrd="2" destOrd="0" presId="urn:microsoft.com/office/officeart/2008/layout/VerticalCurvedList"/>
    <dgm:cxn modelId="{38A29EBB-38F2-40F1-A9D0-628770C50AC4}" type="presParOf" srcId="{8370383A-9B41-4AC4-803F-C84FBC54A350}" destId="{814D799A-3425-41BD-8F9E-532C7D629A85}" srcOrd="3" destOrd="0" presId="urn:microsoft.com/office/officeart/2008/layout/VerticalCurvedList"/>
    <dgm:cxn modelId="{45C8DA87-C542-453B-BAB5-757AF465EC98}" type="presParOf" srcId="{42AE3417-96E7-49DA-8A18-C8DF28799A62}" destId="{F0A462BC-8DDD-4EFB-9F9D-0D2E72A7F7AB}" srcOrd="1" destOrd="0" presId="urn:microsoft.com/office/officeart/2008/layout/VerticalCurvedList"/>
    <dgm:cxn modelId="{386FBD76-77C5-4495-9877-45E3917DEFDB}" type="presParOf" srcId="{42AE3417-96E7-49DA-8A18-C8DF28799A62}" destId="{01EF3B3E-6A23-462B-B3D8-954589EAA4F4}" srcOrd="2" destOrd="0" presId="urn:microsoft.com/office/officeart/2008/layout/VerticalCurvedList"/>
    <dgm:cxn modelId="{4DCD375C-4645-45B1-B65C-95B1FE92EC64}" type="presParOf" srcId="{01EF3B3E-6A23-462B-B3D8-954589EAA4F4}" destId="{1CEA9949-6E0C-4501-B02E-71A56D2EFFC5}" srcOrd="0" destOrd="0" presId="urn:microsoft.com/office/officeart/2008/layout/VerticalCurvedList"/>
    <dgm:cxn modelId="{6AF02275-E364-4352-9153-8DFCD3539958}" type="presParOf" srcId="{42AE3417-96E7-49DA-8A18-C8DF28799A62}" destId="{6201E91C-30AD-47C3-A041-EE2C7E4C3882}" srcOrd="3" destOrd="0" presId="urn:microsoft.com/office/officeart/2008/layout/VerticalCurvedList"/>
    <dgm:cxn modelId="{5DE7A690-01C4-43F1-9C38-CE200772B64D}" type="presParOf" srcId="{42AE3417-96E7-49DA-8A18-C8DF28799A62}" destId="{018D63BB-2448-4D67-88C6-9BF55646B378}" srcOrd="4" destOrd="0" presId="urn:microsoft.com/office/officeart/2008/layout/VerticalCurvedList"/>
    <dgm:cxn modelId="{ED23D399-0560-4EB7-99D9-E07CD280D927}" type="presParOf" srcId="{018D63BB-2448-4D67-88C6-9BF55646B378}" destId="{22A63AA7-7F8F-4602-97B4-53036414C4AF}" srcOrd="0" destOrd="0" presId="urn:microsoft.com/office/officeart/2008/layout/VerticalCurvedList"/>
    <dgm:cxn modelId="{77B44922-B5D4-44FC-9C97-02298708DD54}" type="presParOf" srcId="{42AE3417-96E7-49DA-8A18-C8DF28799A62}" destId="{33EBF791-BAAC-499D-956E-EC09B348EF01}" srcOrd="5" destOrd="0" presId="urn:microsoft.com/office/officeart/2008/layout/VerticalCurvedList"/>
    <dgm:cxn modelId="{0426322C-BA52-4FE0-9FC4-F7C704D8E5FD}" type="presParOf" srcId="{42AE3417-96E7-49DA-8A18-C8DF28799A62}" destId="{4108D1ED-6CA4-4068-9E43-34AE5E50F4B3}" srcOrd="6" destOrd="0" presId="urn:microsoft.com/office/officeart/2008/layout/VerticalCurvedList"/>
    <dgm:cxn modelId="{799D8F3C-62D9-47BF-94AE-DC1E9CC3014A}" type="presParOf" srcId="{4108D1ED-6CA4-4068-9E43-34AE5E50F4B3}" destId="{B20D762C-51EF-4D80-A765-F1BF275C2D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053828-65F7-472C-89C4-993B22166A9C}" type="doc">
      <dgm:prSet loTypeId="urn:microsoft.com/office/officeart/2008/layout/VerticalCurvedList" loCatId="list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6D0806D-E76F-4336-A89C-1D5FE913B561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مختصری از فعالیت‌ها</a:t>
          </a:r>
        </a:p>
      </dgm:t>
    </dgm:pt>
    <dgm:pt modelId="{1FA68184-0090-4ED2-8EED-860123FCE31E}" type="parTrans" cxnId="{C79179E4-4C6B-4F3C-86F2-5A95A7D5D7A0}">
      <dgm:prSet/>
      <dgm:spPr/>
      <dgm:t>
        <a:bodyPr/>
        <a:lstStyle/>
        <a:p>
          <a:endParaRPr lang="en-US"/>
        </a:p>
      </dgm:t>
    </dgm:pt>
    <dgm:pt modelId="{57B120AC-BB7B-4DB6-9F09-F6813A17D164}" type="sibTrans" cxnId="{C79179E4-4C6B-4F3C-86F2-5A95A7D5D7A0}">
      <dgm:prSet/>
      <dgm:spPr/>
      <dgm:t>
        <a:bodyPr/>
        <a:lstStyle/>
        <a:p>
          <a:pPr algn="just" rtl="1"/>
          <a:endParaRPr lang="en-US" sz="4400" b="1">
            <a:cs typeface="B Nazanin" panose="00000400000000000000" pitchFamily="2" charset="-78"/>
          </a:endParaRPr>
        </a:p>
      </dgm:t>
    </dgm:pt>
    <dgm:pt modelId="{42F539BA-DF7D-4036-9436-F9C49A5B1939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مدیریت پروژه</a:t>
          </a:r>
        </a:p>
      </dgm:t>
    </dgm:pt>
    <dgm:pt modelId="{0389E6DD-C00F-4AAF-B85D-C4017EB28CBD}" type="parTrans" cxnId="{F5B52982-730D-4353-B06E-584E3269A6AE}">
      <dgm:prSet/>
      <dgm:spPr/>
      <dgm:t>
        <a:bodyPr/>
        <a:lstStyle/>
        <a:p>
          <a:endParaRPr lang="en-US"/>
        </a:p>
      </dgm:t>
    </dgm:pt>
    <dgm:pt modelId="{0EB6A70C-FE68-442C-9556-677B7703B9BF}" type="sibTrans" cxnId="{F5B52982-730D-4353-B06E-584E3269A6AE}">
      <dgm:prSet/>
      <dgm:spPr/>
      <dgm:t>
        <a:bodyPr/>
        <a:lstStyle/>
        <a:p>
          <a:endParaRPr lang="en-US"/>
        </a:p>
      </dgm:t>
    </dgm:pt>
    <dgm:pt modelId="{F56E0501-88A1-493C-BD1F-4BD251B8B483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فرآیند توسعه</a:t>
          </a:r>
        </a:p>
      </dgm:t>
    </dgm:pt>
    <dgm:pt modelId="{D43A396D-044D-461F-A050-318FDE6E81A0}" type="parTrans" cxnId="{437BB9F3-A553-4D05-8A22-DB463C76A155}">
      <dgm:prSet/>
      <dgm:spPr/>
      <dgm:t>
        <a:bodyPr/>
        <a:lstStyle/>
        <a:p>
          <a:endParaRPr lang="en-US"/>
        </a:p>
      </dgm:t>
    </dgm:pt>
    <dgm:pt modelId="{84664D80-339E-4A02-BCAA-3C157A67484D}" type="sibTrans" cxnId="{437BB9F3-A553-4D05-8A22-DB463C76A155}">
      <dgm:prSet/>
      <dgm:spPr/>
      <dgm:t>
        <a:bodyPr/>
        <a:lstStyle/>
        <a:p>
          <a:endParaRPr lang="en-US"/>
        </a:p>
      </dgm:t>
    </dgm:pt>
    <dgm:pt modelId="{EB849825-D16F-4249-89D1-6118C58E0D7F}" type="pres">
      <dgm:prSet presAssocID="{6B053828-65F7-472C-89C4-993B22166A9C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42AE3417-96E7-49DA-8A18-C8DF28799A62}" type="pres">
      <dgm:prSet presAssocID="{6B053828-65F7-472C-89C4-993B22166A9C}" presName="Name1" presStyleCnt="0"/>
      <dgm:spPr/>
    </dgm:pt>
    <dgm:pt modelId="{8370383A-9B41-4AC4-803F-C84FBC54A350}" type="pres">
      <dgm:prSet presAssocID="{6B053828-65F7-472C-89C4-993B22166A9C}" presName="cycle" presStyleCnt="0"/>
      <dgm:spPr/>
    </dgm:pt>
    <dgm:pt modelId="{4718DBD5-E3CB-4CBB-819C-E613EAC2A21C}" type="pres">
      <dgm:prSet presAssocID="{6B053828-65F7-472C-89C4-993B22166A9C}" presName="srcNode" presStyleLbl="node1" presStyleIdx="0" presStyleCnt="3"/>
      <dgm:spPr/>
    </dgm:pt>
    <dgm:pt modelId="{351F36BF-ECCA-4E3E-A6D7-9613651E7B17}" type="pres">
      <dgm:prSet presAssocID="{6B053828-65F7-472C-89C4-993B2216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5A8519E-89A3-4D6B-B475-79ACF1C13A05}" type="pres">
      <dgm:prSet presAssocID="{6B053828-65F7-472C-89C4-993B22166A9C}" presName="extraNode" presStyleLbl="node1" presStyleIdx="0" presStyleCnt="3"/>
      <dgm:spPr/>
    </dgm:pt>
    <dgm:pt modelId="{814D799A-3425-41BD-8F9E-532C7D629A85}" type="pres">
      <dgm:prSet presAssocID="{6B053828-65F7-472C-89C4-993B22166A9C}" presName="dstNode" presStyleLbl="node1" presStyleIdx="0" presStyleCnt="3"/>
      <dgm:spPr/>
    </dgm:pt>
    <dgm:pt modelId="{F0A462BC-8DDD-4EFB-9F9D-0D2E72A7F7AB}" type="pres">
      <dgm:prSet presAssocID="{66D0806D-E76F-4336-A89C-1D5FE913B56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3B3E-6A23-462B-B3D8-954589EAA4F4}" type="pres">
      <dgm:prSet presAssocID="{66D0806D-E76F-4336-A89C-1D5FE913B561}" presName="accent_1" presStyleCnt="0"/>
      <dgm:spPr/>
    </dgm:pt>
    <dgm:pt modelId="{1CEA9949-6E0C-4501-B02E-71A56D2EFFC5}" type="pres">
      <dgm:prSet presAssocID="{66D0806D-E76F-4336-A89C-1D5FE913B561}" presName="accentRepeatNode" presStyleLbl="solidFgAcc1" presStyleIdx="0" presStyleCnt="3"/>
      <dgm:spPr/>
    </dgm:pt>
    <dgm:pt modelId="{6201E91C-30AD-47C3-A041-EE2C7E4C3882}" type="pres">
      <dgm:prSet presAssocID="{42F539BA-DF7D-4036-9436-F9C49A5B193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63BB-2448-4D67-88C6-9BF55646B378}" type="pres">
      <dgm:prSet presAssocID="{42F539BA-DF7D-4036-9436-F9C49A5B1939}" presName="accent_2" presStyleCnt="0"/>
      <dgm:spPr/>
    </dgm:pt>
    <dgm:pt modelId="{22A63AA7-7F8F-4602-97B4-53036414C4AF}" type="pres">
      <dgm:prSet presAssocID="{42F539BA-DF7D-4036-9436-F9C49A5B1939}" presName="accentRepeatNode" presStyleLbl="solidFgAcc1" presStyleIdx="1" presStyleCnt="3"/>
      <dgm:spPr/>
    </dgm:pt>
    <dgm:pt modelId="{33EBF791-BAAC-499D-956E-EC09B348EF01}" type="pres">
      <dgm:prSet presAssocID="{F56E0501-88A1-493C-BD1F-4BD251B8B48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D1ED-6CA4-4068-9E43-34AE5E50F4B3}" type="pres">
      <dgm:prSet presAssocID="{F56E0501-88A1-493C-BD1F-4BD251B8B483}" presName="accent_3" presStyleCnt="0"/>
      <dgm:spPr/>
    </dgm:pt>
    <dgm:pt modelId="{B20D762C-51EF-4D80-A765-F1BF275C2DC5}" type="pres">
      <dgm:prSet presAssocID="{F56E0501-88A1-493C-BD1F-4BD251B8B483}" presName="accentRepeatNode" presStyleLbl="solidFgAcc1" presStyleIdx="2" presStyleCnt="3"/>
      <dgm:spPr>
        <a:solidFill>
          <a:srgbClr val="FF3300"/>
        </a:solidFill>
      </dgm:spPr>
      <dgm:t>
        <a:bodyPr/>
        <a:lstStyle/>
        <a:p>
          <a:endParaRPr lang="en-US"/>
        </a:p>
      </dgm:t>
    </dgm:pt>
  </dgm:ptLst>
  <dgm:cxnLst>
    <dgm:cxn modelId="{B324E7A0-1019-4575-A490-4C630A60719A}" type="presOf" srcId="{66D0806D-E76F-4336-A89C-1D5FE913B561}" destId="{F0A462BC-8DDD-4EFB-9F9D-0D2E72A7F7AB}" srcOrd="0" destOrd="0" presId="urn:microsoft.com/office/officeart/2008/layout/VerticalCurvedList"/>
    <dgm:cxn modelId="{437BB9F3-A553-4D05-8A22-DB463C76A155}" srcId="{6B053828-65F7-472C-89C4-993B22166A9C}" destId="{F56E0501-88A1-493C-BD1F-4BD251B8B483}" srcOrd="2" destOrd="0" parTransId="{D43A396D-044D-461F-A050-318FDE6E81A0}" sibTransId="{84664D80-339E-4A02-BCAA-3C157A67484D}"/>
    <dgm:cxn modelId="{C79179E4-4C6B-4F3C-86F2-5A95A7D5D7A0}" srcId="{6B053828-65F7-472C-89C4-993B22166A9C}" destId="{66D0806D-E76F-4336-A89C-1D5FE913B561}" srcOrd="0" destOrd="0" parTransId="{1FA68184-0090-4ED2-8EED-860123FCE31E}" sibTransId="{57B120AC-BB7B-4DB6-9F09-F6813A17D164}"/>
    <dgm:cxn modelId="{7288862D-AED5-4C39-BC48-FEB70993E50F}" type="presOf" srcId="{42F539BA-DF7D-4036-9436-F9C49A5B1939}" destId="{6201E91C-30AD-47C3-A041-EE2C7E4C3882}" srcOrd="0" destOrd="0" presId="urn:microsoft.com/office/officeart/2008/layout/VerticalCurvedList"/>
    <dgm:cxn modelId="{F5B52982-730D-4353-B06E-584E3269A6AE}" srcId="{6B053828-65F7-472C-89C4-993B22166A9C}" destId="{42F539BA-DF7D-4036-9436-F9C49A5B1939}" srcOrd="1" destOrd="0" parTransId="{0389E6DD-C00F-4AAF-B85D-C4017EB28CBD}" sibTransId="{0EB6A70C-FE68-442C-9556-677B7703B9BF}"/>
    <dgm:cxn modelId="{0500245E-0B8B-4E45-B83D-39F9ED027886}" type="presOf" srcId="{F56E0501-88A1-493C-BD1F-4BD251B8B483}" destId="{33EBF791-BAAC-499D-956E-EC09B348EF01}" srcOrd="0" destOrd="0" presId="urn:microsoft.com/office/officeart/2008/layout/VerticalCurvedList"/>
    <dgm:cxn modelId="{7D24199E-ECCD-4B3D-AFD3-7948FF677108}" type="presOf" srcId="{6B053828-65F7-472C-89C4-993B22166A9C}" destId="{EB849825-D16F-4249-89D1-6118C58E0D7F}" srcOrd="0" destOrd="0" presId="urn:microsoft.com/office/officeart/2008/layout/VerticalCurvedList"/>
    <dgm:cxn modelId="{EA2007F0-E914-4C98-8C04-CB107E2D849F}" type="presOf" srcId="{57B120AC-BB7B-4DB6-9F09-F6813A17D164}" destId="{351F36BF-ECCA-4E3E-A6D7-9613651E7B17}" srcOrd="0" destOrd="0" presId="urn:microsoft.com/office/officeart/2008/layout/VerticalCurvedList"/>
    <dgm:cxn modelId="{5425BB0A-A719-4B6B-B85F-21FFC8BE3BD4}" type="presParOf" srcId="{EB849825-D16F-4249-89D1-6118C58E0D7F}" destId="{42AE3417-96E7-49DA-8A18-C8DF28799A62}" srcOrd="0" destOrd="0" presId="urn:microsoft.com/office/officeart/2008/layout/VerticalCurvedList"/>
    <dgm:cxn modelId="{98AC6769-BCF9-49E1-95D2-738095A31855}" type="presParOf" srcId="{42AE3417-96E7-49DA-8A18-C8DF28799A62}" destId="{8370383A-9B41-4AC4-803F-C84FBC54A350}" srcOrd="0" destOrd="0" presId="urn:microsoft.com/office/officeart/2008/layout/VerticalCurvedList"/>
    <dgm:cxn modelId="{F7666D1B-406B-462C-921B-6BE6CE33F54D}" type="presParOf" srcId="{8370383A-9B41-4AC4-803F-C84FBC54A350}" destId="{4718DBD5-E3CB-4CBB-819C-E613EAC2A21C}" srcOrd="0" destOrd="0" presId="urn:microsoft.com/office/officeart/2008/layout/VerticalCurvedList"/>
    <dgm:cxn modelId="{C12B3756-7051-454F-8761-D3323EDB848B}" type="presParOf" srcId="{8370383A-9B41-4AC4-803F-C84FBC54A350}" destId="{351F36BF-ECCA-4E3E-A6D7-9613651E7B17}" srcOrd="1" destOrd="0" presId="urn:microsoft.com/office/officeart/2008/layout/VerticalCurvedList"/>
    <dgm:cxn modelId="{64C77C4B-6989-4057-91DF-65A2C418C905}" type="presParOf" srcId="{8370383A-9B41-4AC4-803F-C84FBC54A350}" destId="{75A8519E-89A3-4D6B-B475-79ACF1C13A05}" srcOrd="2" destOrd="0" presId="urn:microsoft.com/office/officeart/2008/layout/VerticalCurvedList"/>
    <dgm:cxn modelId="{563CD404-96A0-4FB3-8C93-F6BCEEEFA70C}" type="presParOf" srcId="{8370383A-9B41-4AC4-803F-C84FBC54A350}" destId="{814D799A-3425-41BD-8F9E-532C7D629A85}" srcOrd="3" destOrd="0" presId="urn:microsoft.com/office/officeart/2008/layout/VerticalCurvedList"/>
    <dgm:cxn modelId="{AA3EE118-5AF6-4BDA-B30F-C108D198E519}" type="presParOf" srcId="{42AE3417-96E7-49DA-8A18-C8DF28799A62}" destId="{F0A462BC-8DDD-4EFB-9F9D-0D2E72A7F7AB}" srcOrd="1" destOrd="0" presId="urn:microsoft.com/office/officeart/2008/layout/VerticalCurvedList"/>
    <dgm:cxn modelId="{F9301B2D-FCDD-4B10-8CC2-50D2A6C9A8F2}" type="presParOf" srcId="{42AE3417-96E7-49DA-8A18-C8DF28799A62}" destId="{01EF3B3E-6A23-462B-B3D8-954589EAA4F4}" srcOrd="2" destOrd="0" presId="urn:microsoft.com/office/officeart/2008/layout/VerticalCurvedList"/>
    <dgm:cxn modelId="{67F662B6-EE0D-4B13-82DD-A2734172EFA2}" type="presParOf" srcId="{01EF3B3E-6A23-462B-B3D8-954589EAA4F4}" destId="{1CEA9949-6E0C-4501-B02E-71A56D2EFFC5}" srcOrd="0" destOrd="0" presId="urn:microsoft.com/office/officeart/2008/layout/VerticalCurvedList"/>
    <dgm:cxn modelId="{2C9D8D1C-6EB2-4EFA-998F-E08B6BA8C9C8}" type="presParOf" srcId="{42AE3417-96E7-49DA-8A18-C8DF28799A62}" destId="{6201E91C-30AD-47C3-A041-EE2C7E4C3882}" srcOrd="3" destOrd="0" presId="urn:microsoft.com/office/officeart/2008/layout/VerticalCurvedList"/>
    <dgm:cxn modelId="{0CD3FC9E-C07B-4EF0-939E-D731D30CE5F6}" type="presParOf" srcId="{42AE3417-96E7-49DA-8A18-C8DF28799A62}" destId="{018D63BB-2448-4D67-88C6-9BF55646B378}" srcOrd="4" destOrd="0" presId="urn:microsoft.com/office/officeart/2008/layout/VerticalCurvedList"/>
    <dgm:cxn modelId="{31C9854B-E33A-4FDD-8FC0-FF4C8B32A3DC}" type="presParOf" srcId="{018D63BB-2448-4D67-88C6-9BF55646B378}" destId="{22A63AA7-7F8F-4602-97B4-53036414C4AF}" srcOrd="0" destOrd="0" presId="urn:microsoft.com/office/officeart/2008/layout/VerticalCurvedList"/>
    <dgm:cxn modelId="{F41FC4AE-22D9-483E-AC5A-0A5F0842BAC3}" type="presParOf" srcId="{42AE3417-96E7-49DA-8A18-C8DF28799A62}" destId="{33EBF791-BAAC-499D-956E-EC09B348EF01}" srcOrd="5" destOrd="0" presId="urn:microsoft.com/office/officeart/2008/layout/VerticalCurvedList"/>
    <dgm:cxn modelId="{0D506697-8137-4F57-B1B8-FA1AE43B8E9D}" type="presParOf" srcId="{42AE3417-96E7-49DA-8A18-C8DF28799A62}" destId="{4108D1ED-6CA4-4068-9E43-34AE5E50F4B3}" srcOrd="6" destOrd="0" presId="urn:microsoft.com/office/officeart/2008/layout/VerticalCurvedList"/>
    <dgm:cxn modelId="{2FABCD37-F59C-4108-B1EA-8DE44C76AC28}" type="presParOf" srcId="{4108D1ED-6CA4-4068-9E43-34AE5E50F4B3}" destId="{B20D762C-51EF-4D80-A765-F1BF275C2D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36BF-ECCA-4E3E-A6D7-9613651E7B17}">
      <dsp:nvSpPr>
        <dsp:cNvPr id="0" name=""/>
        <dsp:cNvSpPr/>
      </dsp:nvSpPr>
      <dsp:spPr>
        <a:xfrm>
          <a:off x="7340417" y="-1080124"/>
          <a:ext cx="8408649" cy="8408649"/>
        </a:xfrm>
        <a:prstGeom prst="blockArc">
          <a:avLst>
            <a:gd name="adj1" fmla="val 8100000"/>
            <a:gd name="adj2" fmla="val 13500000"/>
            <a:gd name="adj3" fmla="val 25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62BC-8DDD-4EFB-9F9D-0D2E72A7F7AB}">
      <dsp:nvSpPr>
        <dsp:cNvPr id="0" name=""/>
        <dsp:cNvSpPr/>
      </dsp:nvSpPr>
      <dsp:spPr>
        <a:xfrm>
          <a:off x="86227" y="624840"/>
          <a:ext cx="7733294" cy="1249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991934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مختصری از فعالیت‌ها</a:t>
          </a:r>
        </a:p>
      </dsp:txBody>
      <dsp:txXfrm>
        <a:off x="86227" y="624840"/>
        <a:ext cx="7733294" cy="1249680"/>
      </dsp:txXfrm>
    </dsp:sp>
    <dsp:sp modelId="{1CEA9949-6E0C-4501-B02E-71A56D2EFFC5}">
      <dsp:nvSpPr>
        <dsp:cNvPr id="0" name=""/>
        <dsp:cNvSpPr/>
      </dsp:nvSpPr>
      <dsp:spPr>
        <a:xfrm>
          <a:off x="7038472" y="468629"/>
          <a:ext cx="1562100" cy="1562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1E91C-30AD-47C3-A041-EE2C7E4C3882}">
      <dsp:nvSpPr>
        <dsp:cNvPr id="0" name=""/>
        <dsp:cNvSpPr/>
      </dsp:nvSpPr>
      <dsp:spPr>
        <a:xfrm>
          <a:off x="86227" y="2499360"/>
          <a:ext cx="7279035" cy="1249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991934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مدیریت پروژه</a:t>
          </a:r>
        </a:p>
      </dsp:txBody>
      <dsp:txXfrm>
        <a:off x="86227" y="2499360"/>
        <a:ext cx="7279035" cy="1249680"/>
      </dsp:txXfrm>
    </dsp:sp>
    <dsp:sp modelId="{22A63AA7-7F8F-4602-97B4-53036414C4AF}">
      <dsp:nvSpPr>
        <dsp:cNvPr id="0" name=""/>
        <dsp:cNvSpPr/>
      </dsp:nvSpPr>
      <dsp:spPr>
        <a:xfrm>
          <a:off x="6584213" y="2343150"/>
          <a:ext cx="1562100" cy="1562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F791-BAAC-499D-956E-EC09B348EF01}">
      <dsp:nvSpPr>
        <dsp:cNvPr id="0" name=""/>
        <dsp:cNvSpPr/>
      </dsp:nvSpPr>
      <dsp:spPr>
        <a:xfrm>
          <a:off x="86227" y="4373879"/>
          <a:ext cx="7733294" cy="1249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991934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فرآیند توسعه</a:t>
          </a:r>
        </a:p>
      </dsp:txBody>
      <dsp:txXfrm>
        <a:off x="86227" y="4373879"/>
        <a:ext cx="7733294" cy="1249680"/>
      </dsp:txXfrm>
    </dsp:sp>
    <dsp:sp modelId="{B20D762C-51EF-4D80-A765-F1BF275C2DC5}">
      <dsp:nvSpPr>
        <dsp:cNvPr id="0" name=""/>
        <dsp:cNvSpPr/>
      </dsp:nvSpPr>
      <dsp:spPr>
        <a:xfrm>
          <a:off x="7038472" y="4217670"/>
          <a:ext cx="1562100" cy="1562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36BF-ECCA-4E3E-A6D7-9613651E7B17}">
      <dsp:nvSpPr>
        <dsp:cNvPr id="0" name=""/>
        <dsp:cNvSpPr/>
      </dsp:nvSpPr>
      <dsp:spPr>
        <a:xfrm>
          <a:off x="7340417" y="-1080124"/>
          <a:ext cx="8408649" cy="8408649"/>
        </a:xfrm>
        <a:prstGeom prst="blockArc">
          <a:avLst>
            <a:gd name="adj1" fmla="val 8100000"/>
            <a:gd name="adj2" fmla="val 13500000"/>
            <a:gd name="adj3" fmla="val 25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62BC-8DDD-4EFB-9F9D-0D2E72A7F7AB}">
      <dsp:nvSpPr>
        <dsp:cNvPr id="0" name=""/>
        <dsp:cNvSpPr/>
      </dsp:nvSpPr>
      <dsp:spPr>
        <a:xfrm>
          <a:off x="86227" y="624840"/>
          <a:ext cx="7733294" cy="1249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991934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مختصری از فعالیت‌ها</a:t>
          </a:r>
        </a:p>
      </dsp:txBody>
      <dsp:txXfrm>
        <a:off x="86227" y="624840"/>
        <a:ext cx="7733294" cy="1249680"/>
      </dsp:txXfrm>
    </dsp:sp>
    <dsp:sp modelId="{1CEA9949-6E0C-4501-B02E-71A56D2EFFC5}">
      <dsp:nvSpPr>
        <dsp:cNvPr id="0" name=""/>
        <dsp:cNvSpPr/>
      </dsp:nvSpPr>
      <dsp:spPr>
        <a:xfrm>
          <a:off x="7038472" y="468629"/>
          <a:ext cx="1562100" cy="1562100"/>
        </a:xfrm>
        <a:prstGeom prst="ellipse">
          <a:avLst/>
        </a:prstGeom>
        <a:solidFill>
          <a:srgbClr val="FF3300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1E91C-30AD-47C3-A041-EE2C7E4C3882}">
      <dsp:nvSpPr>
        <dsp:cNvPr id="0" name=""/>
        <dsp:cNvSpPr/>
      </dsp:nvSpPr>
      <dsp:spPr>
        <a:xfrm>
          <a:off x="86227" y="2499360"/>
          <a:ext cx="7279035" cy="1249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991934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مدیریت پروژه</a:t>
          </a:r>
        </a:p>
      </dsp:txBody>
      <dsp:txXfrm>
        <a:off x="86227" y="2499360"/>
        <a:ext cx="7279035" cy="1249680"/>
      </dsp:txXfrm>
    </dsp:sp>
    <dsp:sp modelId="{22A63AA7-7F8F-4602-97B4-53036414C4AF}">
      <dsp:nvSpPr>
        <dsp:cNvPr id="0" name=""/>
        <dsp:cNvSpPr/>
      </dsp:nvSpPr>
      <dsp:spPr>
        <a:xfrm>
          <a:off x="6584213" y="2343150"/>
          <a:ext cx="1562100" cy="1562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F791-BAAC-499D-956E-EC09B348EF01}">
      <dsp:nvSpPr>
        <dsp:cNvPr id="0" name=""/>
        <dsp:cNvSpPr/>
      </dsp:nvSpPr>
      <dsp:spPr>
        <a:xfrm>
          <a:off x="86227" y="4373879"/>
          <a:ext cx="7733294" cy="1249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991934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فرآیند توسعه</a:t>
          </a:r>
        </a:p>
      </dsp:txBody>
      <dsp:txXfrm>
        <a:off x="86227" y="4373879"/>
        <a:ext cx="7733294" cy="1249680"/>
      </dsp:txXfrm>
    </dsp:sp>
    <dsp:sp modelId="{B20D762C-51EF-4D80-A765-F1BF275C2DC5}">
      <dsp:nvSpPr>
        <dsp:cNvPr id="0" name=""/>
        <dsp:cNvSpPr/>
      </dsp:nvSpPr>
      <dsp:spPr>
        <a:xfrm>
          <a:off x="7038472" y="4217670"/>
          <a:ext cx="1562100" cy="1562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36BF-ECCA-4E3E-A6D7-9613651E7B17}">
      <dsp:nvSpPr>
        <dsp:cNvPr id="0" name=""/>
        <dsp:cNvSpPr/>
      </dsp:nvSpPr>
      <dsp:spPr>
        <a:xfrm>
          <a:off x="7340417" y="-1080124"/>
          <a:ext cx="8408649" cy="8408649"/>
        </a:xfrm>
        <a:prstGeom prst="blockArc">
          <a:avLst>
            <a:gd name="adj1" fmla="val 8100000"/>
            <a:gd name="adj2" fmla="val 13500000"/>
            <a:gd name="adj3" fmla="val 25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62BC-8DDD-4EFB-9F9D-0D2E72A7F7AB}">
      <dsp:nvSpPr>
        <dsp:cNvPr id="0" name=""/>
        <dsp:cNvSpPr/>
      </dsp:nvSpPr>
      <dsp:spPr>
        <a:xfrm>
          <a:off x="86227" y="624840"/>
          <a:ext cx="7733294" cy="1249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991934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مختصری از فعالیت‌ها</a:t>
          </a:r>
        </a:p>
      </dsp:txBody>
      <dsp:txXfrm>
        <a:off x="86227" y="624840"/>
        <a:ext cx="7733294" cy="1249680"/>
      </dsp:txXfrm>
    </dsp:sp>
    <dsp:sp modelId="{1CEA9949-6E0C-4501-B02E-71A56D2EFFC5}">
      <dsp:nvSpPr>
        <dsp:cNvPr id="0" name=""/>
        <dsp:cNvSpPr/>
      </dsp:nvSpPr>
      <dsp:spPr>
        <a:xfrm>
          <a:off x="7038472" y="468629"/>
          <a:ext cx="1562100" cy="1562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1E91C-30AD-47C3-A041-EE2C7E4C3882}">
      <dsp:nvSpPr>
        <dsp:cNvPr id="0" name=""/>
        <dsp:cNvSpPr/>
      </dsp:nvSpPr>
      <dsp:spPr>
        <a:xfrm>
          <a:off x="86227" y="2499360"/>
          <a:ext cx="7279035" cy="1249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991934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مدیریت پروژه</a:t>
          </a:r>
        </a:p>
      </dsp:txBody>
      <dsp:txXfrm>
        <a:off x="86227" y="2499360"/>
        <a:ext cx="7279035" cy="1249680"/>
      </dsp:txXfrm>
    </dsp:sp>
    <dsp:sp modelId="{22A63AA7-7F8F-4602-97B4-53036414C4AF}">
      <dsp:nvSpPr>
        <dsp:cNvPr id="0" name=""/>
        <dsp:cNvSpPr/>
      </dsp:nvSpPr>
      <dsp:spPr>
        <a:xfrm>
          <a:off x="6584213" y="2343150"/>
          <a:ext cx="1562100" cy="1562100"/>
        </a:xfrm>
        <a:prstGeom prst="ellipse">
          <a:avLst/>
        </a:prstGeom>
        <a:solidFill>
          <a:srgbClr val="FF3300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F791-BAAC-499D-956E-EC09B348EF01}">
      <dsp:nvSpPr>
        <dsp:cNvPr id="0" name=""/>
        <dsp:cNvSpPr/>
      </dsp:nvSpPr>
      <dsp:spPr>
        <a:xfrm>
          <a:off x="86227" y="4373879"/>
          <a:ext cx="7733294" cy="1249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991934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فرآیند توسعه</a:t>
          </a:r>
        </a:p>
      </dsp:txBody>
      <dsp:txXfrm>
        <a:off x="86227" y="4373879"/>
        <a:ext cx="7733294" cy="1249680"/>
      </dsp:txXfrm>
    </dsp:sp>
    <dsp:sp modelId="{B20D762C-51EF-4D80-A765-F1BF275C2DC5}">
      <dsp:nvSpPr>
        <dsp:cNvPr id="0" name=""/>
        <dsp:cNvSpPr/>
      </dsp:nvSpPr>
      <dsp:spPr>
        <a:xfrm>
          <a:off x="7038472" y="4217670"/>
          <a:ext cx="1562100" cy="1562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36BF-ECCA-4E3E-A6D7-9613651E7B17}">
      <dsp:nvSpPr>
        <dsp:cNvPr id="0" name=""/>
        <dsp:cNvSpPr/>
      </dsp:nvSpPr>
      <dsp:spPr>
        <a:xfrm>
          <a:off x="7340417" y="-1080124"/>
          <a:ext cx="8408649" cy="8408649"/>
        </a:xfrm>
        <a:prstGeom prst="blockArc">
          <a:avLst>
            <a:gd name="adj1" fmla="val 8100000"/>
            <a:gd name="adj2" fmla="val 13500000"/>
            <a:gd name="adj3" fmla="val 25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62BC-8DDD-4EFB-9F9D-0D2E72A7F7AB}">
      <dsp:nvSpPr>
        <dsp:cNvPr id="0" name=""/>
        <dsp:cNvSpPr/>
      </dsp:nvSpPr>
      <dsp:spPr>
        <a:xfrm>
          <a:off x="86227" y="624840"/>
          <a:ext cx="7733294" cy="1249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991934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مختصری از فعالیت‌ها</a:t>
          </a:r>
        </a:p>
      </dsp:txBody>
      <dsp:txXfrm>
        <a:off x="86227" y="624840"/>
        <a:ext cx="7733294" cy="1249680"/>
      </dsp:txXfrm>
    </dsp:sp>
    <dsp:sp modelId="{1CEA9949-6E0C-4501-B02E-71A56D2EFFC5}">
      <dsp:nvSpPr>
        <dsp:cNvPr id="0" name=""/>
        <dsp:cNvSpPr/>
      </dsp:nvSpPr>
      <dsp:spPr>
        <a:xfrm>
          <a:off x="7038472" y="468629"/>
          <a:ext cx="1562100" cy="1562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1E91C-30AD-47C3-A041-EE2C7E4C3882}">
      <dsp:nvSpPr>
        <dsp:cNvPr id="0" name=""/>
        <dsp:cNvSpPr/>
      </dsp:nvSpPr>
      <dsp:spPr>
        <a:xfrm>
          <a:off x="86227" y="2499360"/>
          <a:ext cx="7279035" cy="1249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991934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مدیریت پروژه</a:t>
          </a:r>
        </a:p>
      </dsp:txBody>
      <dsp:txXfrm>
        <a:off x="86227" y="2499360"/>
        <a:ext cx="7279035" cy="1249680"/>
      </dsp:txXfrm>
    </dsp:sp>
    <dsp:sp modelId="{22A63AA7-7F8F-4602-97B4-53036414C4AF}">
      <dsp:nvSpPr>
        <dsp:cNvPr id="0" name=""/>
        <dsp:cNvSpPr/>
      </dsp:nvSpPr>
      <dsp:spPr>
        <a:xfrm>
          <a:off x="6584213" y="2343150"/>
          <a:ext cx="1562100" cy="1562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F791-BAAC-499D-956E-EC09B348EF01}">
      <dsp:nvSpPr>
        <dsp:cNvPr id="0" name=""/>
        <dsp:cNvSpPr/>
      </dsp:nvSpPr>
      <dsp:spPr>
        <a:xfrm>
          <a:off x="86227" y="4373879"/>
          <a:ext cx="7733294" cy="1249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991934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فرآیند توسعه</a:t>
          </a:r>
        </a:p>
      </dsp:txBody>
      <dsp:txXfrm>
        <a:off x="86227" y="4373879"/>
        <a:ext cx="7733294" cy="1249680"/>
      </dsp:txXfrm>
    </dsp:sp>
    <dsp:sp modelId="{B20D762C-51EF-4D80-A765-F1BF275C2DC5}">
      <dsp:nvSpPr>
        <dsp:cNvPr id="0" name=""/>
        <dsp:cNvSpPr/>
      </dsp:nvSpPr>
      <dsp:spPr>
        <a:xfrm>
          <a:off x="7038472" y="4217670"/>
          <a:ext cx="1562100" cy="1562100"/>
        </a:xfrm>
        <a:prstGeom prst="ellipse">
          <a:avLst/>
        </a:prstGeom>
        <a:solidFill>
          <a:srgbClr val="FF3300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B9F1D-B996-4BA0-9039-613E6AF2E072}" type="datetimeFigureOut">
              <a:rPr lang="fr-FR" smtClean="0"/>
              <a:pPr/>
              <a:t>11/11/2013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CA053-64A5-468B-A4AC-F179676E72A7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527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D72F5-4AE0-4F91-84F6-6991E5097B28}" type="datetimeFigureOut">
              <a:rPr lang="fr-FR"/>
              <a:pPr>
                <a:defRPr/>
              </a:pPr>
              <a:t>11/11/2013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EE943-70E4-4D3E-825C-4798AC1A2B5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66A6B-ED90-47A0-950D-EB3F0A3126B0}" type="datetimeFigureOut">
              <a:rPr lang="fr-FR"/>
              <a:pPr>
                <a:defRPr/>
              </a:pPr>
              <a:t>11/11/2013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BBB40-65F0-4BF8-8D3D-1B302F8A3BA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7C806-A72D-4184-8CE5-0A37A3C18176}" type="datetimeFigureOut">
              <a:rPr lang="fr-FR"/>
              <a:pPr>
                <a:defRPr/>
              </a:pPr>
              <a:t>11/11/2013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93CD3-4225-4A12-B5AE-87BC6FCDDB9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1A493-1E86-4F07-9DE5-FB09DF1C1D4B}" type="datetimeFigureOut">
              <a:rPr lang="fr-FR"/>
              <a:pPr>
                <a:defRPr/>
              </a:pPr>
              <a:t>11/11/2013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B958D-0694-4924-A86B-21DB5723657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A30C4-9E91-4046-886F-CD5B013B801B}" type="datetimeFigureOut">
              <a:rPr lang="fr-FR"/>
              <a:pPr>
                <a:defRPr/>
              </a:pPr>
              <a:t>11/11/2013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CA66E-1B18-41FC-BBBF-2CB9C82AD7A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0F04-595E-4771-B172-1E0CB2E92B51}" type="datetimeFigureOut">
              <a:rPr lang="fr-FR"/>
              <a:pPr>
                <a:defRPr/>
              </a:pPr>
              <a:t>11/11/2013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C8491-D6A5-4A04-824C-DF1A16BB670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4A7B5-1140-411B-9CDA-69B3E22C73FB}" type="datetimeFigureOut">
              <a:rPr lang="fr-FR"/>
              <a:pPr>
                <a:defRPr/>
              </a:pPr>
              <a:t>11/11/2013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E9991-5BA6-4B12-89DE-1BA775F6205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8AAFD-4299-4BA3-BEF4-9CA24F6A9A84}" type="datetimeFigureOut">
              <a:rPr lang="fr-FR"/>
              <a:pPr>
                <a:defRPr/>
              </a:pPr>
              <a:t>11/11/2013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7D73C-2031-492E-B38E-C491368C13D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26DA9-818E-4FA1-AB8E-0D8F32C1D27D}" type="datetimeFigureOut">
              <a:rPr lang="fr-FR"/>
              <a:pPr>
                <a:defRPr/>
              </a:pPr>
              <a:t>11/11/2013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873A-DAA7-4191-B399-30D6BF29195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AEDC2-A054-4FE4-98B1-11429BA579DC}" type="datetimeFigureOut">
              <a:rPr lang="fr-FR"/>
              <a:pPr>
                <a:defRPr/>
              </a:pPr>
              <a:t>11/11/2013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ED0E2-7683-4C20-B6CB-652102D0695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6AF50-9A6C-4838-B1B8-C0406834832C}" type="datetimeFigureOut">
              <a:rPr lang="fr-FR"/>
              <a:pPr>
                <a:defRPr/>
              </a:pPr>
              <a:t>11/11/2013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8D11-3B1C-4630-A092-1A20EFFA347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CC5DAF-87E5-49F5-903F-B90EF21DC3E6}" type="datetimeFigureOut">
              <a:rPr lang="fr-FR"/>
              <a:pPr>
                <a:defRPr/>
              </a:pPr>
              <a:t>11/11/2013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98C9BD-93FD-4762-82A1-52C817A4AA6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rowsershots.or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st-tracke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96520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z="4800" dirty="0" smtClean="0">
                <a:solidFill>
                  <a:srgbClr val="FF0000"/>
                </a:solidFill>
                <a:latin typeface="Palace Script MT" panose="030303020206070C0B05" pitchFamily="66" charset="0"/>
              </a:rPr>
              <a:t>In The Name of Allah</a:t>
            </a:r>
            <a:endParaRPr lang="fr-CA" sz="2800" dirty="0" smtClean="0">
              <a:solidFill>
                <a:srgbClr val="FF0000"/>
              </a:solidFill>
              <a:latin typeface="Palace Script MT" panose="030303020206070C0B05" pitchFamily="66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914400"/>
            <a:ext cx="6400800" cy="3581400"/>
          </a:xfrm>
        </p:spPr>
        <p:txBody>
          <a:bodyPr/>
          <a:lstStyle/>
          <a:p>
            <a:pPr rtl="1"/>
            <a:r>
              <a:rPr lang="fa-IR" b="1" dirty="0" smtClean="0">
                <a:solidFill>
                  <a:schemeClr val="tx1"/>
                </a:solidFill>
                <a:cs typeface="B Davat" panose="00000400000000000000" pitchFamily="2" charset="-78"/>
              </a:rPr>
              <a:t>ارائه </a:t>
            </a:r>
            <a:r>
              <a:rPr lang="fa-IR" b="1" smtClean="0">
                <a:solidFill>
                  <a:schemeClr val="tx1"/>
                </a:solidFill>
                <a:cs typeface="B Davat" panose="00000400000000000000" pitchFamily="2" charset="-78"/>
              </a:rPr>
              <a:t>فاز دوم پروژه </a:t>
            </a:r>
            <a:r>
              <a:rPr lang="fa-IR" b="1" dirty="0" smtClean="0">
                <a:solidFill>
                  <a:schemeClr val="tx1"/>
                </a:solidFill>
                <a:cs typeface="B Davat" panose="00000400000000000000" pitchFamily="2" charset="-78"/>
              </a:rPr>
              <a:t>مهندسی‌نرم‌افزار 2</a:t>
            </a:r>
          </a:p>
          <a:p>
            <a:pPr algn="just" rtl="1"/>
            <a:r>
              <a:rPr lang="fa-IR" sz="1800" b="1" dirty="0" smtClean="0">
                <a:solidFill>
                  <a:schemeClr val="tx1"/>
                </a:solidFill>
                <a:cs typeface="B Davat" panose="00000400000000000000" pitchFamily="2" charset="-78"/>
              </a:rPr>
              <a:t>اعضای گروه:</a:t>
            </a:r>
          </a:p>
          <a:p>
            <a:pPr rtl="1"/>
            <a:r>
              <a:rPr lang="fa-IR" sz="2800" dirty="0" smtClean="0">
                <a:solidFill>
                  <a:schemeClr val="tx1"/>
                </a:solidFill>
                <a:cs typeface="B Davat" panose="00000400000000000000" pitchFamily="2" charset="-78"/>
              </a:rPr>
              <a:t>احسان احمدی ، فرشاد عبدالهی</a:t>
            </a:r>
          </a:p>
          <a:p>
            <a:pPr rtl="1"/>
            <a:r>
              <a:rPr lang="fa-IR" sz="2800" dirty="0" smtClean="0">
                <a:solidFill>
                  <a:schemeClr val="tx1"/>
                </a:solidFill>
                <a:cs typeface="B Davat" panose="00000400000000000000" pitchFamily="2" charset="-78"/>
              </a:rPr>
              <a:t>پوریا فرجی، مجتبی کامیابی</a:t>
            </a:r>
          </a:p>
          <a:p>
            <a:pPr rtl="1"/>
            <a:r>
              <a:rPr lang="fa-IR" sz="2800" dirty="0" smtClean="0">
                <a:solidFill>
                  <a:schemeClr val="tx1"/>
                </a:solidFill>
                <a:cs typeface="B Davat" panose="00000400000000000000" pitchFamily="2" charset="-78"/>
              </a:rPr>
              <a:t>یلدا متوکل خسروشاهی</a:t>
            </a:r>
          </a:p>
          <a:p>
            <a:pPr rtl="1"/>
            <a:r>
              <a:rPr lang="fa-IR" sz="2800" dirty="0" smtClean="0">
                <a:solidFill>
                  <a:schemeClr val="tx1"/>
                </a:solidFill>
                <a:cs typeface="B Davat" panose="00000400000000000000" pitchFamily="2" charset="-78"/>
              </a:rPr>
              <a:t>سید ابوالفضل مهدی‌زاده</a:t>
            </a:r>
          </a:p>
          <a:p>
            <a:pPr rtl="1"/>
            <a:r>
              <a:rPr lang="fa-IR" sz="2800" dirty="0" smtClean="0">
                <a:solidFill>
                  <a:schemeClr val="tx1"/>
                </a:solidFill>
                <a:cs typeface="B Davat" panose="00000400000000000000" pitchFamily="2" charset="-78"/>
              </a:rPr>
              <a:t>کاوه واحدی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فرآیند توسعه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مرور کارهای انجام شده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بیان فعالیت‌های این فاز</a:t>
            </a:r>
          </a:p>
        </p:txBody>
      </p:sp>
    </p:spTree>
    <p:extLst>
      <p:ext uri="{BB962C8B-B14F-4D97-AF65-F5344CB8AC3E}">
        <p14:creationId xmlns:p14="http://schemas.microsoft.com/office/powerpoint/2010/main" val="319065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مرور فعالیت‌های انجام شده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55295"/>
            <a:ext cx="5078915" cy="5181600"/>
          </a:xfrm>
        </p:spPr>
      </p:pic>
    </p:spTree>
    <p:extLst>
      <p:ext uri="{BB962C8B-B14F-4D97-AF65-F5344CB8AC3E}">
        <p14:creationId xmlns:p14="http://schemas.microsoft.com/office/powerpoint/2010/main" val="7966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مرور فعالیت‌های انجام شده (ادامه)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برطرف کردن مشکل زوم در صفحه خانگی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بهبود ظاهر صفحه نمایه سایت</a:t>
            </a:r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2552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فعالیت‌های این فاز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00200"/>
            <a:ext cx="4601855" cy="4525963"/>
          </a:xfrm>
        </p:spPr>
      </p:pic>
    </p:spTree>
    <p:extLst>
      <p:ext uri="{BB962C8B-B14F-4D97-AF65-F5344CB8AC3E}">
        <p14:creationId xmlns:p14="http://schemas.microsoft.com/office/powerpoint/2010/main" val="3693948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کارخواست‌ها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نمایش </a:t>
            </a:r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Board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 سایرین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پست گذاشتن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ایجاد </a:t>
            </a:r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Competence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جستجوی افراد</a:t>
            </a:r>
          </a:p>
        </p:txBody>
      </p:sp>
    </p:spTree>
    <p:extLst>
      <p:ext uri="{BB962C8B-B14F-4D97-AF65-F5344CB8AC3E}">
        <p14:creationId xmlns:p14="http://schemas.microsoft.com/office/powerpoint/2010/main" val="249042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قالب نمایش پروژه در 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Board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8229600" cy="2083117"/>
          </a:xfrm>
        </p:spPr>
      </p:pic>
    </p:spTree>
    <p:extLst>
      <p:ext uri="{BB962C8B-B14F-4D97-AF65-F5344CB8AC3E}">
        <p14:creationId xmlns:p14="http://schemas.microsoft.com/office/powerpoint/2010/main" val="155264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قالب نمایش فرم ایجاد پست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89" y="1371600"/>
            <a:ext cx="7247021" cy="4280272"/>
          </a:xfrm>
        </p:spPr>
      </p:pic>
    </p:spTree>
    <p:extLst>
      <p:ext uri="{BB962C8B-B14F-4D97-AF65-F5344CB8AC3E}">
        <p14:creationId xmlns:p14="http://schemas.microsoft.com/office/powerpoint/2010/main" val="2011321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ایجاد پروژه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257923"/>
          </a:xfrm>
        </p:spPr>
      </p:pic>
    </p:spTree>
    <p:extLst>
      <p:ext uri="{BB962C8B-B14F-4D97-AF65-F5344CB8AC3E}">
        <p14:creationId xmlns:p14="http://schemas.microsoft.com/office/powerpoint/2010/main" val="276114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ایجاد </a:t>
            </a:r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پست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535843" cy="5576300"/>
          </a:xfrm>
        </p:spPr>
      </p:pic>
    </p:spTree>
    <p:extLst>
      <p:ext uri="{BB962C8B-B14F-4D97-AF65-F5344CB8AC3E}">
        <p14:creationId xmlns:p14="http://schemas.microsoft.com/office/powerpoint/2010/main" val="195932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آزمون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آزمون سازگاری با استفاده از </a:t>
            </a:r>
            <a:r>
              <a:rPr lang="en-US" dirty="0">
                <a:latin typeface="Times New Roman" panose="02020503050405090304" pitchFamily="18" charset="0"/>
                <a:cs typeface="B Nazanin" panose="00000400000000000000" pitchFamily="2" charset="-78"/>
                <a:hlinkClick r:id="rId3"/>
              </a:rPr>
              <a:t>http://browsershots.org</a:t>
            </a:r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  <a:hlinkClick r:id="rId3"/>
              </a:rPr>
              <a:t>/</a:t>
            </a:r>
            <a:endParaRPr lang="en-US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آزمون فرم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آزمون امنیت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محرمانگی</a:t>
            </a:r>
          </a:p>
          <a:p>
            <a:pPr lvl="1" algn="r" rtl="1"/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Authentication</a:t>
            </a:r>
          </a:p>
          <a:p>
            <a:pPr lvl="1" algn="r" rtl="1"/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Availability</a:t>
            </a:r>
            <a:r>
              <a:rPr lang="fa-IR" dirty="0">
                <a:latin typeface="Times New Roman" panose="02020503050405090304" pitchFamily="18" charset="0"/>
                <a:cs typeface="B Nazanin" panose="00000400000000000000" pitchFamily="2" charset="-78"/>
              </a:rPr>
              <a:t> 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با استفاده از </a:t>
            </a:r>
            <a:r>
              <a:rPr lang="en-US" dirty="0">
                <a:latin typeface="Times New Roman" panose="02020503050405090304" pitchFamily="18" charset="0"/>
                <a:cs typeface="B Nazanin" panose="00000400000000000000" pitchFamily="2" charset="-78"/>
                <a:hlinkClick r:id="rId4"/>
              </a:rPr>
              <a:t>http://</a:t>
            </a:r>
            <a:r>
              <a:rPr lang="en-US">
                <a:latin typeface="Times New Roman" panose="02020503050405090304" pitchFamily="18" charset="0"/>
                <a:cs typeface="B Nazanin" panose="00000400000000000000" pitchFamily="2" charset="-78"/>
                <a:hlinkClick r:id="rId4"/>
              </a:rPr>
              <a:t>host-tracker.com</a:t>
            </a:r>
            <a:r>
              <a:rPr lang="en-US" smtClean="0">
                <a:latin typeface="Times New Roman" panose="02020503050405090304" pitchFamily="18" charset="0"/>
                <a:cs typeface="B Nazanin" panose="00000400000000000000" pitchFamily="2" charset="-78"/>
                <a:hlinkClick r:id="rId4"/>
              </a:rPr>
              <a:t>/</a:t>
            </a:r>
            <a:endParaRPr lang="en-US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endParaRPr lang="en-US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lvl="1" algn="r" rtl="1"/>
            <a:endParaRPr lang="en-US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70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737864"/>
              </p:ext>
            </p:extLst>
          </p:nvPr>
        </p:nvGraphicFramePr>
        <p:xfrm>
          <a:off x="228600" y="3048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آزمون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217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100737"/>
              </p:ext>
            </p:extLst>
          </p:nvPr>
        </p:nvGraphicFramePr>
        <p:xfrm>
          <a:off x="228600" y="3048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34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مختصر</a:t>
            </a:r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ی از</a:t>
            </a:r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 </a:t>
            </a:r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فعالیت‌ها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استخراج اکثر نیازمندی‌های عملیاتی پروژه و بیان آن در قالب مدل اهداف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تعیین چند ویژگی اصلی برای پیاده‌سازی در این فاز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بهبود صفحه خانگی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تغییر ظاهر صفحه نمایه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قابلیت اضافه کردن پست و فعالیت‌ها –</a:t>
            </a:r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Competence</a:t>
            </a:r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381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en-US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Competence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تجربیات حرفه‌ای و شخصی در زمینه کامپیوتر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پروژه‌های کوچک شخصی تا پروژه‌های بزرگ با تعداد زیادی از توسعه دهندگان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قالبی برای افزودن </a:t>
            </a:r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Competence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 در نظر گرفته ایم</a:t>
            </a:r>
            <a:endParaRPr lang="en-US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590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804227"/>
              </p:ext>
            </p:extLst>
          </p:nvPr>
        </p:nvGraphicFramePr>
        <p:xfrm>
          <a:off x="228600" y="3048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90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مدیریت پروژه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جمع آوری اکثر نیازهای عملیاتی پروژه در قالب مدل اهداف</a:t>
            </a:r>
          </a:p>
          <a:p>
            <a:pPr algn="r" rtl="1"/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2133600"/>
            <a:ext cx="6324600" cy="386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75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استخراج نیازمندی‌ها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بدست آوردن لیست نیازمندی‌ها در قالب یک فایل </a:t>
            </a:r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Excel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 با استفاده از امکانات </a:t>
            </a:r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Visual Paradigm</a:t>
            </a:r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استفاده از این لیست به منظور مدیریت بهتر و دقیق‎تر پروژه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وارد </a:t>
            </a:r>
            <a:r>
              <a:rPr lang="fa-IR" dirty="0">
                <a:latin typeface="Times New Roman" panose="02020503050405090304" pitchFamily="18" charset="0"/>
                <a:cs typeface="B Nazanin" panose="00000400000000000000" pitchFamily="2" charset="-78"/>
              </a:rPr>
              <a:t>کردن </a:t>
            </a:r>
            <a:r>
              <a:rPr lang="en-US" dirty="0">
                <a:latin typeface="Times New Roman" panose="02020503050405090304" pitchFamily="18" charset="0"/>
                <a:cs typeface="B Nazanin" panose="00000400000000000000" pitchFamily="2" charset="-78"/>
              </a:rPr>
              <a:t>Task</a:t>
            </a:r>
            <a:r>
              <a:rPr lang="fa-IR" dirty="0">
                <a:latin typeface="Times New Roman" panose="02020503050405090304" pitchFamily="18" charset="0"/>
                <a:cs typeface="B Nazanin" panose="00000400000000000000" pitchFamily="2" charset="-78"/>
              </a:rPr>
              <a:t>ها در سایت </a:t>
            </a:r>
            <a:r>
              <a:rPr lang="en-US" dirty="0" err="1">
                <a:latin typeface="Times New Roman" panose="02020503050405090304" pitchFamily="18" charset="0"/>
                <a:cs typeface="B Nazanin" panose="00000400000000000000" pitchFamily="2" charset="-78"/>
              </a:rPr>
              <a:t>PivotalTracker</a:t>
            </a:r>
            <a:endParaRPr lang="fa-IR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lvl="1" algn="r" rtl="1"/>
            <a:r>
              <a:rPr lang="fa-IR" dirty="0">
                <a:latin typeface="Times New Roman" panose="02020503050405090304" pitchFamily="18" charset="0"/>
                <a:cs typeface="B Nazanin" panose="00000400000000000000" pitchFamily="2" charset="-78"/>
              </a:rPr>
              <a:t>ایجاد نمودار نگاشت 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ذهنی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نمایش لیست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نمایش </a:t>
            </a:r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Pivotal Tracker</a:t>
            </a:r>
            <a:endParaRPr lang="en-US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نمایش نمودار نگاشت ذهنی</a:t>
            </a:r>
            <a:endParaRPr lang="en-US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979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18291"/>
              </p:ext>
            </p:extLst>
          </p:nvPr>
        </p:nvGraphicFramePr>
        <p:xfrm>
          <a:off x="228600" y="3048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098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38149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D81CFD-CA74-45F2-9DAF-01B752EE31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TS010381493</Template>
  <TotalTime>413</TotalTime>
  <Words>274</Words>
  <Application>Microsoft Office PowerPoint</Application>
  <PresentationFormat>On-screen Show (4:3)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 Davat</vt:lpstr>
      <vt:lpstr>B Nazanin</vt:lpstr>
      <vt:lpstr>B Titr</vt:lpstr>
      <vt:lpstr>Calibri</vt:lpstr>
      <vt:lpstr>Palace Script MT</vt:lpstr>
      <vt:lpstr>Times New Roman</vt:lpstr>
      <vt:lpstr>TS010381493</vt:lpstr>
      <vt:lpstr>In The Name of Allah</vt:lpstr>
      <vt:lpstr>PowerPoint Presentation</vt:lpstr>
      <vt:lpstr>PowerPoint Presentation</vt:lpstr>
      <vt:lpstr>مختصری از فعالیت‌ها</vt:lpstr>
      <vt:lpstr>Competence</vt:lpstr>
      <vt:lpstr>PowerPoint Presentation</vt:lpstr>
      <vt:lpstr>مدیریت پروژه</vt:lpstr>
      <vt:lpstr>استخراج نیازمندی‌ها</vt:lpstr>
      <vt:lpstr>PowerPoint Presentation</vt:lpstr>
      <vt:lpstr>فرآیند توسعه</vt:lpstr>
      <vt:lpstr>مرور فعالیت‌های انجام شده</vt:lpstr>
      <vt:lpstr>مرور فعالیت‌های انجام شده (ادامه)</vt:lpstr>
      <vt:lpstr>فعالیت‌های این فاز</vt:lpstr>
      <vt:lpstr>کارخواست‌ها</vt:lpstr>
      <vt:lpstr>قالب نمایش پروژه در Board</vt:lpstr>
      <vt:lpstr>قالب نمایش فرم ایجاد پست</vt:lpstr>
      <vt:lpstr>ایجاد پروژه</vt:lpstr>
      <vt:lpstr>ایجاد پست</vt:lpstr>
      <vt:lpstr>آزمون</vt:lpstr>
      <vt:lpstr>آزمون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Aseman</dc:creator>
  <cp:lastModifiedBy>Aseman</cp:lastModifiedBy>
  <cp:revision>66</cp:revision>
  <dcterms:created xsi:type="dcterms:W3CDTF">2013-10-20T05:10:02Z</dcterms:created>
  <dcterms:modified xsi:type="dcterms:W3CDTF">2013-11-11T10:54:43Z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TC103814939990</vt:lpwstr>
  </property>
</Properties>
</file>