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SWEN 3 Presentation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Hotel Management System (Delonix Regia)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06150"/>
            <a:ext cx="8123100" cy="158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Ch’ng Wai Kit Wesley 1603625C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Qamarul Fattah 1601705E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Yip Xiu Han 1601553I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"/>
              <a:t>[P01]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600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Introduction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Room Availability and Booking Module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Inventory Management Module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Reporting Module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/>
              <a:t>Reflection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 on the description of our modules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unit testing is done for each module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Steps of our Test Log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93325" y="1594650"/>
            <a:ext cx="4045200" cy="195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Room Availability and Booking Module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allows administrators to login to their accounts.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allows users to CRUD Room Categories.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allows users to Book Rooms for specific dates.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Program allows users to CRUD Check-In/Check-Out Date (Room Availability)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4550" y="1275600"/>
            <a:ext cx="4045200" cy="259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Housekeeping and Staff Management Module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allows user to keep track of inventory and manage staff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CRUD operations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inventory stock, staff details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Allows CRUD of User Roles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Reporting Module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is only accessible to admins and allows them to generate housekeeping (room) reports.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</a:t>
            </a:r>
            <a:r>
              <a:rPr lang="en"/>
              <a:t>includes</a:t>
            </a:r>
            <a:r>
              <a:rPr lang="en"/>
              <a:t> information such as the number of beds, facilities and price of the room.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Includes CRUD operations.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Wesley </a:t>
            </a:r>
            <a:r>
              <a:rPr lang="en"/>
              <a:t>Reflections (Assignment 1)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Learned about Project Planning and Terms of Reference, how they function and how we should use the templates.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Wesley Reflections (Assignment 2)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 about Software Requirements and Software Design Specifications. Emphasis on how UI is very important to the user.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Learned about database organization and data dictionaries, which is a dictionary which stores the formatting of all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Wesley </a:t>
            </a:r>
            <a:r>
              <a:rPr lang="en"/>
              <a:t>Reflections (Assignment 3)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 alot about project planning that will further help us during our Final Year Project.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Learned about software testing test logs/test cases.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More familiar with PHP, HTML, CSS, MySQL and Apache.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