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pitt.edu/~sussmanm/2071Spring09/lab09/lab09.pdf" TargetMode="External"/><Relationship Id="rId7" Type="http://schemas.openxmlformats.org/officeDocument/2006/relationships/hyperlink" Target="https://github.com/DjMilica/NIZ" TargetMode="External"/><Relationship Id="rId2" Type="http://schemas.openxmlformats.org/officeDocument/2006/relationships/hyperlink" Target="http://www.cs.utexas.edu/users/inderjit/public_papers/HLA_SVD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ni.matf.bg.ac.rs/materijali/ni.pdf" TargetMode="External"/><Relationship Id="rId5" Type="http://schemas.openxmlformats.org/officeDocument/2006/relationships/hyperlink" Target="http://www.netlib.org/lapack/lawnspdf/lawn15.pdf" TargetMode="External"/><Relationship Id="rId4" Type="http://schemas.openxmlformats.org/officeDocument/2006/relationships/hyperlink" Target="http://www.math.pitt.edu/~sussmanm/2071Spring09/lab07/lab07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r-Latn-RS" sz="4000" dirty="0" smtClean="0"/>
              <a:t>Projekat iz naučnog izračunavanja</a:t>
            </a:r>
            <a:r>
              <a:rPr lang="sr-Latn-RS" dirty="0" smtClean="0"/>
              <a:t/>
            </a:r>
            <a:br>
              <a:rPr lang="sr-Latn-RS" dirty="0" smtClean="0"/>
            </a:br>
            <a:r>
              <a:rPr lang="en-US" sz="4400" b="1" dirty="0" err="1"/>
              <a:t>Algoritmi</a:t>
            </a:r>
            <a:r>
              <a:rPr lang="en-US" sz="4400" b="1" dirty="0"/>
              <a:t> za </a:t>
            </a:r>
            <a:r>
              <a:rPr lang="en-US" sz="4400" b="1" dirty="0" err="1"/>
              <a:t>računanje</a:t>
            </a:r>
            <a:r>
              <a:rPr lang="en-US" sz="4400" b="1" dirty="0"/>
              <a:t> SVD </a:t>
            </a:r>
            <a:r>
              <a:rPr lang="en-US" sz="4400" b="1" dirty="0" err="1"/>
              <a:t>dekompozicije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559027"/>
          </a:xfrm>
        </p:spPr>
        <p:txBody>
          <a:bodyPr>
            <a:normAutofit lnSpcReduction="10000"/>
          </a:bodyPr>
          <a:lstStyle/>
          <a:p>
            <a:r>
              <a:rPr lang="sr-Latn-RS" dirty="0" smtClean="0"/>
              <a:t>Profesor: Mladen Nikolić					Student: Milica Đurić 1084/2016</a:t>
            </a:r>
          </a:p>
          <a:p>
            <a:r>
              <a:rPr lang="sr-Latn-RS" dirty="0" smtClean="0"/>
              <a:t>Asistent: Anđelka Zečević				Student: Ana Stanković 1096/2016</a:t>
            </a:r>
          </a:p>
          <a:p>
            <a:endParaRPr lang="sr-Latn-RS" dirty="0"/>
          </a:p>
          <a:p>
            <a:pPr algn="just"/>
            <a:r>
              <a:rPr lang="sr-Latn-RS" dirty="0" smtClean="0"/>
              <a:t>								Beograd,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06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Singularna dekompozicija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Singularna dekompozicija matrice A</a:t>
            </a:r>
          </a:p>
          <a:p>
            <a:r>
              <a:rPr lang="sr-Latn-RS" dirty="0" smtClean="0"/>
              <a:t>Singularne vrednosti matrice A</a:t>
            </a:r>
          </a:p>
          <a:p>
            <a:r>
              <a:rPr lang="sr-Latn-RS" dirty="0" smtClean="0"/>
              <a:t>Prednosti SVD dekompozicije</a:t>
            </a:r>
          </a:p>
          <a:p>
            <a:r>
              <a:rPr lang="sr-Latn-RS" dirty="0" smtClean="0"/>
              <a:t>Algoritmi za izračunavanje SVD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55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Prvi algoritam za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Uopšteno o algoritmu</a:t>
            </a:r>
          </a:p>
          <a:p>
            <a:r>
              <a:rPr lang="sr-Latn-RS" dirty="0" smtClean="0"/>
              <a:t>Implementacija algoritma</a:t>
            </a:r>
          </a:p>
          <a:p>
            <a:r>
              <a:rPr lang="sr-Latn-RS" dirty="0" smtClean="0"/>
              <a:t>Prikaz rada algoritma na primerima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27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Drugi algoritam za SVD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Uopšteno o algoritmu</a:t>
            </a:r>
          </a:p>
          <a:p>
            <a:r>
              <a:rPr lang="sr-Latn-RS" dirty="0" smtClean="0"/>
              <a:t>Implementacija algoritma</a:t>
            </a:r>
          </a:p>
          <a:p>
            <a:r>
              <a:rPr lang="sr-Latn-RS" smtClean="0"/>
              <a:t>Prikaz rada algoritma na primerima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93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Literatura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www.cs.utexas.edu/users/inderjit/public_papers/HLA_SVD.pdf</a:t>
            </a:r>
            <a:endParaRPr lang="sr-Latn-RS" dirty="0" smtClean="0"/>
          </a:p>
          <a:p>
            <a:r>
              <a:rPr lang="en-US" dirty="0">
                <a:hlinkClick r:id="rId3"/>
              </a:rPr>
              <a:t>http://www.math.pitt.edu/~</a:t>
            </a:r>
            <a:r>
              <a:rPr lang="en-US" dirty="0" smtClean="0">
                <a:hlinkClick r:id="rId3"/>
              </a:rPr>
              <a:t>sussmanm/2071Spring09/lab09/lab09.pdf</a:t>
            </a:r>
            <a:endParaRPr lang="sr-Latn-RS" dirty="0" smtClean="0"/>
          </a:p>
          <a:p>
            <a:r>
              <a:rPr lang="en-US" dirty="0">
                <a:hlinkClick r:id="rId4"/>
              </a:rPr>
              <a:t>http://www.math.pitt.edu/~</a:t>
            </a:r>
            <a:r>
              <a:rPr lang="en-US" dirty="0" smtClean="0">
                <a:hlinkClick r:id="rId4"/>
              </a:rPr>
              <a:t>sussmanm/2071Spring09/lab07/lab07.pdf</a:t>
            </a:r>
            <a:endParaRPr lang="sr-Latn-R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www.netlib.org/lapack/lawnspdf/lawn15.pdf</a:t>
            </a:r>
            <a:endParaRPr lang="sr-Latn-RS" dirty="0" smtClean="0"/>
          </a:p>
          <a:p>
            <a:r>
              <a:rPr lang="en-US" dirty="0">
                <a:hlinkClick r:id="rId6"/>
              </a:rPr>
              <a:t>http://</a:t>
            </a:r>
            <a:r>
              <a:rPr lang="en-US" dirty="0" smtClean="0">
                <a:hlinkClick r:id="rId6"/>
              </a:rPr>
              <a:t>ni.matf.bg.ac.rs/materijali/ni.pdf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r>
              <a:rPr lang="sr-Latn-RS" dirty="0" smtClean="0"/>
              <a:t>Projekat se nalazi na adresi:</a:t>
            </a:r>
            <a:endParaRPr lang="sr-Latn-RS" dirty="0"/>
          </a:p>
          <a:p>
            <a:pPr marL="0" indent="0">
              <a:buNone/>
            </a:pPr>
            <a:r>
              <a:rPr lang="sr-Latn-RS" dirty="0" smtClean="0">
                <a:hlinkClick r:id="rId7"/>
              </a:rPr>
              <a:t>https</a:t>
            </a:r>
            <a:r>
              <a:rPr lang="sr-Latn-RS" dirty="0">
                <a:hlinkClick r:id="rId7"/>
              </a:rPr>
              <a:t>://</a:t>
            </a:r>
            <a:r>
              <a:rPr lang="sr-Latn-RS" dirty="0" smtClean="0">
                <a:hlinkClick r:id="rId7"/>
              </a:rPr>
              <a:t>github.com/DjMilica/NIZ</a:t>
            </a: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6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sr-Latn-RS" dirty="0" smtClean="0"/>
              <a:t>								</a:t>
            </a:r>
            <a:r>
              <a:rPr lang="sr-Latn-RS" sz="3200" b="1" dirty="0" smtClean="0"/>
              <a:t>Hvala na pažnji</a:t>
            </a:r>
            <a:endParaRPr lang="en-US" sz="3200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451" y="42234"/>
            <a:ext cx="5817705" cy="4805210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71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83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Projekat iz naučnog izračunavanja Algoritmi za računanje SVD dekompozicije </vt:lpstr>
      <vt:lpstr>Singularna dekompozicija SVD</vt:lpstr>
      <vt:lpstr>Prvi algoritam za SVD</vt:lpstr>
      <vt:lpstr>Drugi algoritam za SVD</vt:lpstr>
      <vt:lpstr>Literatura</vt:lpstr>
      <vt:lpstr>        Hvala na pažnji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iz naučnog izračunavanja Algoritmi za računanje SVD dekompozicije </dc:title>
  <dc:creator>Ana Stankovic</dc:creator>
  <cp:lastModifiedBy>Ana Stankovic</cp:lastModifiedBy>
  <cp:revision>4</cp:revision>
  <dcterms:created xsi:type="dcterms:W3CDTF">2018-09-27T00:09:15Z</dcterms:created>
  <dcterms:modified xsi:type="dcterms:W3CDTF">2018-09-27T00:38:35Z</dcterms:modified>
</cp:coreProperties>
</file>